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0" r:id="rId14"/>
    <p:sldId id="262" r:id="rId15"/>
    <p:sldId id="263" r:id="rId16"/>
    <p:sldId id="278" r:id="rId17"/>
    <p:sldId id="279" r:id="rId18"/>
    <p:sldId id="280" r:id="rId19"/>
    <p:sldId id="281" r:id="rId20"/>
    <p:sldId id="264" r:id="rId21"/>
    <p:sldId id="265" r:id="rId22"/>
    <p:sldId id="266" r:id="rId23"/>
    <p:sldId id="267" r:id="rId24"/>
    <p:sldId id="26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7-01T11:00:16.6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28858 17554 69 0,'46'-10'8'0,"-17"3"-8"15,-1 7-6-15,2 0-2 16,-2 0 5-16,-1 0 0 15,2 10 3-15,-1 0 5 16,5 0-5-16</inkml:trace>
  <inkml:trace contextRef="#ctx0" brushRef="#br0" timeOffset="999.1002">30147 17142 188 0,'8'9'19'0,"-2"-8"-10"16,-6 2 16-16,1-3 3 16,-1 3-14-16,0-3-14 15,0 0-2-15,0 7-8 16,-1-3-7-16,-17 6 13 15,-5 1-6-15,-2 0-38 16,-5 2-52-16</inkml:trace>
  <inkml:trace contextRef="#ctx0" brushRef="#br0" timeOffset="1687.8013">27078 14455 208 0,'23'0'45'16,"-3"0"-26"-16,-6 0-1 16,1 0 16-16,-3 4-3 15,-3-1-9-15,1-3 2 16,-2 3 2-16,-2 1-4 16,0-1-2-16,0 0-3 15,-1-2-8-15,1 2-5 16,1 0-2-16,0 0-1 15,-1 1-2-15,6-1 0 0,1 4 0 16,4-1-3-16,-4-2-4 16,0 2-10-16,-2-2-11 15,0-1-18-15,-1 0-11 16,2-2-12-16,-3 2 8 16,3 4-45-16</inkml:trace>
  <inkml:trace contextRef="#ctx0" brushRef="#br0" timeOffset="2121.7489">27427 14701 137 0,'5'0'22'0,"-1"-4"-12"0,2-12-9 15,-1-5 4-15,1-5 10 16,0 0-4-16,-2-7-4 15,-1-1-4-15,-3 5 2 16,0-4 1-16,0 6 3 16,0 1 1-16,-7 3-6 15,-4 0 0-15,-1 9 3 16,-1 2-7-16,0 5 0 16,-5 1-3-16,1 5-1 15,-4 1 2-15,2 0-7 16,-2 0 9-16,0 4 2 0,3 9 2 15,-1 0 1-15,1 3-5 16,3 4 0 0,4 1 0-16,1 2 0 0,6-4-1 15,1 1 1-15,3-4 2 16,0-5 2-16,0-1 0 16,4-4 3-16,5 1-7 15,4-5 0-15,0-2-17 16,3 0-2-16,0 0-19 15,2 0 6-15,-3-5-15 16,-2-2-48-16</inkml:trace>
  <inkml:trace contextRef="#ctx0" brushRef="#br0" timeOffset="8605.8913">7962 1735 337 0,'-37'-2'26'15,"-8"-4"0"-15,9 5 5 0,11 1 1 16,6 0 1-16,2 0-13 16,4 0-1-16,7 0 1 15,3 0-3-15,0 1-9 16,0 3-2-16,-9 4-4 16,-3 9-1-16,-6 6-1 15,-4 7 0-15,-1 3-1 16,1 5 1-16,1 3 0 15,-1 8 0-15,5 7 1 16,-2 12-1-16,6 11-2 16,5 8 2-16,8 5-1 15,3 1 0-15,17-1-2 0,18-3 0 16,10-5 1-16,15-9 0 16,10-12-1-16,18-16-1 15,9-17 3-15,12-17 2 16,0-13-1-16,-2-4 0 15,1-28 0-15,-4-11 0 16,-4-17 7-16,-6-17-3 16,-9-12-2-16,-12-5 0 15,-13-1 1-15,-18 4-1 16,-17 4 0-16,-15-1 3 16,-10 2-3-16,-22-3 0 15,-24 3-1-15,-12 2 0 16,-11 6 0-16,-11 13-1 0,-7 8-1 15,-7 14 1 1,0 16 4-16,1 10 3 0,4 15-2 16,7 2-1-16,10 0 0 15,11 11 0-15,9 0-2 16,13 0-2-16,12-2 0 16,8 2-8-16,4 5-3 15,-3 6-16-15,9 8-10 16,3 4-23-16,6 6-50 15,0 0-104-15</inkml:trace>
  <inkml:trace contextRef="#ctx0" brushRef="#br0" timeOffset="9559.6189">7846 2918 337 0,'-9'6'15'0,"0"-6"20"16,3 1 15-16,-3 3-9 16,-1 2-9-16,-7 4-16 15,-5 7-6-15,-8 9-9 16,-3 11 0-16,-4 11 0 0,-9 13 0 16,-2 10-1-16,-6 9 0 15,-7 9 0-15,3 1 2 16,-2-2-2-16,2-6 0 15,13-11 1-15,6-12-1 16,11-10 0-16,4-10 0 16,2-6 0-16,7-8-3 15,0-5-6-15,9-8-23 16,0-2-46-16,3-3-67 16,-3-5-75-16</inkml:trace>
  <inkml:trace contextRef="#ctx0" brushRef="#br0" timeOffset="10135.1514">6972 3978 258 0,'-14'4'17'16,"-5"3"2"-16,-1 4 36 16,-2 6-25-16,-5 10-10 15,-1 10-2-15,-2 5-6 0,-3 6-1 16,2 4-1-16,7-1 3 16,9 0-6-16,6 2 1 15,9 4-3-15,0 1-1 16,18 2-1-16,12-3-2 15,9-8-1-15,10-6-1 16,3-14-1-16,2-11-3 16,4-9 5-16,5-9 0 15,1-4 1-15,1-23 3 16,-2-11-2-16,-2-13 3 16,-4-13-1-16,3-9-1 15,-5-4 7-15,-3-2-7 16,-7 1 4-16,-12 6 0 0,-14 10-2 15,-16 10 1 1,-3 11-1-16,-25 8 0 0,-20 7 6 16,-15 4-3-16,-10 9-2 15,-9 10-5-15,0 3 6 16,3 0 0-16,7 9-1 16,11 2-3-16,6 1-2 15,10-1 0-15,12-2-1 16,8-4 0-16,11-2-9 15,5 0-15-15,6 1-19 16,0 3-42-16,0 3-28 16,14-5-55-16</inkml:trace>
  <inkml:trace contextRef="#ctx0" brushRef="#br0" timeOffset="10610.2169">6897 3474 269 0,'0'-4'11'15,"0"2"-8"-15,0 2 16 0,0 0 5 16,3 0-9-16,-3 0-15 16,6 14-13-16,7 14 13 15,1 15 49-15,5 12-19 16,-4 5-11-16,0 3-9 16,-6-4-3-16,3-6-4 15,-2-10-1-15,1-9-1 16,-2-13 0-16,1-10 2 15,-1-7-3-15,5-4-5 16,5 0 4-16,8 0 1 16,4-13 16-16,8-10-5 15,0-7-5-15,-2-5-5 0,2-6 1 16,3-3 0-16,-1-2-2 16,1 2 0-16,0 6 0 15,-5 4-1-15,-7 7-5 16,1 3-35-16,-8 3-102 15,2 0-50-15</inkml:trace>
  <inkml:trace contextRef="#ctx0" brushRef="#br0" timeOffset="11335.2133">8662 2707 111 0,'6'6'14'0,"-2"-2"5"16,1 1 18-16,-2-1-3 16,3-1 0-16,0 0 1 15,0-1-3-15,4 4 2 16,4 3-3-16,2 2-1 15,2 2-9-15,9 3-5 0,3 5 0 16,4 7 5-16,9 5-6 16,2 5-4-16,4 8 1 15,5 3-4-15,6 3 1 16,5 3-4-16,7 2 2 16,-2 2-3-16,6 2 1 15,-6 1 1-15,-1-3-1 16,1-2-3-16,0-8-2 15,-6-8 2-15,-4-5-1 16,-12-3 1-16,-5-6-1 16,-12-5 2-16,-11-8-3 15,-7-5-3-15,-7-4 3 0,-3-5-1 16,-3 0-3 0,0 0-2-16,0 0-11 0,0 0-28 15,0-14-30-15,-6-12-156 16</inkml:trace>
  <inkml:trace contextRef="#ctx0" brushRef="#br0" timeOffset="11719.217">9757 3220 22 0,'0'18'338'0,"0"8"-327"15,0 13-9 1,18 12 28-16,6 4-7 0,6-4-1 16,1-4-5-16,2 1-1 15,3-5-7-15,-5 1 3 16,-1-2-1-16,0-4-3 16,-8-5-5-16,-8-9 3 15,-1-6-3-15,-10-7-2 16,0-3 0-16,-3-4 0 15,0 0 2-15,-3 0 2 16,-24 2 4-16,-12 1-4 16,-10-2-5-16,-12-1-1 15,-3 3-2-15,-5-1 2 16,-4 4-1-16,3 2 2 0,12-2-3 16,13 1-5-16,15-7-7 15,11-4-20-15,16 0-42 16,3 0-83-16</inkml:trace>
  <inkml:trace contextRef="#ctx0" brushRef="#br0" timeOffset="12290.3093">10559 3678 359 0,'-29'9'16'15,"-13"2"29"-15,-4 6 1 16,1 6-26-16,-7 8-1 16,-3 7-2-16,1 7-3 15,0 8-4-15,2 3 1 16,10 6-4-16,8 6-2 15,16 7-4-15,12 5-1 16,6 2 3-16,6-1-3 16,24-4-1-16,9-7 0 15,10-9 0-15,5-6 0 0,7-9 1 16,1-3 0-16,10-9 0 16,3-9 0-16,5-14-4 15,-5-11 0-15,-2-4-1 16,-3-32 3-16,-1-18 2 15,-2-15 1-15,-5-10 1 16,-6-6 2-16,-16-5 2 16,-10-8-3-16,-17-8-1 15,-13-4-1-15,0 2 0 16,-22 6 1-16,-8 16 2 16,-6 16 1-16,-4 18-3 15,-13 19 3-15,-3 15 1 16,-8 11 0-16,-4 7-1 0,0 0-3 15,1 12-2 1,7 4-1-16,5 2-10 0,6 3-15 16,7 6-16-16,9 8-12 15,8 6-59-15,1 4-91 16</inkml:trace>
  <inkml:trace contextRef="#ctx0" brushRef="#br0" timeOffset="12775.4013">10230 4840 290 0,'0'0'5'15,"-9"0"41"-15,0 7-2 16,-11 6-28-16,0 8 6 15,-13 8 0-15,-5 11-7 0,-3 6 3 16,-9 7-6-16,0 3 0 16,-4 6-3-16,-1 7 0 15,-6 5 4-15,1 2-7 16,2 0 1-16,3-7-4 16,10-4 1-16,9-7-4 15,4-7 3-15,6-6-2 16,7-7 0-16,-2-5 0 15,6-9-2-15,6-8 0 16,0-6-7-16,6-3-13 16,-3-7-23-16,3 0-54 15,0 0-99-15</inkml:trace>
  <inkml:trace contextRef="#ctx0" brushRef="#br0" timeOffset="13435.8197">9396 5466 42 0,'0'0'263'15,"0"0"-258"-15,0 0 8 16,0 0 23-16,0 8-19 15,0 11 6-15,0 8 1 16,0 8-3-16,0 3-7 16,0 5 4-16,0 0-7 15,3 1-1-15,3-1-4 16,3-7 3-16,-3-7-6 16,0-8 2-16,0-7-4 15,4-9-1-15,-4-1-1 16,0-4-2-16,5 0 2 15,-1 0 1-15,5-4 4 0,3-6 1 16,3-4-1-16,3-2-3 16,1-1 3-16,5-2-4 15,1 5-3-15,-1 1-3 16,-3 4-17-16,1 2-54 16,2 4-124-16</inkml:trace>
  <inkml:trace contextRef="#ctx0" brushRef="#br0" timeOffset="14089.6202">9731 6042 354 0,'-35'-6'32'0,"-4"2"-24"16,-1-1 46-16,-5-2-21 16,-4 1-13-16,1-1 3 15,-4 6-5-15,-7 1-7 16,-3 0-7-16,-5 1 3 16,-2 14 2-16,-2 9-4 15,2 10 0-15,2 7-2 16,1 3-1-16,8 1 0 0,3 0 0 15,13-3 0-15,9 7-4 16,8-2 4-16,10 3-4 16,15 2 4-16,0 0-2 15,21 2 0-15,18 2 0 16,16 1-3-16,12-2 2 16,15-3 1-16,9-7-1 15,12-4 0-15,3-11 0 16,3-10-1-16,-2-10 2 15,1-10-5-15,-4 0 4 16,2-20 0-16,-9-12 0 16,-6-11 1-16,-12-11 3 0,-12-8-3 15,-15-4 0 1,-13-3 0-16,-12-5 3 0,-15-2-3 16,-9-6 3-16,-3-3-3 15,-12-1 1-15,-18 6-1 16,-8 12 0-16,-4 19-1 15,-3 18 2-15,-9 12 2 16,-1 11-1-16,-3 6 2 16,-3 2-1-16,1 0-2 15,3 5 1-15,5 5-2 16,9 0-2-16,10-2-4 16,9-1-11-16,11 3-16 15,5-1-12-15,5 0-66 16,3 1-115-16</inkml:trace>
  <inkml:trace contextRef="#ctx0" brushRef="#br0" timeOffset="14964.6994">10754 4714 379 0,'-11'-1'0'0,"8"1"2"15,3 0-2-15,0 0 6 16,0 0-6-16,4 0 5 16,12 0 5-16,12 7 4 15,8 8 4-15,10 12-3 16,12 11 4-16,2 15 3 16,1 14-8-16,3 11-1 15,2 9 4-15,1 3 0 16,2-1-6-16,2-3-2 15,1-2-1-15,-1-12-1 0,1-8-1 16,-1-8-1-16,0-11 0 16,-7-10-3-16,-7-5-2 15,-11-7 1-15,-14-8-1 16,-10-4 0-16,-9-5-1 16,-10-6-3-16,-3 0-5 15,0 0-12-15,-3-12-35 16,-13-1-140-16</inkml:trace>
  <inkml:trace contextRef="#ctx0" brushRef="#br0" timeOffset="15587.6235">11798 5352 256 0,'-3'-2'50'15,"3"2"-36"-15,0 0 46 16,0 0-11-16,0 0-29 15,0 0-12-15,3 15-8 16,18 10 12-16,7 10 8 16,5 9-7-16,0 3 0 0,2 4 1 15,0-1-7 1,1-1 1-16,-6-5-3 0,-5-5-1 16,-4-6 0-16,-6-6-3 15,-5-4 2-15,-10-6-2 16,0-2 4-16,0-1 0 15,-16-1 0-15,-11-3 1 16,-7 0-3-16,-11-1-1 16,-6-5-2-16,-4 1-2 15,3 0 2-15,4 2 0 16,9-1-6-16,3 4 3 16,14-1-16-16,3-2-9 15,11 0-24-15,8-7-101 16,11 0-120-16</inkml:trace>
  <inkml:trace contextRef="#ctx0" brushRef="#br0" timeOffset="16122.5686">12504 5595 113 0,'-7'0'299'0,"-13"1"-290"16,-10 19 28-16,-4 8-7 16,-8 9-10-16,-1 4-3 15,1 8 0-15,3 2-4 0,2 7 0 16,13 5 3-16,6 8-8 16,12 4-2-16,6 2-4 15,10-1 3-15,22-7-5 16,11-5 1-16,2-7-2 15,7-11 0-15,7-8 1 16,6-11-8-16,5-11 7 16,2-14-2-16,-1-2 1 15,1-12 1-15,-8-19 1 16,2-15 2-16,-5-9-1 16,-9-8 1-16,-7-7 0 15,-8-8 0-15,-21-7-1 16,-5-4 0-16,-11 0 4 0,-21 0-4 15,-18 3 1 1,-10 10-1-16,-6 15 4 0,-3 16-5 16,4 17 0-16,-6 11 2 15,-4 7 1-15,3 10 5 16,-3 0-1-16,10 0-7 16,5 7 0-16,7 6-3 15,6 0-4-15,8 1-3 16,7 1-21-16,6 5-16 15,5 1-27-15,2-1-78 16,6-3-39-16</inkml:trace>
  <inkml:trace contextRef="#ctx0" brushRef="#br0" timeOffset="17434.0292">8211 2181 264 0,'0'16'33'0,"0"-5"30"16,0-10 9-16,0-1-34 0,-10 0-12 15,-5-8-21 1,-1-5 8-16,-1 1-12 0,-8-2 4 15,-5 0-2-15,0 4-3 16,-7 3 2-16,4 5 3 16,0 2-5-16,-4 13-1 15,3 19 0-15,4 13 1 16,7 9-2-16,13 0 1 16,10-5 0-16,0-8 0 15,0-9 1-15,15-5-1 16,0-8 0-16,4-7 0 15,8-7-4-15,1-5-1 16,8-5-3-16,6-20 9 16,4-11 4-16,-1-8-1 15,-2-6-3-15,-7 1 2 0,-8 3-2 16,-8 11 0-16,-7 11 0 16,-7 13 0-16,-6 8 0 15,0 3-4-15,0 0-4 16,0 15-2-16,0 15 10 15,0 11 0-15,0 9 3 16,0-6-2-16,3-4-1 16,11-10 0-16,-1-5 0 15,5-5-2-15,3 0-1 16,4-2-9-16,-1-1-54 16,-6 1-143-16</inkml:trace>
  <inkml:trace contextRef="#ctx0" brushRef="#br0" timeOffset="18295.6789">7055 4232 240 0,'-3'0'34'0,"3"0"30"15,0 0-14-15,0 0-26 16,0 0-4-16,0 0-8 16,0 0-12-16,0 7-7 15,3 13 7-15,8 12 2 16,5 12 6-16,3 3-2 15,-5 0-4-15,-5-8-1 16,1-1-1-16,-1-6 3 16,-6-8 0-16,0-10-3 15,0-6 1-15,-3-8-1 0,0 0 1 16,0 0-1-16,5-7-7 16,5-17 7-16,-4-9 1 15,3-7-1-15,-3 1-4 16,1 7 4-16,4 11-4 15,1 4 4-15,1 9-2 16,2 6 0-16,0 2-9 16,3 2-2-16,3 13 4 15,-5 5 9-15,-4 1 6 16,-3 1-5-16,-4 0 1 16,-1-1 2-16,-4 1 0 15,0 2 3-15,-7-2 2 0,-10-1-2 16,-2-1 0-16,-5-3-3 15,3-4-1 1,-3-5-1-16,-1-4-2 0,4-4-2 16,6 0-9-16,-1 0-2 15,8-5-34-15,5-9-71 16,3-3-53-16</inkml:trace>
  <inkml:trace contextRef="#ctx0" brushRef="#br0" timeOffset="19106.0216">10542 4093 317 0,'0'-4'29'0,"-6"4"17"16,-24 0-4-16,2 4-29 15,-5 10 10-15,-6 6-10 0,3 7-4 16,-4 7-4-16,9 5 0 15,1 5 0-15,15 0-3 16,2-6-1-16,13-3 0 16,0-6-1-16,10-4-2 15,18-4 2-15,8-4-1 16,13-7-4-16,5-7 3 16,6-3 2-16,4 0 0 15,-6-16-1-15,-6-4-9 16,-7-1-16-16,-5 3-77 15,-10 5-69-15</inkml:trace>
  <inkml:trace contextRef="#ctx0" brushRef="#br0" timeOffset="20051.3796">9640 6687 224 0,'-4'-16'48'16,"-5"-5"-35"-16,-4-5 41 15,-2-4-24-15,-3 0-5 16,-4 2-1-16,-1 4-3 16,4 7-7-16,-2 7-5 15,6 7 4-15,-1 3-2 16,-1 6-9-16,-2 17-2 16,4 6 2-16,0 8 1 15,6 3-3-15,3-1 2 0,6 3-2 16,0-1 3-16,15-7-2 15,3-1-1-15,3-14-1 16,-4-6 1-16,6-8 0 16,-2-5-1-16,3-1 1 15,-2-21 3-15,2-12 1 16,-3-12-3-16,3-7 3 16,-8-7-3-16,1-10-1 15,-7-5-1-15,-4-1 1 16,-6 1-1-16,0 9-5 15,0 11 3-15,0 17 3 16,0 14 0-16,0 8 0 16,-3 13 0-16,-7 3-3 0,4 0-4 15,-5 7 6 1,5 13-1-16,2 6 2 0,1 3 0 16,3 5 0-16,0 6 3 15,13 9-2-15,4 6 0 16,5 5 0-16,2-3 3 15,1-4-3-15,2-8 0 16,0-11 0-16,0-8-1 16,3-7 0-16,-5-8-2 15,5-8-2-15,-2-3-8 16,2 0-44-16,0-14-135 16</inkml:trace>
  <inkml:trace contextRef="#ctx0" brushRef="#br0" timeOffset="20936.2418">12377 6248 207 0,'6'10'40'16,"0"-6"-31"-16,0 1 34 16,5-4-11-16,5-1 1 0,6 0-1 15,2 0-10 1,5 0-4-16,0-10 4 0,1-3-12 16,-6-5-1-16,-3-7-6 15,-2-5-2-15,-6-6 3 16,-2 0-1-16,-5 1-1 15,-6 2-1-15,0 7-1 16,-20 0 0-16,-9 2 0 16,-7 4 0-16,-3 6 0 15,-4 10-4-15,7 4 4 16,2 6 3-16,7 15-2 16,1 7 3-16,13 12 0 15,4 7-2-15,9 9 4 16,0 0-1-16,6 2 0 0,18-4-1 15,3-4 3-15,10-3-2 16,2-6-2-16,6-6 0 16,1-11 0-16,9-13-3 15,-1-11-4-15,4-6-3 16,8-28-3-16,0-16-43 16,-1-8-231-16</inkml:trace>
  <inkml:trace contextRef="#ctx0" brushRef="#br0" timeOffset="22196.0691">13187 1976 432 0,'-3'8'15'16,"0"-3"-14"-16,0-2 8 16,3-1 2-16,0 2-1 15,0-1-4-15,0 6-6 16,0 18 1-16,13 23-1 16,13 25 10-16,4 20 2 15,-5 17-3-15,-1 11 0 16,-3 2-5-16,0-3 2 15,-2-12-5-15,-3-13 2 16,4-12-2-16,-5-13 0 16,-4-16-1-16,2-16 1 15,-7-16-2-15,-3-13-3 16,1-10-5-16,-1-1-14 0,-3-18-37 16,0-27-87-16,0-23-7 15</inkml:trace>
  <inkml:trace contextRef="#ctx0" brushRef="#br0" timeOffset="22548.0271">12990 1860 371 0,'0'-2'0'16,"0"2"-24"-16,27 0 24 0,10 0 1 15,17 6 10-15,7 5-1 16,0 2-6-16,8 0 3 16,-2 0-2-16,2 4 1 15,-8 3 2-15,-9 3-4 16,-13-1-2-16,-9 2 0 16,-11 3-1-16,-10 3-2 15,-9 6 2-15,-2 8 7 16,-24 6 6-16,-10 3-1 15,-9 0-4-15,-1-7-3 16,4-6 1-16,2-9-5 16,5-6-2-16,9-7-2 15,6-5-37-15,10-9-67 0,10-4-6 16,5 0-92-16</inkml:trace>
  <inkml:trace contextRef="#ctx0" brushRef="#br0" timeOffset="22826.1848">14230 1963 255 0,'-27'24'16'0,"-7"11"-13"15,-8 13 26-15,-1 10 14 0,1 6-12 16,3 7-5-16,2 1-4 15,10 3-1-15,6 1-4 16,12-4-10-16,9-2 3 16,0-4-7-16,18-10-1 15,15-4-2-15,7-6-1 16,5-2-3-16,4 0 1 16,2-2-36-16,1-3-76 15,3-7-67-15</inkml:trace>
  <inkml:trace contextRef="#ctx0" brushRef="#br0" timeOffset="23982.0972">14970 2527 237 0,'6'1'13'0,"-6"-1"5"15,0 0 45-15,0 0-7 16,0-7 0-16,0-7-15 16,0-5-24-16,-9-8-5 0,-3-3-1 15,-6 2-7 1,-1-2 2-16,-1 6-5 0,-2 5-1 16,-4 7-1-16,7 10 1 15,-7 2 0-15,3 1 2 16,-6 20-4-16,0 13 1 15,-1 13-1-15,3 10 2 16,9 6 3-16,8 0-3 16,10-7 0-16,0-8-1 15,7-12 1-15,9-12-4 16,10-12 3-16,0-10-6 16,9-2-2-16,7-16 2 15,1-22 7-15,5-13 5 16,-5-10-4-16,-7 4 1 0,-11 10-2 15,-8 17-1-15,-4 18 0 16,-10 10 0-16,-3 2-7 16,0 10-11-16,4 20 19 15,4 12 0-15,7 8 2 16,3-8-1-16,-1-7 1 16,2-11-2-16,0-7 1 15,2-4-1-15,-6-6-2 16,2-6-2-16,-1-1-41 15,0-13-131-15</inkml:trace>
  <inkml:trace contextRef="#ctx0" brushRef="#br0" timeOffset="24565.5204">15789 2074 157 0,'0'3'20'0,"3"1"12"15,-3 2 8-15,3 2-11 0,3 6 3 16,-2 9 7-16,4 9-4 15,3 9-12-15,5 7-3 16,-2 5-4-16,1 1-7 16,2 2-2-16,-4 0 0 15,-1 2-3-15,-4-4 2 16,-2-10-2-16,-3-9 0 16,0-14-2-16,0-13 0 15,0-6-1-15,-3-2 0 16,4 0-1-16,-4-17 3 15,3-13-1-15,3-10-1 16,3-2 2-16,3 3-3 16,3 11-3-16,-3 10 3 0,6 9 0 15,-2 4-1 1,0 5-2-16,4 0-1 0,-4 12-3 16,0 8 6-16,-3 3 1 15,-3 1 4-15,-4 3 0 16,-5-1-1-16,-1-3 1 15,0 4 0-15,-14 0 0 16,-8-2 0-16,-1-1-1 16,-6-6 0-16,6-7-3 15,4-4-2-15,8-5-5 16,2-2-14-16,6 0-14 16,3-12-41-16,9-6-139 0</inkml:trace>
  <inkml:trace contextRef="#ctx0" brushRef="#br0" timeOffset="24948.3226">17014 2256 204 0,'0'-5'108'0,"-11"0"-78"15,-5 1 27-15,-11 0-31 0,-3 4-7 16,-1 0 2-16,-5 0 1 16,-4 17-9-16,-1 8 1 15,2 8-8-15,7 7-1 16,8 6-1-16,8-1-2 15,10 0 0-15,6 0 0 16,0-1-2-16,6-3 0 16,16-6-1-16,11-4 1 15,6-9-1-15,10-6-4 16,6-9 1-16,1-7-2 16,2 0-8-16,3-20-49 15,-2-12-86-15</inkml:trace>
  <inkml:trace contextRef="#ctx0" brushRef="#br0" timeOffset="25637.8969">17739 2370 214 0,'0'0'61'0,"0"0"-27"15,0 0 48-15,0 0-23 16,0 0-13-16,-12-1-28 15,-3-5-8-15,-3-2-1 16,-1-1-6-16,-5 1 0 16,-1 1-3-16,-1 4 3 0,0 3-2 15,0 0-1 1,-3 9-1-16,3 10 1 0,-1 9-1 16,9 5 1-16,3 2-1 15,10 5 0-15,5-2 1 16,0 1 0-16,2-2-1 15,16-6-1-15,0-5 1 16,6-8 0-16,-1-5 0 16,2-7-2-16,3-4 3 15,2-2 0-15,3-8 1 16,-1-22 3-16,2-13 0 16,1-9 1-16,-7-3 1 0,-2-4-4 15,-6-3-2 1,-3-4 1-16,-5-4-1 0,-2 2 0 15,4 5-1-15,-8 3 0 16,0 3-1-16,-3 4 2 16,-3 5-4-16,0 8 1 15,0 10 3-15,0 12 1 16,0 7-1-16,0 8-3 16,-3 3-1-16,0 0-3 15,3 0 7-15,-3 0-3 16,0 7 3-16,-5 10 0 15,2 8 0-15,0 11 0 16,3 4 2-16,0 6 0 16,3 4-1-16,0 4-1 15,0 4 3-15,0 1 2 0,0 2-3 16,8-4 1-16,7-6-3 16,-3-2 4-16,5-7-2 15,2-5 0-15,1-5-2 16,2-5 0-16,-3-3-1 15,0-6 0-15,2-5-9 16,-3-8-10-16,9-5-79 16,1 0-183-16</inkml:trace>
  <inkml:trace contextRef="#ctx0" brushRef="#br0" timeOffset="26133.3425">18427 2423 318 0,'7'1'2'0,"3"2"12"16,6 0 11-16,-2-3-5 15,4 0 3-15,5 0 5 16,-1 0-1-16,2-11-5 15,-3-4-1-15,0-2-7 16,-8-1-6-16,-1-2-5 16,-6-1 1-16,-6 0-2 0,0 0-2 15,-6-2-1 1,-13 1 0-16,-5 2-2 0,0 1 3 16,-3 5 2-16,2 4-2 15,1 6 0-15,-1 4 0 16,0 0-2-16,2 8 2 15,0 12 0-15,7 5 0 16,2 5 0-16,5 6 0 16,5 3 2-16,2 1-1 15,2 2 0-15,0 3 0 16,2-2 3-16,11 0-4 16,7-1 1-16,5-8-1 0,8-5 1 15,7-8-2 1,7-7 1-16,5-7-2 0,1-7-2 15,2 0-2-15,4-18-9 16,-4-13-72-16,2-7-157 16</inkml:trace>
  <inkml:trace contextRef="#ctx0" brushRef="#br0" timeOffset="26441.9846">19194 1848 173 0,'3'22'23'0,"17"7"29"16,6 8-2-16,0 4-8 15,3 4-6-15,-5 3-2 16,0 4-4-16,-7 3-5 15,-6 5 0-15,-6-1-4 16,-5 2-6-16,0 1-5 16,-20 1-6-16,-10 4-3 15,-4 1-1-15,-6-3 0 16,-4-4-11-16,1-9-28 16,0-4-82-16,-2-7-132 15</inkml:trace>
  <inkml:trace contextRef="#ctx0" brushRef="#br0" timeOffset="28135.8243">13335 3209 177 0,'0'-2'40'16,"0"2"-39"-16,0 0 12 16,0 0 13-16,0 0-8 15,0 0 5-15,0 0 1 16,0 3-2-16,0 7-11 16,0 9-1-16,0 13 12 15,0 10 0-15,3 7-11 16,3 6-2-16,-3-1-2 15,4-2-2-15,-1-7 1 16,-3-7 0-16,1-5-3 16,1-10 1-16,-1-10-1 0,-1-3-2 15,5-4 1 1,-2-5-2-16,3-1 0 0,7 0 1 16,7 0 2-16,3 0 6 15,13-7-4-15,3-4-5 16,6-3 3-16,10-1-1 15,15-2 0-15,8-5 3 16,13 1 2-16,10-4 2 16,11 0 3-16,0 0 3 15,6 7-4-15,-8 6-3 16,-9 7-4-16,-2 5 0 16,-5 0-4-16,0 3 5 0,3 6 2 15,8-4 0 1,5-1-1-16,6-2 1 0,5 0-4 15,-6 1 1-15,-5 3 2 16,-9 1-5-16,-5 3 1 16,-4-1 3-16,0-2-3 15,3-4 6-15,-4-3-3 16,6 0 6-16,-3 0-6 16,1 0 1-16,6-6-1 15,3 3-2-15,3 0 0 16,-1 0-2-16,6 2 2 15,-6-1-3-15,6 1 1 16,-4 0 0-16,2-5 1 16,-6 0-2-16,-3 0 0 15,0 1 1-15,0 3 1 0,-1-2-1 16,-2 0-1-16,-1 0 0 16,1-3 0-16,1-1-1 15,-2-1 0-15,-3-1 1 16,-6 3-1-16,-6 1 1 15,-11 1-1-15,-3 2 2 16,-6 3-1-16,1 0 1 16,-2 0 0-16,5 0 0 15,1 7 0-15,-1 0-1 16,-4-1 1-16,-10-2-1 16,-6-2 0-16,-7-2-1 15,-7 0 0-15,-8 0-3 0,-10 0 1 16,-6 0 1-16,-5 0 1 15,-2 0 0-15,-3 0-2 16,-1 0 1-16,0 0-3 16,0 0 3-16,0-3 0 15,0-14 2-15,0-10 3 16,0-10 3-16,0-5-2 16,0 1-4-16,0-2 2 15,0-1-2-15,0-8 0 16,0 5-8-16,0 1-2 15,0 7-5-15,0 8-14 16,0 5-16-16,0 6-14 16,0 2-134-16</inkml:trace>
  <inkml:trace contextRef="#ctx0" brushRef="#br0" timeOffset="28752.5056">20188 2351 303 0,'0'0'27'0,"0"0"7"16,0 0 10-16,3 0-23 16,5 0-5-16,6 0-8 15,8 0 16-15,8 0-6 16,-1 0-2-16,6 0-1 0,2 0-5 16,5 0-6-1,-3 0-1-15,-7-5-3 0,-6 3 0 16,-8-1-4-16,-10 1-15 15,-8 2-17-15,0 0-47 16,-19 16-97-16</inkml:trace>
  <inkml:trace contextRef="#ctx0" brushRef="#br0" timeOffset="28961.8144">20122 2717 385 0,'7'2'4'16,"9"-2"1"-16,10 0 14 0,-1 0-1 15,8 0 9-15,3-5-4 16,-2-3-11-16,3 2-8 16,-4 4-4-16,3 2-16 15,-9 0-48-15,0 0-143 16</inkml:trace>
  <inkml:trace contextRef="#ctx0" brushRef="#br0" timeOffset="34719.2476">21683 1887 221 0,'-7'-15'109'0,"-1"4"-79"15,1 5-1-15,7 6 13 16,0-1-9-16,0 1-8 16,0 0-4-16,0 0-6 0,0 0-1 15,0 0-1-15,-1 0-7 16,1 0-3-16,0 16-3 16,0 13 1-16,0 15 1 15,0 9 1-15,0 3-2 16,8 1-1-16,0 4 1 15,-1 1-1-15,3 0 0 16,-5-3 1-16,1-3-2 16,2-7 0-16,-2-4-1 15,-2-9 0-15,2-6-3 16,-1-7 0-16,-5-9-6 16,0-7-4-16,3-1-11 15,-3-5-2-15,0-1-19 0,0 0-12 16,-8-15-128-16</inkml:trace>
  <inkml:trace contextRef="#ctx0" brushRef="#br0" timeOffset="35109.3485">21585 1603 320 0,'3'0'6'0,"8"0"0"16,6 0-6-16,12 0 8 15,9 0 2-15,15 0 11 16,11 8-6-16,3 5 2 16,-1 4-3-16,-7 2-9 15,-8 3 2-15,-9 2-1 16,-8 1-5-16,-5 0 0 15,-10 2 0-15,-12 2-1 16,-7 4 1-16,-1 3 7 16,-24 3-1-16,-8 1-2 15,-6-4 4-15,-4-2-2 16,-2-2 1-16,1-7-6 16,0-4 2-16,2 0-4 15,-3-2-1-15,6-4-9 16,8-2-22-16,10-5-31 0,14-5-35 15,7-3-57-15</inkml:trace>
  <inkml:trace contextRef="#ctx0" brushRef="#br0" timeOffset="35409.2672">22612 1755 281 0,'-17'11'6'0,"-4"11"8"15,-3 4 11-15,-2 8-4 16,0 5 2-16,4 2-2 16,2 7-7-16,7 1 0 15,4 3-1-15,8-1-2 16,1 2-4-16,1 0-1 15,17-6-6-15,6 0 0 16,1-6 0-16,1-1-4 16,0-5-11-16,0-3-28 15,-1-8-41-15,2-4-112 16</inkml:trace>
  <inkml:trace contextRef="#ctx0" brushRef="#br0" timeOffset="35897.3446">23153 2032 231 0,'-16'-31'19'0,"-2"0"-4"15,-8 4 15-15,-2 5-2 16,0 11 12-16,-4 10 0 15,1 1-16-15,0 14-7 16,-1 17-5-16,4 9-4 0,6 5-4 16,7 1 2-16,9 1-3 15,1-5-1-15,5-2-1 16,0-8-1-16,14-7 0 16,2-5 0-16,3-8-2 15,2-9 0-15,8-3 2 16,2-9-2-16,5-18 2 15,1-9-5-15,1-3-5 16,-9 4 0-16,-6 8 5 16,-10 12 5-16,-4 6 1 15,-6 6-1-15,0 3 0 16,-3 0-2-16,3 0-2 16,5 13 4-16,-1 10 7 0,6 4-4 15,1-2 5 1,4-2-5-16,1-3 2 0,1-4-4 15,-3-3-1-15,1-3-2 16,3-5-3-16,0-5-10 16,-3 0-51-16,1-7-71 15</inkml:trace>
  <inkml:trace contextRef="#ctx0" brushRef="#br0" timeOffset="36244.1307">23523 1646 144 0,'15'20'25'0,"7"9"17"16,5 6 11-16,0 1-25 15,1 6 13-15,1 1-6 16,-1 1-2-16,-4 2-2 15,0 0-7-15,-6 2-6 16,-6-1-6-16,-6 3-7 16,-3-1-1-16,-3-1-1 15,0-4-1-15,0-1-1 16,-5-4-1-16,-5 0-1 16,-5 1-1-16,0-2-4 15,-4-1-6-15,-1-7-6 0,-2-2-9 16,1-10-15-1,1-5-20-15,6-6-25 0,0-7-67 16</inkml:trace>
  <inkml:trace contextRef="#ctx0" brushRef="#br0" timeOffset="36933.6968">24278 1699 304 0,'-1'0'41'0,"1"0"-41"16,0 0 1-16,0 0 3 16,0 0 1-16,0 1 3 0,0 20-1 15,1 16 24-15,9 14 12 16,-1 11-19-16,0 7-1 16,3 3-7-16,-1 1-2 15,1-1-2-15,-1-4-6 16,2-6-2-16,-4-7-4 15,2-7 0-15,-2-8 0 16,-3-11-1-16,-1-6-2 16,-5-10-3-16,0-6-11 15,0-6-13-15,0-1-21 16,-14-4-15-16,1-22-81 16,-3-12-34-16</inkml:trace>
  <inkml:trace contextRef="#ctx0" brushRef="#br0" timeOffset="37239.5534">24203 1564 264 0,'0'-9'6'0,"14"2"-6"16,11 3-1-16,5 4 1 15,3 0 1-15,1 11 7 16,6 8 22-16,1 4-5 15,-1 3 3-15,2-1-8 16,-7 3 1-16,-2 1-5 0,-7 1-4 16,-10 4-2-1,-10 3 0-15,-6 4 0 0,-6 4-1 16,-22 1 1-16,-13 0-6 16,-6-5 1-16,-4-3-4 15,-1-6-1-15,7-5-1 16,5-7-9-16,12-10-22 15,11-9-41-15,12-1-101 16</inkml:trace>
  <inkml:trace contextRef="#ctx0" brushRef="#br0" timeOffset="37473.7716">24979 1655 327 0,'0'8'53'16,"-6"22"-50"-16,-12 12 3 16,0 6 1-16,1 3 5 15,4 0-2-15,6-6-1 16,4-1 0-16,3-1-2 16,0-1-7-16,9 0 0 15,12-1-2-15,9-1-12 16,1-3-27-16,5-3-112 15</inkml:trace>
  <inkml:trace contextRef="#ctx0" brushRef="#br0" timeOffset="38312.9592">25506 1816 45 0,'0'-13'141'16,"0"3"-111"-16,0 0 15 0,0 5 3 16,-2-1-19-16,2 3-4 15,0 0-5-15,0 3 9 16,0 0-5-16,0 0-8 16,0 12-9-16,0 20-6 15,0 16 15-15,5 13 1 16,7 4-9-16,-3-2-2 15,3-5-3-15,-2-6 2 16,-3-7-3-16,0-6 1 16,-6-7-3-16,1-9 1 15,-2-9 1-15,1-8-2 16,-1-4-1-16,0-2 1 16,0 0 0-16,0 0 2 15,0-22-2-15,0-12-2 16,2-9-11-16,8 0 5 0,0 3-1 15,8 7 2-15,5 7 2 16,2 6 3-16,2 5-2 16,1 6 0-16,-3 8 2 15,1 1 0-15,-2 7 0 16,0 13 2-16,-4 3 0 16,-4 4 3-16,-5 3 3 15,-6 2 2-15,-5 2 3 16,0 0-2-16,-12 0 0 15,-14 0 1-15,-9-3-2 16,-8-3 0-16,-4-4-3 16,-2-4-4-16,7-6 1 0,5-4-2 15,11-7-2-15,9-3-3 16,5 0-12-16,6-5-27 16,6-10-121-16</inkml:trace>
  <inkml:trace contextRef="#ctx0" brushRef="#br0" timeOffset="39055.1537">26180 1589 256 0,'0'0'57'0,"0"0"-54"16,0 0 7-16,2 0 2 15,-1 15 4-15,1 11 13 16,-1 11 0-16,-1 13-7 16,2 6 2-16,-1 9-6 15,2 5-5-15,1 0 0 16,-1 1-3-16,2-1-4 15,0-5-1-15,1-4-3 0,0-9-1 16,2-5-1 0,-2-9 0-16,0-4 2 0,0-9-2 15,-1-8-5-15,-3-6-5 16,0-4-27-16,0-7-76 16</inkml:trace>
  <inkml:trace contextRef="#ctx0" brushRef="#br0" timeOffset="39573.8719">26929 1930 337 0,'-13'-21'0'0,"-3"1"-18"0,-6-1 16 16,-1 1 2-16,-4 5 0 16,-2 2 17-16,3 6 14 15,-1 6 1-15,1 1-18 16,-2 5 9-16,-1 19-17 16,3 9 2-16,0 5-2 15,4 4-3-15,5 5-1 16,4-2 3-16,9-2 0 15,4-4-1-15,0-10-1 16,6-5-2-16,12-7-1 0,1-6 0 16,3-6 1-1,4-5 0-15,4-5 1 0,2-15-2 16,1-5-3-16,0-1-2 16,-6 1 0-16,-6 4 3 15,-5 9 1-15,-6 3 1 16,-3 7 1-16,0 2 0 15,1 0-1-15,5 1 2 16,6 10 5-16,5 2-5 16,3 1 4-16,3-1-3 15,0-3-1-15,3-3 1 16,2-4-3-16,7-3-2 16,-2 0-3-16,1-8-21 0,-4-9-110 15</inkml:trace>
  <inkml:trace contextRef="#ctx0" brushRef="#br0" timeOffset="39843.2423">27501 1669 264 0,'22'10'33'0,"-1"18"-2"15,0 11 4-15,-5 11-15 0,-7 9 0 16,-1 3 4 0,-2 1-7-16,-2-3 4 0,2-1-1 15,-2-2-3-15,-4-2-8 16,0-4-5-16,0-2-4 16,-11-1 0-16,-15-1-2 15,-9 2-12-15,-9 1-42 16,-7-3-127-16</inkml:trace>
  <inkml:trace contextRef="#ctx0" brushRef="#br0" timeOffset="40577.2934">22144 3337 264 0,'4'0'7'16,"-1"0"-1"-16,-3 0 11 16,4 1 1-16,3 16 5 15,4 12 10-15,1 13-5 16,3 14-3-16,-2 14-5 15,0 9-5-15,-1 5 4 16,-2 4-7-16,-3-4-6 16,-6-3-4-16,-1-4 0 0,0-6-2 15,0-6 0-15,0-13-2 16,0-14-5-16,0-14-7 16,-1-14-29-16,1-10-61 15,0-6-55-15</inkml:trace>
  <inkml:trace contextRef="#ctx0" brushRef="#br0" timeOffset="40893.9612">22207 3498 253 0,'6'-18'50'16,"12"1"-48"-1,6-2 3-15,9-1-3 0,2-4 4 16,9 4 10-1,8 0 10-15,-2 5-3 0,-1 10-9 16,-7 5-4-16,-7 0-5 16,-5 18 1-16,-9 6 1 15,-3 6-3-15,-8 5 7 16,-7 3-4-16,-3 0 3 16,-3 2-1-16,-18-1 2 15,-10 4-2-15,-8 2 1 16,-1-3-7-16,2-5-3 15,6-9 0-15,3-11-4 16,5-6-16-16,7-6-26 0,5-5-58 16,7 0-103-16</inkml:trace>
  <inkml:trace contextRef="#ctx0" brushRef="#br0" timeOffset="41194.0449">23265 3347 379 0,'0'0'37'0,"-15"0"-35"16,-10 11 15-16,-10 15-7 0,-7 11-1 15,-7 9 10 1,0 6-3-16,10 2-4 0,10 1-3 15,10 2-6-15,14 1 1 16,5 3-3-16,7 0-1 16,20-5 0-16,12-4-1 15,9-4-1-15,5-8-9 16,2-10-9-16,-1-12-25 16,-2-17-79-16,4-2-96 15</inkml:trace>
  <inkml:trace contextRef="#ctx0" brushRef="#br0" timeOffset="41469.312">23920 3352 389 0,'-26'0'14'0,"-3"16"-8"16,-7 15-2-16,-4 9 6 15,-1 6-3-15,4 2 8 16,9 0-1-16,4-1 5 16,9-2-9-16,6-4-5 15,8-3-2-15,1-2-1 16,13-3-2-16,18-5-3 16,10-7 0-16,9-9-5 15,10-12-11-15,7 0-19 0,2-25-41 16,-4-2-91-16</inkml:trace>
  <inkml:trace contextRef="#ctx0" brushRef="#br0" timeOffset="41979.3144">24512 3087 262 0,'0'0'113'0,"0"0"-107"16,0 0 4-16,0 0 7 15,0 16-13-15,0 11 5 16,0 12 10-16,0 8-2 0,0 2-7 15,5 3 1-15,2 2-4 16,3 4-1-16,3 4 0 16,0 2-1-16,2 5-2 15,-3 2 2-15,-2 4-3 16,-5-3-2-16,-5-8-2 16,0-7-3-16,0-7 0 15,0-13-6-15,0-12-8 16,-2-11-11-16,2-11-42 15,0-3-126-15</inkml:trace>
  <inkml:trace contextRef="#ctx0" brushRef="#br0" timeOffset="42535.8321">25209 3549 140 0,'-13'-10'333'15,"2"-3"-331"-15,2-1 16 0,0-5 2 16,0-3-16-1,0-3 0-15,-4 2-3 0,1 3 1 16,-3 6-1-16,1 6 16 16,-3 7-1-16,-3 1-7 15,-5 1-9-15,0 18-1 16,-2 12-3-16,4 8 3 16,8 3 1-16,5 2 0 15,8-4 0-15,2 0 0 16,3-6-3-16,15-7 0 15,6-6-1-15,4-8 1 16,4-12-1-16,2-1 0 0,-1-7 1 16,-3-14-5-1,-5-1-8-15,-10 3-4 0,-3 6 8 16,-8 6 4-16,0 5 8 16,-4 2 1-16,0 0 0 15,3 0 2-15,4 8 0 16,5 11 4-16,3 7 1 15,4 2-8-15,6 0 0 16,2-4-1-16,0-7-2 16,3-10-3-16,0-7-6 15,0 0-50-15,1-19-122 16</inkml:trace>
  <inkml:trace contextRef="#ctx0" brushRef="#br0" timeOffset="42797.5785">25694 3206 289 0,'12'1'5'0,"6"19"2"16,7 9 20-16,-1 10-15 15,1 6 2-15,-2 7 15 16,-1 5-4-16,-4 0 2 15,-3 7 2-15,-5 1-6 16,-8 4-7-16,-2-2-9 16,0-1-7-16,-18-8 0 0,-7-5-5 15,-10-1-14-15,-4-1-54 16,-13 0-178-16</inkml:trace>
  <inkml:trace contextRef="#ctx0" brushRef="#br0" timeOffset="43323.6156">22336 4845 404 0,'0'5'51'16,"0"8"-51"-16,0 16-9 15,0 16 9-15,0 16 6 16,3 9-4-16,4 5 3 15,2 2 1-15,0-3-1 16,-3-2 4-16,3-9 0 16,-3-8-2-16,-3-9-4 15,1-9-3-15,-2-8 0 16,-2-11 0-16,1-6-11 16,-1-9-16-16,2-3-78 0,2-23-157 15</inkml:trace>
  <inkml:trace contextRef="#ctx0" brushRef="#br0" timeOffset="43637.2786">22416 4880 371 0,'14'-10'0'15,"14"-6"6"-15,13-4-3 16,9 6 5-16,0 5-5 15,1 9-2-15,-3 0 3 0,-6 13-4 16,-8 11 0 0,-4 6 5-16,-9 2-1 0,-3 4 4 15,-12-3 1-15,-5 3 5 16,-1-2 0-16,-4 1 3 16,-20 2 0-16,-9 1-9 15,-7 4 2-15,-6 0-7 16,-3-5-3-16,4-3-1 15,6-12 0-15,6-9-13 16,10-9-23-16,11-4-46 16,12 0-117-16</inkml:trace>
  <inkml:trace contextRef="#ctx0" brushRef="#br0" timeOffset="43886.7341">23416 4757 33 0,'-25'21'335'0,"-7"14"-331"16,-2 13 21-16,-2 10 4 16,-2 7-10-16,4 3 0 15,4-8 4-15,11-4-9 16,15-4-5-16,4-2-9 15,3 0 0-15,22-1-9 16,8-5-13-16,1-9-64 0,2-9-167 16</inkml:trace>
  <inkml:trace contextRef="#ctx0" brushRef="#br0" timeOffset="44499.3233">23841 5276 165 0,'-21'-30'215'0,"4"1"-211"16,0-3-4-16,0 4 1 16,-4 6 1-16,1 8 19 15,0 5 14-15,-2 8-4 16,1 1-15-16,0 8-1 0,2 21-9 15,-2 8-3-15,6 9-2 16,6 3 1-16,3 2-2 16,6 0 1-16,0-8 1 15,0-2-2-15,16-11 0 16,3-9-2-16,4-8 0 16,4-12 2-16,6-1 0 15,3-13 0-15,5-20 0 16,3-14-3-16,-1-11-2 15,-5-11-6-15,-2-6 5 0,-3-9-4 16,-6-12-4 0,-8-4 1-16,-5-1-7 0,-7 7 8 15,-5 16 12-15,-2 18 4 16,0 13 5-16,0 13 10 16,0 15-3-16,0 6 1 15,-2 7-8-15,2 3 3 16,0 3-7-16,0 0-5 15,-1 12-2-15,-4 18 2 16,5 14 0-16,0 11 3 16,0 8-2-16,6 6 0 15,9 10-1-15,-1 1 0 16,3-3 1-16,0-6-1 16,1-10 0-16,3-5 0 15,-3-4 1-15,1-1-1 0,-1-7-1 16,1-6-3-16,4-5-6 15,3-10-12-15,7-6-60 16,5-7-75-16</inkml:trace>
  <inkml:trace contextRef="#ctx0" brushRef="#br0" timeOffset="44854.3565">24642 4493 363 0,'0'0'22'0,"0"0"-15"15,0 18 10-15,0 19 4 16,0 15 1-16,0 13-15 16,5 11-1-16,6 7 2 15,1 2 0-15,0-2 0 16,2-8 2-16,-1-7-4 16,2 0-4-16,-1-4-2 15,-1 3-3-15,-3-6-3 0,-4-11-12 16,-4-7-32-16,1-15-116 15</inkml:trace>
  <inkml:trace contextRef="#ctx0" brushRef="#br0" timeOffset="45453.1071">25315 4946 276 0,'-16'-17'150'0,"7"-3"-144"16,-2 0 26-16,-1 1-12 15,2 0-16-15,-4 6 1 16,-1 3 3-16,-1 5 3 16,-3 3-1-16,-2 2-3 15,0 2-1-15,1 16-3 16,3 9-1-16,3 10-1 16,3 5 0-16,1 3 1 15,7 3-1-15,3-6 0 0,0 1-1 16,2-8 2-1,12-4-2-15,0-7 0 0,2-10-5 16,1-5 3-16,1-8-1 16,1-1 3-16,4-7-1 15,-1-14-3-15,0-5-4 16,-4-2-2-16,-2 5-3 16,-5 3 3-16,-3 10 10 15,-3 5-1-15,-3 5 1 16,1 0 4-16,1 0-1 15,5 13 2-15,6 9 3 16,2 3-5-16,3-1 3 0,4 0-6 16,5-4 0-16,-2-8-3 15,6-5 0-15,4-5 0 16,0-2-4-16,0 0-13 16,2 0-53-16,-3 0-50 15,-3 0-24-15</inkml:trace>
  <inkml:trace contextRef="#ctx0" brushRef="#br0" timeOffset="46531.4132">25609 4747 60 0,'-3'-8'60'0,"3"3"-41"0,-2-1 21 16,2 1 18-16,-1 2 7 16,-2-3-15-16,0 1-2 15,0-2-10-15,-3 0 1 16,0 0-13-16,-6-3 0 15,-2 1 2-15,-2-1-7 16,-3 0-4-16,-2 0-2 16,-3 3-8-16,-1 2-4 15,-2 1-2-15,-3 4-1 16,-2 0 2-16,3 0-2 0,0 8 2 16,4 6 0-1,3 6 1-15,1 5-2 16,1 5 0-16,3 2 0 0,0 4 0 15,4 0-1-15,2 3 0 16,5 1 0-16,5-1 0 16,1-2 0-16,0-3-2 15,13-4 2-15,12-2 0 16,5-4 2-16,6-4 1 16,2 0-1-16,3-2-1 15,1-4 1-15,6-4-1 16,1-4 1-16,8-5-1 15,5-1-1-15,0-1-2 16,-4-14-6-16,-6-1-9 16,-10-4-13-16,-9 3-21 0,-7 0-39 15,-7 0-131-15</inkml:trace>
  <inkml:trace contextRef="#ctx0" brushRef="#br0" timeOffset="47058.1133">26041 4419 278 0,'0'0'77'0,"2"0"-73"16,14 0 2-16,10 17 20 15,3 13-5-15,7 8 2 16,0 7-1-16,3 6-13 16,-5 1 1-16,-6 3 2 15,-5 0 8-15,-4 4-3 16,-7 0-5-16,-4-2-1 15,-8 1-2-15,0-4-5 16,-9-2 0-16,-16 3 0 16,-8 0-2-16,-9-2-2 15,-2 0-2-15,0-7-6 16,2-6-17-16,3-8-30 16,4-6-99-16</inkml:trace>
  <inkml:trace contextRef="#ctx0" brushRef="#br0" timeOffset="47733.2499">27414 4560 288 0,'0'-4'65'0,"0"3"-39"15,0-1 7-15,0 1-2 16,0 1-16-16,0 7-3 15,0 23-4-15,0 15 9 16,0 16-1-16,2 9 3 0,1 8-9 16,1 3 1-16,0 3-4 15,-2-7-3-15,-2-3 1 16,0-5-2-16,0-8-3 16,-2-9 0-16,-3-10-2 15,0-14-5-15,1-14-6 16,1-5-23-16,1-9-35 15,0-6-66-15</inkml:trace>
  <inkml:trace contextRef="#ctx0" brushRef="#br0" timeOffset="48069.1944">27284 4395 407 0,'0'-20'10'0,"15"-2"-10"16,19-3-5-16,8 3 4 16,6 4 1-16,7 10 0 15,6 8 0-15,1 0 5 16,-4 15 4-16,-6 12 4 16,-12 6-1-16,-11 3-3 15,-12 5 1-15,-11 3-5 16,-6 4 4-16,-11 4-2 15,-21 2 5-15,-8 2-3 0,-7-3-2 16,-3 1 0 0,1-3-1-16,4-7-3 0,3-9 0 15,2-8-3-15,7-7-6 16,5-6-12-16,7-6-21 16,7-7-62-16,13-1-109 15</inkml:trace>
  <inkml:trace contextRef="#ctx0" brushRef="#br0" timeOffset="48361.1242">28328 4373 324 0,'-32'22'59'16,"-6"11"-20"-16,-5 10 2 16,-2 13-23-16,-2 9-4 15,5 11 0-15,4 11-1 16,12 8 2-16,11-1-7 16,12-8 0-16,3-12-8 15,12-12-4-15,15-8-6 16,8-14-13-16,4-7-14 15,5-16-43-15,3-16-136 16</inkml:trace>
  <inkml:trace contextRef="#ctx0" brushRef="#br0" timeOffset="48798.1321">28591 4830 301 0,'0'0'194'0,"0"0"-194"16,0 0-8-16,0 1 8 15,13 8 1-15,4-1 0 16,8-2 8-16,2-5-2 0,5-1 6 16,-3-4-5-16,0-13 0 15,-4-6-5-15,-5-2-3 16,-6 0 1-16,-5-1-1 15,-9 2 0-15,0 3 0 16,-9 6 0-16,-20 5 0 16,-7 8 0-16,-7 2 4 15,-2 10 0-15,-1 13 3 16,4 6-7-16,6 4 3 16,6 4-1-16,8 6-1 15,7 5 2-15,5 5 3 16,8-3-1-16,2 0-4 15,13-8-1-15,18-8 0 16,8-4-5-16,9-11-6 16,4-6-2-16,5-7-16 0,6-6-3 15,6 0-5-15,5-17-91 16,2-6-85-16</inkml:trace>
  <inkml:trace contextRef="#ctx0" brushRef="#br0" timeOffset="49501.5754">29306 4371 153 0,'1'0'78'16,"-1"0"-32"-16,0 0 4 16,0 0-4-16,0 0-12 15,0 0-10-15,0 0-7 0,3 9-2 16,2 13 8-16,-2 12-2 15,0 13 5-15,-2 13-6 16,1 6-5-16,-1 3 1 16,2 2-8-16,4 3 0 15,2-2-1-15,4-4 1 16,1-9-2-16,-2-8 0 16,3-9-6-16,-4-4 2 15,-2-6-2-15,-5-6-5 16,3-9-4-16,-5-4-9 15,-2-5-17-15,1-3-18 16,4-3-73-16,1-2-257 16</inkml:trace>
  <inkml:trace contextRef="#ctx0" brushRef="#br0" timeOffset="49886.0037">29945 4625 338 0,'-16'0'70'0,"0"-2"-32"15,-7 2-11-15,-5 0-8 16,-2 16-13-16,-1 8 0 15,1 6 2-15,3 5-2 16,4 4 7-16,5-1-2 16,6 0-2-16,4-1-7 15,8-1 0-15,0-2-2 16,6-5 0-16,21 1 2 16,9-6-1-16,10-8 2 15,6-5-2-15,7-8-1 16,3-3 0-16,2 0-8 15,2-11-6-15,2-3-23 16,-3-4-16-16,-9 0-34 0,-12-5-164 16</inkml:trace>
  <inkml:trace contextRef="#ctx0" brushRef="#br0" timeOffset="50178.0562">30549 4202 344 0,'16'30'32'16,"8"9"9"-16,3 12-17 0,0 9-3 16,-1 11 0-16,-2 8 0 15,-4 6 0-15,-1 5 2 16,-7 6 4-16,-9 1-2 15,-3-1-10-15,-18-1-3 16,-23-9-10-16,-11-7-2 16,-7-6-9-16,-4-9-6 15,-4-8-17-15,-4-9-16 16,-4-9-25-16,-4-7-76 16</inkml:trace>
  <inkml:trace contextRef="#ctx0" brushRef="#br0" timeOffset="54198.9723">21528 2717 144 0,'-7'-7'6'0,"2"3"-5"16,4 4-1-16,1 0 7 15,0 0 6-15,0 0 5 16,0 0 4-16,0 0 7 15,0 0-1-15,0-1-1 16,0 1-7-16,0 0-13 16,0 0-4-16,0 0-3 15,0 0 1-15,0 0 0 16,0 0-2-16,0 0 2 16,3 2 0-16,4 8 3 0,4 3-3 15,4 0 3-15,0 1-2 16,4 0 3-16,3 0-4 15,2 0 1-15,3-3 3 16,2-2-5-16,-4-2 2 16,2-1-2-16,-2-2 3 15,3 2 0-15,7 1-2 16,-1 3 1-16,6 1 2 16,6 4-3-16,-1 1-1 15,4-1 1-15,-1 1-1 16,3-3-1-16,-1-1 1 15,2 2 0-15,-3-2 0 16,-1-1 0-16,-5-1 0 0,-1-3 0 16,-2 0 0-1,3-2 1-15,-3-4 0 0,2 0 0 16,3-1 1-16,-2 0 0 16,2 0-1-16,-3 0-1 15,-2 0-1-15,2 0 1 16,-8 0 0-16,0 0 1 15,1 0 0-15,-2 0-1 16,-1 0 0-16,3-4 1 16,2-4-1-16,-1-1 1 15,1-1-1-15,-1-1 0 16,-6 2-1-16,0 1 1 0,-5 1 1 16,-1 0-1-1,-2-1-1-15,4-1 1 0,-4-1 0 16,2-1 0-16,-2 1-1 15,2-3 1-15,0-1 1 16,1-1 1-16,-3-4 3 16,-3 2 3-16,-3 3 2 15,-6 1 7-15,-1 3-3 16,2-4-8-16,1-1 2 16,-2-2-2-16,3-3-3 15,0 0 0-15,-2-1-1 16,1 0 0-16,2-5-2 15,2 1 3-15,-2-3-1 16,-1 0 7-16,-2 1-1 16,0-1-1-16,-2 0 1 0,0-1 0 15,-1 1-3-15,1 0 1 16,-3-1-2-16,-2 2 2 16,2-3 0-16,-3-3 2 15,0-3-4-15,-1-4 0 16,-2-3-3-16,0-2 2 15,0 2 0-15,0-2-3 16,-5-2 2-16,-4 0 1 16,0 0-3-16,-4-3 3 15,-2 2 0-15,-7-2-2 16,-4-3 0-16,-4 3 0 16,-1-3 2-16,-2 3 1 0,-1 0 2 15,-4 4-4-15,-5 2 0 16,2 4 4-16,-1 6-5 15,-4 4 1-15,4 3 1 16,-3 1 0-16,0 1-1 16,-4-1-2-16,0 2 0 15,4 0 0-15,5 5 0 16,5 2-1-16,7 0 1 16,1 0-1-16,3 1 0 15,2 1-1-15,-2 1 2 16,-1-2 0-16,-8-1-4 15,-8-1 0-15,-6 1-3 16,-5 2 3-16,-1 0-3 0,-2 3 3 16,-3-1 1-16,0 1-1 15,-3 3 0-15,0-3 4 16,-4 3-2-16,6-1 2 16,1 1 0-16,1 1 0 15,6 2 0-15,-3 0-2 16,2 2 2-16,0 3-1 15,0 1-2-15,3 0 0 16,7 0-1-16,-2 0 3 16,3 7-3-16,0 4 1 15,-1 4-4-15,4-2 2 16,0 4 1-16,6-1-1 0,-3 1 1 16,4 1 0-16,3-1 0 15,-4 3 2-15,5 1 0 16,1 0 1-16,0 3 0 15,4 0 0-15,-2 4 0 16,3 1 0-16,-1 3 1 16,2 3-1-16,-4 2 1 15,2 1 0-15,3-1 0 16,-1 1 0-16,4 2 0 16,-2 1 0-16,2 4 0 15,4-1 0-15,3 2-2 16,-2 2 2-16,5 6 0 15,0 3 0-15,0 8 0 16,2 4 0-16,1 3 0 16,-4 2-1-16,4-5 1 0,-1-6 0 15,4-2 3-15,0-5-3 16,0 1-2-16,18-3 2 16,3-2 2-16,8-2-2 15,4 3-2-15,-1 1 1 16,4-1 0-16,-5-2 1 15,-1-6 0-15,0-9-1 16,0-6 1-16,-2-4-1 16,5-6 1-16,-4-2-1 15,0-3-3-15,1-2-2 16,-1 0-9-16,-1-3-19 16,-1-1-12-16,2 1-33 0,3-3-106 15</inkml:trace>
  <inkml:trace contextRef="#ctx0" brushRef="#br0" timeOffset="56095.4441">23982 2571 247 0,'-3'0'24'0,"3"0"-19"16,0 0-3-16,16 0 3 16,10 0 0-16,9 6 1 15,7 2 1-15,7 5 3 0,9 2-1 16,9 2 4 0,16 3 4-16,8-2 2 0,10 1-10 15,-3-3 0-15,3 1 1 16,-2 2-5-16,-4-1-4 15,-4 2 6-15,-3 2-4 16,-1-1 1-16,-2 1 0 16,-2 0 1-16,1 1-2 15,0-1 0-15,1 1 4 16,-2-5-3-16,-4-5 1 16,-1-5-1-16,-3-8 1 15,2 0 4-15,1-1-1 16,2-10-6-16,1-3 1 15,-4-2 1-15,-1-1-1 16,-2 0 3-16,-3 0 1 0,-2 1 1 16,1 0-4-1,0-1-2-15,3 0 1 0,5 1 1 16,-4 0-3-16,-4 0-1 16,-6-1 3-16,-1 0-3 15,3-1 1-15,1-2 0 16,-1-1 4-16,-2 1-5 15,-4-3 0-15,-4 0 2 16,-2-3 1-16,-1-1 0 16,-3 1-2-16,-1-2 1 15,-6-2-2-15,-5 1 3 16,-10 3-2-16,-6-3 3 0,-5 2-4 16,-7-2 5-1,-4-3-5-15,-1-7 2 0,-5-3-2 16,0-4 0-16,0-5-1 15,-9 2 2-15,-9-1 0 16,-6 1-1-16,-9 2 0 16,-7 2 1-16,-5-2 4 15,-7 2-2-15,-3 0 2 16,1 3-1-16,-4-2-4 16,-2 3 7-16,0-2-5 15,-1 2 0-15,0-5 1 16,1 3 1-16,-1-2-3 15,0 5 0-15,-5 3 2 16,-8 3-1-16,-5 0-1 16,-6 2-1-16,-6-2-1 0,-2 2 1 15,-2 0 0-15,-7 3-1 16,-4 3 1-16,-4 2 0 16,-5 3 0-16,-1 2 0 15,-1 2 0-15,7 1 4 16,7 2-3-16,11 1 0 15,9 2-1-15,9 1 0 16,7 2 0-16,3 4 1 16,5 2 0-16,1 2-1 15,6 0-1-15,0 0-1 16,0 7 2-16,1 5-3 16,-3 3 1-16,2 2 0 0,4 1 0 15,2 4 2-15,2 0 0 16,-2 7 0-16,3 3-1 15,0 0 1-15,3 3-1 16,-1-2 1-16,-5 3 0 16,0 0-3-16,0-1 2 15,4-1-1-15,4-1 1 16,5-1 1-16,4 2-3 16,-3 0 3-16,5 1 0 15,-1-3-1-15,1-1 1 16,1 0 0-16,-4 1 0 15,3-2-4-15,3-1 4 16,1 2-1-16,3 1 1 0,0 3 0 16,4 2 0-16,0 1 0 15,3 2-2-15,3 2 1 16,0 1 0-16,5-1 1 16,4-1 0-16,1-3-2 15,0 0 1-15,9 0 0 16,7 0-1-16,6 2 0 15,2 0 2-15,5 2-1 16,2-2 1-16,0-4-1 16,1-3 1-16,-4-4 0 15,-4-5 0-15,-5-3-3 16,-2-4-3-16,-1-3 0 0,-4-1-5 16,3 1-7-16,-2 0-13 15,-2 3-21-15,1-2-40 16,-6 1-107-16</inkml:trace>
  <inkml:trace contextRef="#ctx0" brushRef="#br0" timeOffset="60670.1066">28231 2081 82 0,'5'3'83'16,"-5"-3"-75"-16,2 0-3 15,-1 0 7-15,-1 0 18 16,2 0 12-16,-2 0-6 15,0 0-2-15,1 0-3 16,-1 0-1-16,0 0-1 16,0 0-8-16,0 0-8 15,2 0-6-15,-1 0 0 16,4-4-2-16,6-12-1 0,4-6-2 16,2-3 2-16,-2 0-4 15,-2 0 2-15,-2-4 0 16,1 0-2-16,-1-2 1 15,1-3 0-15,-1-2-1 16,-1-4 0-16,-2 0 1 16,-1-1 0-16,2-1-1 15,-5 0 0-15,3 1 2 16,-4 1-2-16,1 5 0 16,1 1 0-16,-2 2 0 15,4 0 1-15,-1 6-1 16,-2 2 0-16,2 0 0 0,1 0 1 15,1 2-1 1,0 0 0-16,-1 5 1 0,-2 1-1 16,1 3 0-16,4-1 0 15,1-2 0-15,-1-1-2 16,3 0 1-16,-1 0 1 16,2 2 0-16,-1-1-2 15,2 2 1-15,-3 1 1 16,0 2 0-16,1 0 0 15,1-1 0-15,-2 4-1 16,0 0 1-16,0 1 1 16,3 0-1-16,4-2 0 15,-1 0-1-15,3 2 1 16,-3 2 1-16,0 2-1 16,-1 0 0-16,-2 1 0 0,2 2-1 15,-2-1 1-15,-2 1 0 16,-2 0 0-16,-2 0-1 15,-2 0-1-15,2 3-1 16,0 5 2-16,1 2 1 16,2 2-1-16,0 1 1 15,3 2-2-15,-1 2 2 16,-2 0 0-16,-1 3 0 16,0 1 0-16,-2 1 0 15,0 1 0-15,-3 0 0 16,-2-1 0-16,1 2 0 15,-1 3 0-15,-2 1 0 16,-1 3 0-16,-1 3 0 0,0 1 0 16,0 3 2-16,0 1-2 15,0-3 1-15,0-1-1 16,0 2 0-16,-3-3 1 16,2 0-1-16,-2-2-1 15,3-1 1-15,0-1 1 16,0 2-1-16,0 1 0 15,0-3 1-15,0 0 0 16,6-3-1-16,4-1 1 16,1-2-1-16,1-3 0 15,2-1 0-15,2-3 0 16,0 0 2-16,1-3-2 0,0 0 0 16,2-2 1-16,1 0-1 15,1-1 1-15,2-1-1 16,1-1 1-16,-1-2 1 15,4-2-2-15,0-1 0 16,2 0-2-16,3-1 2 16,-5-3-2-16,-1 0-6 15,-6 0-15-15,-2 0-33 16,-3 0-73-16</inkml:trace>
  <inkml:trace contextRef="#ctx0" brushRef="#br0" timeOffset="62783.2371">19769 1798 141 0,'-3'-3'37'0,"2"1"-7"16,1 2 13-16,0-1-5 16,0 1-3-16,0 0-7 15,0 0-10-15,0 0-10 16,0 0 0-16,0 0-8 15,0 0 1-15,0 0 0 16,0 0-1-16,1 0 0 0,7 0 1 16,2 0 3-16,4-1 0 15,-4-1 0-15,2-2 0 16,-2-2 3-16,3-1 3 16,0-4-3-16,-3-4 1 15,2-1 0-15,5-2-3 16,-8-2 0-16,2 0-2 15,-3 1 2-15,-1 3-2 16,0-1 6-16,-4-2-5 16,1-2 6-16,-1-3-6 15,-3-2 1-15,0-4-3 16,1-4-1-16,-1-6 2 0,0-2-2 16,0-3-1-1,0 1 0-15,2 5 0 0,1 2 0 16,1 2 2-16,4 5-2 15,-2 0 0-15,6 2 0 16,-3 4-3-16,-2 3 3 16,5 4 1-16,-3 4-1 15,2 2-1-15,-1 1 1 16,0 0-1-16,5-1 0 16,2 0 1-16,2-2-2 15,1 0 2-15,-1 5 0 16,0-2 0-16,-2 5-1 0,-1-1 0 15,1-1 0 1,2 1 1-16,-1-1 0 0,4 1 0 16,-3 0 0-16,0 2 0 15,-8 0-1-15,-3 3 0 16,-4 1 1-16,-2 0-4 16,-2 0 3-16,1 0-4 15,1 0 1-15,1 0 4 16,4 0-1-16,4 4 1 15,-2 4 0-15,4 4 0 16,-1 1 0-16,-1-1 0 16,2 1 1-16,-3 1-1 15,2-2 0-15,-1 4 0 16,-5 0 0-16,0 1 0 16,-3 4-2-16,-2 3 2 0,-1 3 1 15,0 1-1-15,0-2 1 16,0-1 2-16,0-3-2 15,0-1-1-15,0-3 0 16,0 2 0-16,0-1 1 16,0-1 0-16,0 2 0 15,0-1-2-15,0 4 1 16,0 3 0-16,0 2 1 16,4-1-1-16,2-3 1 15,2-3 0-15,3-2-1 16,-1 0 1-16,2-2-1 15,2-3 1-15,2 0 0 0,-4-1 2 16,1-2-3-16,1 0 3 16,0-1-2-16,0-1-1 15,4-1 1-15,-6-1-1 16,4 2 1-16,-2-2-1 16,3 0 1-16,-2 1-1 15,5-2 1-15,-4 1-1 16,2-2 1-16,1 1-1 15,-4-2-1-15,5 2 0 16,-8-2 0-16,1 2 0 16,0 1-5-16,0 5-13 15,-2 0-55-15,-5 3-158 16</inkml:trace>
  <inkml:trace contextRef="#ctx0" brushRef="#br0" timeOffset="63841.9536">21143 4103 26 0,'-11'0'0'0</inkml:trace>
  <inkml:trace contextRef="#ctx0" brushRef="#br0" timeOffset="64720.2959">21044 4207 80 0,'0'0'13'16,"0"2"-5"-16,0-1 9 15,7 1 2-15,-3 1 1 16,5-1-4-16,3 3 9 15,5-4 14-15,-4 2-12 0,3-3-1 16,0 0-1-16,1 0-9 16,-2 0-2-16,2 0 4 15,-2-4-6-15,-1-6-3 16,2 0 7-16,-3-5 1 16,-1-2-2-16,3-3 0 15,-2-4-4-15,-1 0-1 16,-5 1 1-16,-2-1-4 15,-2 0-1-15,2 0 2 16,-5-2-5-16,0-3 2 16,0-2-2-16,0-3-2 15,0-1-1-15,-4-3 1 16,0-5 2-16,1 2-2 0,1-1-1 16,1 9 0-1,1 2 0-15,0 3 0 0,0 5 0 16,0 0 0-16,1 2 0 15,7-1-1-15,3 3 1 16,2-3-2-16,2 2 2 16,3-2 0-16,1 3 0 15,4-1 0-15,-3 2 0 16,-2 3 0-16,-1 6 0 16,-4 0 0-16,-1 5-2 15,-1-1 0-15,-2 3-1 16,1 2 1-16,0 0 2 0,-1 0-3 15,5 0 3 1,-5 1-1-16,2 10 1 0,3 5-1 16,0 7 1-16,-1 5 0 15,0 6 0-15,1 4 1 16,-5 3-1-16,1 1 0 16,0 0 0-16,1 1 0 15,0-3 0-15,-1 0 0 16,0-5 0-16,1-2 0 15,4-2 1-15,-2-2-1 16,3 1 0-16,4-3 0 16,2 0 0-16,4-3 1 15,0-1-1-15,3-4-1 16,1-3 0-16,-1-4-1 16,3-3-2-16,1-2-8 0,-4-1-24 15,1 1-19-15,-1 1-33 16,-7 4-66-16</inkml:trace>
  <inkml:trace contextRef="#ctx0" brushRef="#br0" timeOffset="65603.922">21138 5600 184 0,'0'4'0'16,"0"-1"0"-16,3 0 4 15,10 1-2-15,2-1 9 16,6 0 15-16,-2 1 3 16,4-2-10-16,-3-2 5 15,6 0 1-15,-3 0 1 16,4-12-4-16,-3-3-3 16,2-3 0-16,-3-6-4 15,0-3 0-15,-7-3-7 16,1-2 2-16,-7-2-3 15,-1-4 1-15,0-2-5 0,-3 0 1 16,-2-7 1-16,3 1-3 16,-1 0 0-16,-1 4-2 15,0 5 2-15,1 5 0 16,1 4 0-16,2 2 0 16,2 3-1-16,-4 4 0 15,2 3 1-15,1-1-2 16,1 4 0-16,0 2 0 15,-1 4-1-15,-6 4 1 16,1 3-2-16,-1 0-4 16,4 0 5-16,4 0 1 15,-2 0 0-15,5 10 0 0,0 1-1 16,3 5 1 0,0 1 0-16,0 5 0 0,1 5 0 15,0 2 0-15,1 0 1 16,-2 2-1-16,3-1 0 15,-2-2 0-15,-3 0 0 16,2-2 0-16,-3-1 0 16,2-3 0-16,-2-2 0 15,1 0-1-15,1-4 2 16,0-5-2-16,-2-3 1 16,5-2 0-16,-7-2-1 15,2-1-2-15,-1 0-5 16,2-3-18-16,2 0-34 15,6 0-103-15</inkml:trace>
  <inkml:trace contextRef="#ctx0" brushRef="#br0" timeOffset="67549.5483">15155 3193 68 0,'-9'-14'34'0,"-1"4"-2"16,3 4-10-1,4 2-1-15,0-2-9 0,2 3 2 16,1 1 17-16,0 2-1 15,-2 0-6-15,2 0-2 16,0 0-2-16,0 0-6 16,0 0-5-16,0 0-5 15,0 0-4-15,0 0 0 16,0 0 2-16,0 0-1 16,0 0 2-16,0 0-2 15,0 0 2-15,0 0-2 16,0-3-1-16,0 2 0 0,0-1 0 15,0 1-1 1,0 1-1-16,0 0 0 0,0 0-1 16,0 0-3-16,0-2-6 15,0-2-12-15,2-1-30 16,2-1-48-16</inkml:trace>
  <inkml:trace contextRef="#ctx0" brushRef="#br0" timeOffset="68087.3438">15100 3084 202 0,'-3'0'29'0,"0"0"-22"0,-8 6 3 15,-5 10-4-15,-2 5 0 16,-9 2 2-16,2 5 7 15,-5 1-3-15,0 3 2 16,-1 0 0-16,1-1-3 16,-3 0 3-16,2 0-7 15,1 0-3-15,-2-2-4 16,9-4 0-16,3-7 1 16,10-8-1-16,7-5 0 15,3-3 0-15,0-1-5 16,17 1 5-16,12-2 0 15,10 0 2-15,9 0-2 0,-2 0 0 16,6-6 0-16,-7 0 0 16,1-1 2-16,2-1-2 15,-5-3 0-15,-4-1 0 16,-3-1 0-16,-8 1 1 16,-1-2 0-16,-6-3 1 15,0 0-2-15,-8 0 2 16,-4 0-2-16,-3 0 4 15,-6 3 2-15,0 0-2 16,0 0 8-16,-2-1-7 16,-8 1 3-16,-3-1-4 15,-4 0 4-15,4 1 1 16,-2 1-9-16,0 3 0 0,4 3 0 16,1 1-8-16,3 3-13 15,1 3-42-15,3 0-93 16</inkml:trace>
  <inkml:trace contextRef="#ctx0" brushRef="#br0" timeOffset="68371.0821">15217 3179 181 0,'-9'19'18'16,"-2"4"-14"-16,2 10 5 0,-1 8 8 15,4 8 5-15,3 9 9 16,1 10-5-16,2 8-4 16,0 9-5-16,0 2-1 15,0-1-11-15,0-8-3 16,0-9-1-16,0-8 3 16,0-8-2-16,0-8 0 15,0-8-1-15,4-11-1 16,0-7 0-16,3-6-7 15,2-8-24-15,4-5-28 16,0-1-35-16</inkml:trace>
  <inkml:trace contextRef="#ctx0" brushRef="#br0" timeOffset="68769.5769">16284 3185 210 0,'0'0'14'16,"0"0"17"-16,0 0 29 15,0 0-16-15,0 0-18 16,-2 18-14-16,-6 7-4 15,2 8 0-15,0 6 1 0,6 8-2 16,0 5-4-16,0 5 1 16,0 3-3-16,0 4 0 15,0 5 0-15,0 2-1 16,0-3 0-16,0-1 0 16,0-9 0-16,0-5 0 15,3-6 0-15,3-5-1 16,-3-6-2-16,-3-6 0 15,0-7-8-15,0-7-6 16,0-8-6-16,0-8-19 16,-5 0-5-16,1-18-101 15</inkml:trace>
  <inkml:trace contextRef="#ctx0" brushRef="#br0" timeOffset="69287.5155">16250 3113 194 0,'0'-3'33'0,"0"2"-26"16,0-1 35-16,0 2 9 15,-15 0-24-15,0 2-21 16,-12 14 4-16,-1 5-2 0,-5 8-5 15,-2 2 1-15,0 2-2 16,-2 2 0-16,1-4 0 16,3-3-1-16,8-4-1 15,3-6-1-15,11-6 1 16,5-4 0-16,6-1-2 16,0 1 0-16,27 1 2 15,8-2 0-15,14-2-1 16,10-2 0-16,-2-1-1 15,-1-1-4-15,1 1 5 16,-4-2 0-16,3 0 1 16,-8 0 1-16,1-10 0 15,-7-3 1-15,-8 2 3 16,-7 1-5-16,-13 3 1 16,-8 3 1-16,-2 1 3 0,-4-1 10 15,0-3 14-15,0-5-10 16,-4-2-15-16,-9-3 5 15,-3-3-8-15,-8-1-1 16,2-1-1-16,-5 0-3 16,6 3-14-16,3 2-26 15,6 6-49-15,9 4-83 16</inkml:trace>
  <inkml:trace contextRef="#ctx0" brushRef="#br0" timeOffset="69609.7859">16896 3101 264 0,'0'12'11'0,"0"6"-11"15,0 10 24-15,0 9 7 16,0 8-2-16,0 5-15 15,0 4-4-15,0 6 0 16,0 6 0-16,12 5 3 16,0 3 3-16,3 2-10 15,-6-4-5-15,4-5 0 16,-7-8-1-16,0-11 0 0,-2-5-1 16,-1-11 0-16,1-8 0 15,-4-9-4-15,0-7-7 16,0-8-12-16,0 0-24 15,0-12-72-15</inkml:trace>
  <inkml:trace contextRef="#ctx0" brushRef="#br0" timeOffset="70089.7541">16808 3100 367 0,'-10'0'6'0,"10"0"-4"16,-3 0 4-16,-1 0 0 15,-3 21 0-15,-9 16 4 16,-9 12-1-16,-1 6-8 16,0 2 3-16,6-8-2 15,1-8-1-15,6-10-2 16,6-10 1-16,1-8 0 15,6-6 0-15,0-4-2 16,0-3-8-16,22 0 8 16,11 0 1-16,6-2 1 15,13-2 0-15,-1 4 0 0,4 0-2 16,-3 0 0 0,-2 0 1-16,-4 0 2 0,-6 0-1 15,-1-4 1-15,-6-2 0 16,-6-2-1-16,-7 1 1 15,-2 0 0-15,-7-3 3 16,-5-2 6-16,-3-2 6 16,-3-4-6-16,0-4-2 15,0-3-4-15,-9-6-4 16,-12 1 0-16,0-5-2 16,-2 3-15-16,6 3-18 15,5 4-13-15,5 8-79 16,7 5-42-16</inkml:trace>
  <inkml:trace contextRef="#ctx0" brushRef="#br0" timeOffset="70411.3781">17875 3113 178 0,'0'35'10'0,"0"7"12"16,0 5-1-16,0 4 8 0,0 5 1 16,0 7 3-16,0 5-10 15,0 4-6-15,0 2-9 16,5-1-6-16,1-5 0 15,2-10-2-15,3-11-4 16,-4-8 3-16,2-10 1 16,-6-8-10-16,0-9-13 15,-3-7-57-15,1-5-66 16</inkml:trace>
  <inkml:trace contextRef="#ctx0" brushRef="#br0" timeOffset="70936.8874">17827 3138 264 0,'-9'0'19'16,"-6"0"13"-16,1 17-6 15,-6 11-8-15,-7 9-1 16,0 5-4-16,2 3 1 15,0 2 0-15,5-3-5 16,1-6-1-16,5-7-3 16,5-7-1-16,2-9-3 15,4-6-1-15,3-5 0 0,0-3-13 16,0-1 11 0,14 0 2-16,12 0 2 0,2-11 2 15,11-6-4-15,1 2-1 16,1-1-3-16,-1 5 3 15,2 2 1-15,-3 2 0 16,0 2 0-16,-3 0 1 16,-1 1 0-16,-13 0-1 15,-2 0-1-15,-10 1 1 16,-6 0-1-16,-1 0 1 16,-3-1 9-16,0-4 5 15,0-6-4-15,0-5-6 16,-10-5-1-16,-3-1 1 15,-8-2-4-15,0 0-8 0,-6 2 7 16,2 2-3-16,-5 1 2 16,8 3-4-16,2 5-5 15,7 3-12-15,4 5-3 16,6 3-14-16,3 2-67 16,0-2-119-16</inkml:trace>
  <inkml:trace contextRef="#ctx0" brushRef="#br0" timeOffset="73425.3314">21879 4355 10 0,'0'0'162'16,"0"0"-149"-16,0 0-13 15,0 0-4-15,0 0-4 16,0 0 4-16,0 0 4 16,0 0 0-16,0 0 0 0,0 0 2 15,-1 0 2-15,1 0-4 16,0 0 0-16,0 0-2 15,0 0 0-15,0 0 1 16,0 0 1-16,0 0-2 16,0 0 2-16,0 0 0 15,0 0 1-15,0 0 2 16,0 0 2-16,0 0 1 16,0 2 5-16,0 4 2 15,0-1-5-15,0 4 2 16,4 1 0-16,8 0 2 15,7 1 2-15,7-1 8 0,7-3 1 16,2-1 2-16,4-3-2 16,1-1-4-16,1 0 0 15,2-2-11-15,-1 0 8 16,2 0-9-16,1 0 1 16,1 0-5-16,-2 0 2 15,2-2 1-15,0-3-3 16,2 2 1-16,3 0-1 15,4 2-3-15,1-1 4 16,6 1-3-16,-6-1 2 16,2 1-1-16,-1 1-2 15,0 0 2-15,4 0-2 16,0-1 3-16,2 1-3 0,0 0 3 16,-2 0-2-1,3 0 1-15,6 0-2 0,2 0 0 16,4-2-1-16,4-2 0 15,4-2 1-15,-2 0 0 16,3-1 0-16,-3 2 0 16,-3 0 0-16,0 3 0 15,3-4 0-15,3 0 2 16,5-2-2-16,2-3 1 16,2 0-1-16,-1-4-1 15,-1 1 1-15,2 0 0 16,2 0-1-16,-10 0 1 0,2 0 1 15,-1-2-1 1,-2-1 0-16,1-3 2 0,0 0-2 16,5-3-1-16,-2-3 1 15,-2 1 0-15,-4-3 0 16,-7-2 0-16,-1-2 0 16,-8-1 0-16,-5-2 1 15,-8 1-1-15,-10-3 1 16,-9-2-1-16,-5-3 0 15,-9-5 1-15,-7 0-1 16,-6 0 0-16,-6 0 0 16,-2-1 1-16,0 1 1 15,-12 0 2-15,-9-5-2 16,-6 2 0-16,-10-1 2 16,-9 2-3-16,-11 2 3 0,-10 3-3 15,-6 5 1-15,-8 4 3 16,-5 3-4-16,-7 2 1 15,-2 3 3-15,-1-2 1 16,-2 3 1-16,1-1 5 16,-9 1-12-16,-7 2 1 15,-6 2 0-15,-4 2-1 16,-10 2-1-16,0 2-1 16,-3 3-1-16,4 2 3 15,2 3 1-15,3 2-1 16,3 5 2-16,0 1-2 15,0 0 2-15,-1 3-2 0,3 8 0 16,-4 4 0-16,0 3 0 16,3 2-2-16,7 3-1 15,4 4 2-15,11 1 1 16,4 2-2-16,0 1 1 16,12 1 1-16,4 4 0 15,9 1 0-15,5 5 0 16,8 1 0-16,7 1 0 15,13-1 1-15,4-3-2 16,11-5-2-16,11-2 2 16,4-2-2-16,8-3 1 15,1 0 2-15,0-1-4 0,13 3 4 16,7 1 0-16,6 7 0 16,6 4 1-1,5 5-1-15,8 4 0 0,3-2-1 16,1-1 1-16,6-4 0 15,0-6-2-15,2-4 1 16,3-6 0-16,-2-1-1 16,3-3 2-16,2-3-5 15,-1 1-5-15,1-2-23 16,0 0-17-16,-7 0-101 16</inkml:trace>
  <inkml:trace contextRef="#ctx0" brushRef="#br0" timeOffset="74925.3237">26183 4548 99 0,'0'-14'56'16,"0"-3"-27"-16,0 4 7 16,-6 0-1-16,-6 0 20 15,-6-1-37-15,-4 0 3 16,-5 0 26-16,-7-1-22 15,-6-2 6-15,-8 0-5 16,-2 1-9-16,-8 0 5 16,-6-1-8-16,-13 1-9 15,-7 2-4-15,-3 1 2 0,-1 4 1 16,1 1 1-16,-3 3 0 16,-5 2-5-1,-6 0 0-15,-6 3 1 0,-3 0-1 16,-5 0 0-16,-1 0 0 15,-4 0 0-15,4 0 2 16,-5 1-2-16,3 4 0 16,3 0-1-16,0 3 0 15,0 5 1-15,-4 4 1 16,-3 5-1-16,-1 1 0 16,-2 4-3-16,0 3 3 15,4 1 0-15,4 0 0 16,7 3-2-16,9 2 2 15,2 1-1-15,8 0-1 16,6-3 2-16,7 1 0 0,6 0 1 16,3 1 0-16,8 0-1 15,7 1-1-15,9 1 1 16,6 3 1-16,2 0-1 16,4-3-1-16,8-1 0 15,4-5-1-15,10-4 2 16,6 1-1-16,5-1 0 15,0 6 0-15,11 3 0 16,11 2 1-16,4 3 0 16,9 2-1-16,5 0 0 15,6 1-1-15,6 2 0 0,6 0 2 16,7 2-1 0,-1-5 0-16,5 2-3 0,3-7 3 15,8-2 1-15,6-5 0 16,7-3 0-16,8-4 0 15,11-2 4-15,6-4-1 16,7 1-1-16,6-3-2 16,-1-1 0-16,4-4 0 15,4-1-1-15,0-4 1 16,3-4-2-16,6-3 1 16,1 0 1-16,0 0 0 15,-2-8-1-15,-3-2 1 16,-4-1 0-16,1-3 0 15,-2-5 0-15,0-5 0 0,7-5 1 16,-5-2 0-16,2-6-1 16,-3-4-2-16,-8-1-6 15,-9 1 6-15,-10 1-1 16,-7 1 1-16,-13 3 2 16,-11 0 2-16,-7 1 0 15,-11-1 1-15,-9-2-2 16,-8-3 2-16,-9-7-1 15,-10-4-2-15,-12-6 0 16,-8-2 0-16,-7-7 0 0,-13-4-1 16,-15-2 1-1,-9 0 0-15,-5 8 0 0,-6 6 0 16,-3 5 4-16,-6 9-2 16,-2 1 0-16,-4 5-2 15,0 5-1-15,4 3 1 16,2 4 0-16,5 5-1 15,7 0-1-15,2 2-4 16,7 2 1-16,2 1-5 16,6 0-4-16,4 3-17 15,7 4-2-15,4 3-24 16,13 0-54-16,0 0-107 16</inkml:trace>
  <inkml:trace contextRef="#ctx0" brushRef="#br0" timeOffset="76771.8482">30478 4167 308 0,'-8'-3'51'0,"0"2"-27"16,1-2 11-16,-3-1 2 15,-3-4-15-15,-5 0-9 16,-3-1 6-16,-4-2-6 0,-9-4-1 16,-5-1-6-1,-10-3-1-15,-5-3-5 0,-4 1 3 16,-5 0 2-16,-5 1 8 15,-7 3-4-15,-10-1 2 16,-5 4-2-16,-5-2 1 16,-7 1-6-16,-6-1-1 15,-5-2-3-15,-6-2-1 16,-6-1 0-16,-5 1 1 16,-3 2-1-16,3 6 1 15,8 5 3-15,1 7 2 16,-4 0-3-16,-3 7-1 0,-5 10-1 15,0 5 0 1,5-1-3-16,7 1 0 0,2 2 0 16,6 2 3-16,3 2 0 15,9 3 0-15,1 3 1 16,8 2-1-16,6 3 2 16,4 0 0-16,11 2-2 15,8 3-2-15,6 1-1 16,7 0 3-16,5-1 0 15,5-2-2-15,7-4-1 16,6-1 2-16,7 0 0 16,6 0-4-16,6-4 3 0,7 1-1 15,1-1 0 1,0 0 2-16,10 4 0 0,10 2 0 16,5 7 0-16,6 3 0 15,7 2 0-15,2 1-1 16,6-3-2-16,2-3 4 15,6-4-2-15,7-1 2 16,4-2 0-16,1 2 1 16,2 5-1-16,-2 2 2 15,3 2 1-15,4 0-3 16,4-4 0-16,4 4 0 16,3-5 1-16,1-4-1 15,1-2-4-15,4-3 4 16,-1-7 3-16,4-4-3 15,4-2 1-15,3-4 2 0,1-5-2 16,2-4-1-16,-1-5 0 16,-1-2 0-16,6-3 0 15,1 0 1-15,4 0 0 16,0 0 0-16,-2 0-1 16,0 0 0-16,1-6 1 15,-4-2 1-15,-2 1-2 16,-7-3 0-16,1 2 0 15,-4-1 0-15,2 5 0 16,2-2 0-16,2-1 0 16,3-2 1-16,1-5-1 15,4 1 0-15,-2-7 2 0,-1-3-2 16,-3-3 0-16,-9-1 0 16,-6-6 0-1,-12 0 0-15,-5 1-1 0,-9-3 1 16,-5 1 0-16,-8-1 0 15,-3-4 0-15,-3 2 0 16,-5-5-1-16,-4 2 1 16,-7 0 0-16,-5 1 1 15,-8-1 0-15,-8-2 0 16,-5-2 0-16,-1 0-1 16,0-1 0-16,-7 3 2 15,-8-1-1-15,-3 3-1 16,-3-4 2-16,-2 0 1 0,-2 0-2 15,0-1 0 1,-3 3 0-16,2-1 1 0,0 5-2 16,3 3 0-16,1 1 0 15,-1 4 2-15,2 4-2 16,-3-1 0-16,1 3 0 16,-4-2-1-16,-1 3 0 15,-4-3-1-15,2 1 1 16,2 2 0-16,4 2 1 15,-2 1 1-15,1 2 0 16,-2-1 0-16,-2 1 1 16,-4 0-2-16,-5 1 2 0,-1 0-2 15,-2 0 0 1,-1 0 0-16,2 2 0 0,-3-1-1 16,2 3 0-16,4 2-1 15,-2 0 1-15,3 2-1 16,4 2-1-16,-1 2-2 15,1 2 1-15,1 1-4 16,0 2-9-16,-2 0-9 16,-1 0-26-16,-1 2-63 15</inkml:trace>
  <inkml:trace contextRef="#ctx0" brushRef="#br0" timeOffset="95536.1604">15298 4778 52 0,'-3'-1'29'15,"0"-1"-14"-15,3 1 1 16,-4-1 0-16,4 2-10 15,-3-1-4-15,3-2 1 16,-3 2 3-16,3-2 1 16,0-2 10-16,-3 1-17 15,3 0 0-15,0 0-49 16</inkml:trace>
  <inkml:trace contextRef="#ctx0" brushRef="#br0" timeOffset="95999.1309">15298 4778 209 0,'-29'-51'45'0,"29"51"-16"16,-1 0 6-16,1 0-11 15,0 0-9-15,0 10-2 16,0 17 1-16,0 11 4 16,0 11 2-16,0 5-6 15,0 0-2-15,0-4-4 16,0-2-2-16,1-3 0 16,3-4-1-16,-1-4-3 15,0-4-2-15,3-8 0 0,-3-7-1 16,4-4-7-16,0-4-9 15,1-6-29-15,7-4-30 16,-3-1-88-16</inkml:trace>
  <inkml:trace contextRef="#ctx0" brushRef="#br0" timeOffset="96263.9168">15529 4873 261 0,'-1'0'45'0,"-8"8"-10"0,-3 11 2 16,-11 5-2-16,3 5-3 15,-7-3-3-15,2 5-11 16,-5 2-7-16,1 2-3 16,-3 2-6-16,-4 5-2 15,3-2-1-15,3-1-7 16,2-2-17-16,-1-7-27 15,7-6-15-15,1-8-11 16,2-6 3-16,0-3-12 16,5-4-2-16</inkml:trace>
  <inkml:trace contextRef="#ctx0" brushRef="#br0" timeOffset="96547.5072">15034 5365 33 0,'0'0'57'0,"0"0"-21"15,0 0 9 1,0-2-4-16,0 2-9 0,3 0 4 15,9 0 2-15,3 0-6 16,2 0-5-16,9-3-5 16,3 1 2-16,4-3 3 15,5 0-4-15,-2-2-8 16,3-2-3-16,0 1-3 16,3-2-3-16,2-1 2 15,2-2-1-15,-4-1-1 16,-3-2-5-16,-2 2 2 15,-7-1-2-15,-6 4-1 16,-3 1 0-16,-2 3-2 16,-9 4 1-16,-1 0-6 0,2 1-12 15,-2 2-27-15,0 0-57 16,1 0-180-16</inkml:trace>
  <inkml:trace contextRef="#ctx0" brushRef="#br0" timeOffset="97185.9122">16269 4350 257 0,'0'0'37'16,"2"0"-29"-16,2 0 14 0,3 9 0 15,3 6 3-15,-1 3-5 16,1 1-1-16,-1-1-10 16,0 1-5-16,-1-1-4 15,-4 2-1-15,-4 2-5 16,0 1-19-16,-14 1-79 16,-9 0-176-16</inkml:trace>
  <inkml:trace contextRef="#ctx0" brushRef="#br0" timeOffset="97402.4855">16081 4676 221 0,'0'0'35'0,"0"0"-26"16,9 0 20-16,17 0 2 16,3-7-2-16,11-7 1 15,7-5 3-15,5-3-13 16,5-3-1-16,0-2-7 15,-8 0-5-15,-3 3-5 16,-13 4-2-16,-11 7-3 16,-5 6-21-16,-14 4-43 15,-3 3-100-15</inkml:trace>
  <inkml:trace contextRef="#ctx0" brushRef="#br0" timeOffset="97568.2135">16334 4655 137 0,'0'8'88'16,"0"4"-79"-16,0 1 6 16,3-2 0-16,10-3-15 15,-1-2 0-15,6-6-6 16,4 0-5-16,4-13-22 16,2-9-34-16,2-7-20 15</inkml:trace>
  <inkml:trace contextRef="#ctx0" brushRef="#br0" timeOffset="97703.663">16608 4536 11 0,'12'-2'64'16,"-9"2"-26"-16,0 0 1 0,-3 2 21 16,0 12-8-16,-17 9-11 15,-5 6-9-15,-11 4-20 16,-7 4-12-16,0 1-5 16,-11 3-24-16,1-3-39 15,0 0-60-15</inkml:trace>
  <inkml:trace contextRef="#ctx0" brushRef="#br0" timeOffset="97914.064">16048 5042 123 0,'0'12'42'0,"17"4"-13"15,1 1 5-15,6 0 3 16,4 1-8-16,2 1 10 0,3-4-9 15,-5-3-14-15,2 0-10 16,-8-4-4-16,-2-2-2 16,-7-2-2-16,-9-4-7 15,1 0-25-15,-4-4-85 16</inkml:trace>
  <inkml:trace contextRef="#ctx0" brushRef="#br0" timeOffset="98144.9177">16318 4906 165 0,'19'-18'30'16,"6"0"-4"-16,5-2 25 0,2 0-15 15,7 0-5-15,1 1-2 16,4 2-10-16,0 2 6 16,1 3-3-16,0 4-10 15,-9 4-2-15,-7 1-1 16,-3 3-8-16,-14 0-1 15,-6 0-4-15,-5 7-17 16,-1 8-1-16,-4 5-19 16,-15 2-72-16,-10 2-130 15</inkml:trace>
  <inkml:trace contextRef="#ctx0" brushRef="#br0" timeOffset="98544.7635">16466 5091 140 0,'0'23'19'0,"11"1"14"16,1-2-2-16,1-1 3 15,-1-1-7-15,0-3-10 16,-3-3-9-16,-6-5-2 16,1-4-6-16,-1-3-3 15,-1-2-6-15,-1 0-4 16,5-17 1-16,-2-7-16 15,6-8 11-15,-4-1 6 16,7 2 10-16,2 1 1 0,6 5 2 16,4 2 2-16,5 3 3 15,3 3 3-15,-1 5 3 16,3 5-1-16,-2 0-1 16,-7 7 6-16,0 0 10 15,-7 0 8-15,1 5-8 16,-13 9-4-16,1 0-6 15,-7 3-4-15,-1 3-8 16,0 1-5-16,-10 0 0 16,-9-1-9-16,-4-4-6 15,-3-9-27-15,3-1-53 16,1-6-62-16</inkml:trace>
  <inkml:trace contextRef="#ctx0" brushRef="#br0" timeOffset="98737.8623">16636 4888 113 0,'0'4'59'16,"0"21"-37"-16,6 12 34 15,11 7-17-15,-2 6-3 16,4-3-11-16,2 1 1 16,1-3-9-16,1-2-1 15,-4-1-7-15,1-2-9 16,-7-4 0-16,-3-2-8 15,-2-3-26-15,-1-7-163 16</inkml:trace>
  <inkml:trace contextRef="#ctx0" brushRef="#br0" timeOffset="99143.6139">17561 4240 368 0,'0'0'16'0,"0"0"-16"16,0 10 0-16,-1 15-4 0,-8 11-16 16,-4 3-137-16</inkml:trace>
  <inkml:trace contextRef="#ctx0" brushRef="#br0" timeOffset="99427.5546">17357 4724 192 0,'3'0'32'16,"19"0"-29"-16,10 0 19 16,2-6-6-16,-2 1-7 15,0 1 1-15,-6 2 14 16,-9 2-1-16,-5 0-6 16,-3 7-6-16,-4 10-1 0,-5 10 5 15,0 10 2 1,-20 11 3-16,-3 7-9 0,-6 4-4 15,-5-3-2-15,3-1-5 16,1-2 0-16,2-6-3 16,5-7-4-16,5-10-16 15,9-18-17-15,9-12-40 16,0-14-26-16,14-24-54 16</inkml:trace>
  <inkml:trace contextRef="#ctx0" brushRef="#br0" timeOffset="99594.0159">17486 5016 88 0,'10'0'51'0,"-1"14"6"16,1 8 15 0,2 0-27-16,3-1-11 0,-3-1-12 15,-3-3 0-15,2-4-5 16,-1-1-9-16,-4-5-8 16,-3-1 0-16,0-5-12 15,0-1-11-15,2-1-33 16,1-19-74-16</inkml:trace>
  <inkml:trace contextRef="#ctx0" brushRef="#br0" timeOffset="99795.5471">17751 4920 153 0,'10'6'25'0,"1"8"19"15,-2 0-4-15,-2-1-18 0,-1-2-2 16,-2-5-8-1,-2-4-9-15,-1-2-3 0,-1 0-1 16,0 0-4-16,0-4-4 16,0-15-42-16,0-10-10 15,0-6 25-15,0-4-18 16,0-3-24-16</inkml:trace>
  <inkml:trace contextRef="#ctx0" brushRef="#br0" timeOffset="100358.3511">17839 4695 61 0,'18'-20'47'16,"1"3"3"-16,0 2 1 15,4 3-17-15,-4 2-9 16,7 2-5-16,-3 2 3 0,3 2-1 16,-7 0-1-1,1 2-6-15,-1 2-5 0,-7 0-3 16,3 0 0-16,-6 0-3 16,-3 0-1-16,0 3-1 15,-2 4-2-15,0 3-5 16,-2 1 2-16,-2 2-3 15,0 2-2-15,0 2 0 16,0 2 6-16,0 2 1 16,-3 0 1-16,-4 3 1 15,4 0 2-15,0 4 2 16,0 5 1-16,-3 1-1 16,-3 3 2-16,-8 3 4 15,0 1-7-15,-8-1 1 16,2-1-4-16,-7-2 0 0,5-6-1 15,1-3-1-15,6-10-3 16,5-3 0-16,3-10-4 16,4-2 0-16,6-3 0 15,0-3-14-15,0-12-49 16,19-5 34-16,0 1 35 16,3 3 0-16,-2 3 2 15,0 6 4-15,0 3 5 16,-2 2-3-16,0 2 6 15,0 0-3-15,-1 2 12 16,3 6 6-16,-4 4-1 16,7-3-11-16,-5 0-2 0,4-4 1 15,2-1-3-15,-1-2-6 16,0-2 1-16,-1 0 0 16,1-3-3-16,-1-9 2 15,1-4-5-15,-3-2-2 16,0-5-4-16,-7-1-24 15,-4-5-73-15</inkml:trace>
  <inkml:trace contextRef="#ctx0" brushRef="#br0" timeOffset="101123.6743">18993 4141 241 0,'0'27'19'15,"-3"11"18"-15,-14 10 15 16,-6 4-31-16,-3 2-13 16,-9 0 1-16,2-5-4 15,-1-4-1-15,6-8-1 16,4-13-3-16,12-10 2 16,6-10-2-16,6-4-2 15,0 0-10-15,18-17-6 16,13-7 12-16,8-4-3 0,3 0 4 15,-3 2-2-15,0 3 4 16,-1 3-1-16,-4 1 3 16,-2 2 1-16,-6 5 0 15,-3 3 0-15,-10 5 0 16,-10 4-18-16,-3 7-6 16,-7 18 16-16,-17 10-38 15,-7 2-13-15,1 6 48 16,1-1 11-16,3 3 5 15,8 3 5-15,0 3-1 0,10 7 4 16,7 4-1 0,1 3 2-16,0-3-2 0,10-4-8 15,7-6 3-15,-5-7 0 16,1-8-4-16,-4-9-3 16,-2-7 0-16,0-8 0 15,0-6-3-15,-4-7-7 16,0 0-1-16,0-16-12 15,1-13-39-15,2-8-11 16,0-12 7-16</inkml:trace>
  <inkml:trace contextRef="#ctx0" brushRef="#br0" timeOffset="101759.3131">19149 4638 102 0,'18'-14'41'0,"5"4"-19"0,4 5 25 16,5 5-21-16,3 0 0 15,3 8-5-15,-1 11 4 16,-4 4-3-16,-4 3 3 16,0 0-3-16,-6 2-4 15,-4 2-5-15,-7-1-4 16,-1-3-8-16,-4 1 1 16,-7-1 2-16,0-3-3 15,-3-1 2-15,-15-2-3 16,-3-3-5-16,-9-6-15 15,-6-2 1-15,-4-3-15 16,-11-6-5-16,-6 0 6 0,1 0-22 16,4-15 40-1,10-5 15-15,7-3 6 0,12 1-4 16,3 3-2-16,10 10 3 16,4 0 11-16,3 8-4 15,3-5 9-15,0-1-11 16,3-2-6-16,13-2-1 15,4-2 0-15,2 1-1 16,-3-1 0-16,2 3 2 16,-3 1 0-16,2 1 2 15,-6 4 1-15,-3 1 1 16,-7 3-6-16,-1 0-3 16,-3 2 3-16,0 15 2 15,-7 7 9-15,-15 5-6 16,-4 4-5-16,4-2 2 0,-2-5-1 15,5-1 4-15,7-4 2 16,-2-6 0-16,8 0-4 16,3-3 0-16,3-1-3 15,0-2 0-15,0-3 1 16,11-4 0-16,4-2 5 16,4 0 0-16,4 0-3 15,-1-8 2-15,5-5-4 16,-1-6 2-16,3-2-3 15,-7 2 0-15,-2-5-4 16,-7 0-32-16,-4 1-38 16,-8 2-46-16</inkml:trace>
  <inkml:trace contextRef="#ctx0" brushRef="#br0" timeOffset="101964.6751">19135 4686 208 0,'-1'0'68'15,"1"13"-53"-15,0 13-15 16,0 10 12-16,0 10-4 16,4 7-1-16,7 3 10 15,1 1 1-15,-5-4-4 16,3-5-10-16,-4-3-4 16,0-5 0-16,1-5-7 15,-4-6-12-15,4-9-48 0,-4-7-84 16</inkml:trace>
  <inkml:trace contextRef="#ctx0" brushRef="#br0" timeOffset="103897.3019">14178 3745 186 0,'-3'0'48'15,"-3"0"-35"-15,3 4 10 16,-1 4 2-16,1 5-12 15,0 5-1-15,2 8-2 16,1 8 2-16,0 10 7 16,0 7-1-16,0 11-6 15,3 4 1-15,8 9 3 16,5 2-5-16,-4 5 3 16,6 1-10-16,-3-1 0 15,-2-6-1-15,4-6 1 0,-1-7 1 16,-1-1 0-16,0-1 5 15,0-2-7-15,-3-1-3 16,-4-7 2-16,2-3 0 16,-4-9 1-16,-3-7-3 15,0-6 2-15,-3 0-1 16,0-4 3-16,0-1-3 16,0-1 0-16,0-4 0 15,0-2 0-15,0-3-1 16,0-2 0-16,0-3 0 15,0 1 0-15,0-1 0 16,0-3 0-16,0 0 0 0,0-2 0 16,0-1 0-1,0 0 4-15,0 0-1 0,0 3-3 16,0-2 2-16,0 1 0 16,3-1-1-16,-3 1-1 15,0-2 0-15,10 0 2 16,5 0-1-16,12-3 1 15,0-6 1-15,5-1-2 16,3 2-1-16,1-1 2 16,1 4-2-16,-2 1 1 15,0-1 0-15,1 1-1 16,-6 1 0-16,-8 2 2 16,-3 0-2-16,-2-1 0 15,-8 2-2-15,-6-1 2 16,0 1 0-16,-2 0-1 0,-1 0 0 15,0-1-1-15,0 1-5 16,0-3-10-16,0-3-26 16,-10-5-59-16,-14-9-228 15</inkml:trace>
  <inkml:trace contextRef="#ctx0" brushRef="#br0" timeOffset="104789.4404">14087 3889 76 0,'0'0'48'16,"0"0"-15"-16,-3 0 4 16,3 0-3-16,0 0-7 15,0 0 3-15,-3 0 4 16,3 0-6-16,-6 0-4 16,-7 6-8-16,-1 13-11 15,-4 6 0-15,-6 5 0 16,-5 7 0-16,0 1 0 15,-1-1 0-15,2-4 1 16,1-6 0-16,9-8 0 0,0-5 2 16,9-6-2-16,2-3-1 15,4-5-3-15,3 0-1 16,0 0-1-16,0 0-5 16,7 0 3-16,14 0 2 15,15 0 4-15,4-6-2 16,2 2-2-16,-3 0 2 15,1-2-1-15,2 2 2 16,4-5-2-16,8-1 3 16,-2 0-1-16,3-3 1 15,-7 2-2-15,-8 0-2 16,-7 1-1-16,-5 2 1 16,-8 1 0-16,-1 1 0 15,-7 2 0-15,0 0 0 16,-6-1 0-16,-3 2 2 0,0 2 1 15,-3-2 7-15,0 2 3 16,0-2 4-16,0-4 0 16,0-5-5-16,0-1-6 15,-6-7 0-15,-3-4-1 16,-8-3 2-16,0-4-4 16,-5-2 5-16,-1-1-7 15,-9-2 2-15,6 3-2 16,-1 7-1-16,9 6 0 15,4 9 0-15,8 5 0 16,5 5-3-16,-2 1-7 16,3 0-2-16,0 0-22 0,0 0-38 15,3 0-87-15,7 0-79 16</inkml:trace>
  <inkml:trace contextRef="#ctx0" brushRef="#br0" timeOffset="110548.9655">5247 10202 249 0,'-12'9'49'0,"0"-5"-6"16,0-4-6-16,12 0 7 0,-3 0-18 16,3 0-11-16,0 0-2 15,0 0-5-15,0 0-1 16,0 0-2-16,0 0-5 16,11-3 1-16,11-7 2 15,11-7-2-15,10-4 1 16,8-4-2-16,1 1 0 15,-7-2 0-15,-2 4 0 16,-10 5-1-16,-11 0 0 16,-4 10-4-16,-8 1-5 15,-5 5-19-15,-5 1-37 16,0 0-56-16,-5 14-121 0</inkml:trace>
  <inkml:trace contextRef="#ctx0" brushRef="#br0" timeOffset="110737.7026">5429 10195 73 0,'0'27'26'0,"13"5"-13"16,7 8 3-16,8 2 0 16,-1-1 2-16,0 1-7 15,-2-2-6-15,-1-3-4 16,-6-1-1-16,-2 3-2 15,-7-3-5-15,-7-2-29 16</inkml:trace>
  <inkml:trace contextRef="#ctx0" brushRef="#br0" timeOffset="110939.5879">5495 10860 245 0,'0'0'22'0,"1"0"-15"15,17-9 13-15,4-6 3 16,5 1-3-16,3-5-3 16,1-1-2-16,2 1-11 15,0-2-4-15,1-2 0 0,-1-1-4 16,0-1-6 0,-5-5-21-16,-4 3-56 0</inkml:trace>
  <inkml:trace contextRef="#ctx0" brushRef="#br0" timeOffset="111351.3293">6003 10330 144 0,'8'13'47'0,"-2"7"24"15,4 1-13-15,2 0-21 16,-3 0-21-16,0-4-5 15,0-1-8-15,0-2 1 16,-6-5-3-16,0-5 0 0,1 2-1 16,-4-6 0-16,0 0 0 15,0 0 0-15,0 0 0 16,0-3-1-16,0-13-2 16,0-8-9-16,0 1 4 15,0 0 2-15,0 4-2 16,8 5 7-16,-2 4 0 15,3 3 1-15,1 4 0 16,-1 3 0-16,5 0 2 16,-1 0 3-16,2 3 2 15,1 4-2-15,-2 3 7 16,2 0-4-16,-1 0 0 0,-3-3-6 16,3-1 0-1,-2-2-2-15,-2-1-4 0,4-3-5 16,4 0-14-16,-1-6-89 15</inkml:trace>
  <inkml:trace contextRef="#ctx0" brushRef="#br0" timeOffset="111651.0494">6602 9690 202 0,'-11'-7'142'0,"-1"4"-114"0,-1 3 8 16,1 0-9 0,-6 16-8-16,3 7-16 0,0 14 4 15,3 6-3-15,9 6 1 16,3-3-4-16,3 4 4 16,14-1-4-16,11-2 3 15,5 2-4-15,10-2 2 16,-1-1-1-16,4-3-1 15,-4-7-1-15,-8-3-5 16,-4-8-7-16,-6-7-19 16,-12-2-20-16,-2-9-44 15,-10-1-143-15</inkml:trace>
  <inkml:trace contextRef="#ctx0" brushRef="#br0" timeOffset="112971.1622">6500 10244 258 0,'0'0'2'15,"3"0"3"-15,21 0 24 16,6-2 5-16,12-5-3 16,7-6-7-16,6-7-5 15,-4-4 8-15,4-3-10 16,-6-8-3-16,-4-2-4 15,-2-2 0-15,-10-1-6 16,-5 0-1-16,-8 0-2 0,-7 3 0 16,-10 5-1-16,-3-1 1 15,-7 4-1-15,-13 6-1 16,-5 6-2-16,4 10 0 16,0 4-2-16,2 3 4 15,5 17 1-15,-2 13 2 16,4 12-1-16,5 5 2 15,7 2-1-15,0-4-1 16,0-5 0-16,13-9-1 16,2-2 3-16,9-3 0 15,1-9-1-15,8-4 2 16,6-9-1-16,4-4-2 0,-1 0 3 16,-2-23 0-16,0-11-1 15,-7-8 0-15,-3-7-2 16,-6-1-1-16,-6 1-3 15,-6 5 3-15,-5 10-3 16,-4 9 0-16,0 11 1 16,-3 5 2-16,0 8 0 15,3 1-6-15,6 0-4 16,6 18 3-16,6 8 6 16,3 6 1-16,-2-1 0 15,-1-3 0-15,0-4 0 16,-6-7 0-16,-6-7 0 15,-3-7 0-15,-3 0 0 16,-3-3 0-16,0 0 2 16,0 0 2-16,0-16-1 0,-3-8 0 15,-6-8-6-15,4-5 3 16,4 2-3-16,1 5 0 16,0 6-2-16,6 7 1 15,6 4 1-15,4 6 3 16,5 3 0-16,3 2 0 15,3-1 1-15,6 0 2 16,1-4-1-16,3-3 4 16,2-7 0-16,3-6 2 15,4-2 0-15,-4-6-3 16,-3-2-2-16,-11 1-1 16,-7 1-2-16,-12 1 0 0,-9 1 0 15,0 2 0-15,-9 4 0 16,-15 6-1-16,-4 2-2 15,1 11-1-15,0 1-4 16,6 3 4-16,-3 10 2 16,9 13 2-16,-1 9 1 15,8 6 1-15,2 1-2 16,6 1 3-16,0-2-3 16,14-7 1-16,11-1 0 15,2-5 3-15,4-8-1 16,-1-4 2-16,3-6-3 15,0-7 1-15,-2 0-1 16,5-10 3-16,-3-19-5 0,1-10 2 16,-1-12-2-16,-6-1-1 15,-5 1-4-15,-5 5 1 16,-7 10-1-16,-7 14 3 16,3 5 2-16,-6 13 1 15,3 1-1-15,-3 3 0 16,6 0-2-16,4 1-5 15,4 15 7-15,5 6 2 16,4 2 0-16,-1 3-2 16,-1-5 1-16,1-7-1 15,-2-4 1-15,-4-4-1 16,-4-4 1-16,-6-3-1 0,1 0 1 16,-2-9-1-16,1-12 2 15,3-11-2-15,-3-5 0 16,4 1-4-16,-1 4-3 15,2 7-5-15,-1 7 7 16,2 8 2-16,-3 10 2 16,6 0 1-16,0 0 0 15,4 13 2-15,-1 1 2 16,0-2-4-16,6-2 0 16,-2-4 0-16,1-6 0 15,2 0-6-15,2-10-18 16,-2-15-47-16,5-9-161 15</inkml:trace>
  <inkml:trace contextRef="#ctx0" brushRef="#br0" timeOffset="113451.0519">8874 8932 368 0,'-12'18'5'15,"-3"5"5"-15,6 4 18 16,0 2 5-16,6-2-8 15,3-1-5-15,0-7-7 16,0-2-2-16,12-4-4 16,3 1-3-16,9-4-2 15,1-1 1-15,5-8-2 16,3-1 3-16,3 0-4 0,1-10 1 16,6-14 1-16,-4-1 3 15,0-12-3-15,-2 0 0 16,-10 2 0-16,-12-2-2 15,-9 3 0-15,-6 5-2 16,0 5 0-16,-24 4 1 16,0 5-5-16,-3 8 4 15,2 4 2-15,7 3 0 16,6 0 0-16,3 3 1 16,2 13-1-16,1 7-1 15,6 1 1-15,0 4 0 16,0-4 1-16,13 0-1 15,5-2 2-15,3-6 0 16,4-2 1-16,2-1-1 0,9-6 2 16,1-1-3-16,5-6 0 15,7 0-1-15,-4-6-1 16,9-17-4-16,7-4-3 16,0-12-9-16,5 0-37 15,-5-2-90-15</inkml:trace>
  <inkml:trace contextRef="#ctx0" brushRef="#br0" timeOffset="113595.8281">10033 8688 338 0,'0'1'56'15,"0"-1"-54"-15,0 2-4 0,0-1-5 16,0 3-131-16</inkml:trace>
  <inkml:trace contextRef="#ctx0" brushRef="#br0" timeOffset="114111.6518">5569 11598 218 0,'61'-45'72'0,"24"-8"-25"16,20-10 4-16,11-3-14 0,5-7-8 15,9 0-5-15,7-9-4 16,17-7 3-16,16-11-3 15,12-1-5-15,4-8 1 16,-4 3-12-16,-7 3-3 16,-2 4-1-16,6 3 6 15,9-2-5-15,19-9 0 16,11-8-1-16,3-4 0 16,3 4-5-16,-6 2-5 15,-8 3-8-15,-7 8-20 16,-15 8-31-16,-24 9-5 15,-18 10-21-15,-19 9-82 16</inkml:trace>
  <inkml:trace contextRef="#ctx0" brushRef="#br0" timeOffset="119677.2705">7015 12583 248 0,'0'4'41'16,"0"-1"-6"-16,-5-3 0 16,2 0-3-16,3 0 4 15,0 0-5-15,0 0-4 16,0 3-9-16,0-3-1 15,0 0-2-15,0 0-7 16,-4 4-5-16,4 8-3 16,0 11 0-16,0 17 2 15,0 13-1-15,13 12 0 16,-2 9 0-16,5 2-1 0,-4 0 1 16,-1 0-1-16,-1 0 0 15,-4-1-1-15,0-2 1 16,0-9 0-16,-3-12 0 15,4-12-1-15,-2-11 0 16,-2-6-2-16,0-9 0 16,-3-4-6-16,3-4-15 15,-3-6-6-15,0 0-21 16,0 0-2-16,0-6-40 16</inkml:trace>
  <inkml:trace contextRef="#ctx0" brushRef="#br0" timeOffset="119992.192">7200 13016 233 0,'18'0'14'0,"9"0"9"16,7-3 22-16,6-4-3 16,5 0-18-16,4-3-2 15,-1 0-8-15,1-3-2 16,-1 4-4-16,-2-4-4 16,-1 5-1-16,-5-2-1 0,-1 0-1 15,-6 1-1-15,-5 2 0 16,-1 4-13-16,-6 2-19 15,-3 1-54-15,-2 0-160 16</inkml:trace>
  <inkml:trace contextRef="#ctx0" brushRef="#br0" timeOffset="120277.9431">7894 12454 371 0,'0'27'6'0,"0"13"1"0,0 15 6 16,0 11 9-16,7 7-2 16,5 9 3-16,0 4-11 15,3 0-2-15,-3-2-4 16,1-3-4-16,-1-4-1 15,2-5-1-15,-1-12 0 16,-1-10-5-16,1-15-3 16,1-5-22-16,-1-13-45 15,7-8-182-15</inkml:trace>
  <inkml:trace contextRef="#ctx0" brushRef="#br0" timeOffset="120921.6107">8432 13462 332 0,'0'-20'29'16,"3"-7"-7"-16,3-8 5 0,5-9 3 15,5-9-15-15,-1-9-2 16,6-8 0-16,1-6-3 16,2-10-1-16,0-3-4 15,0 16 1-15,-2 17-4 16,-11 20 1-16,-5 23-3 16,1 12 0-16,-4 1-3 15,3 7-3-15,6 26 6 16,3 10 0-16,0 14 1 15,1 2 0-15,1 3-1 16,2-5 0-16,-3-4 0 16,1-4 0-16,-5 1 0 15,-2-11 0-15,1-6 0 16,-2-12 0-16,-2-8-1 0,-1-7-2 16,0-6 2-16,3 0-4 15,3-23 3-15,0-14 2 16,4-12 0-16,-4-6 0 15,-1-9-1-15,-1-5 0 16,-1 0-1-16,3 0 1 16,3 9 2-16,4 13-1 15,-1 11 0-15,0 9 3 16,0 15-3-16,0 5 0 16,0 7 2-16,-2 7-2 15,2 19 2-15,0 14 3 16,6 12 3-16,-2 8-1 15,8-1-3-15,-1-3 0 0,6-9-4 16,-2-5-2-16,0-1 1 16,1-2-2-16,-7-3-7 15,0 1-9-15,-3-11-42 16,-7-6-65-16</inkml:trace>
  <inkml:trace contextRef="#ctx0" brushRef="#br0" timeOffset="121483.486">9690 13198 242 0,'9'-30'66'0,"0"-4"-34"15,4-5 31-15,-1-8-17 16,3-8-15-16,0-11-15 15,1-4-3-15,4 0-4 16,2 11-6-16,-1 17 0 16,-6 18-1-16,-6 11 3 15,3 10-2-15,-6 3-3 16,6 13 0-16,4 24 0 16,1 15 3-16,-1 11 1 15,3 6-3-15,1-9 1 16,-1-7-1-16,5-13-1 15,-3-8-1-15,3-12 1 16,-5-6 2-16,1-5-2 0,-1-9 0 16,-4 0 0-16,6-19 0 15,-2-15 3-15,1-15-3 16,2-14 0-16,-1-9-3 16,0-5 2-16,3 5-4 15,-5 19 2-15,-1 16 3 16,-6 17 0-16,-3 11 0 15,-6 6-1-15,0 3 1 16,0 3-5-16,4 20 5 16,5 10 0-16,2 13 5 15,5 4-3-15,8 6 0 16,2-1 0-16,6-1 1 16,4-2-2-16,-3-5-1 0,1-8 0 15,-3 1-2-15,-4-9-1 16,-3-2-7-16,-6-9-28 15,-11-4-120-15</inkml:trace>
  <inkml:trace contextRef="#ctx0" brushRef="#br0" timeOffset="121987.2757">5393 13386 325 0,'-6'-7'62'0,"6"7"-22"16,0 0-2-16,0 0-14 15,0-3-15-15,24-10-9 16,18-4 4-16,19-10 1 16,11-2-4-16,8 3-1 15,8 6 0-15,0 6-6 16,3 10-4-16,-7 4-14 0,-4 0-41 15,-11 14-56 1</inkml:trace>
  <inkml:trace contextRef="#ctx0" brushRef="#br0" timeOffset="122474.0493">5930 15388 352 0,'0'0'84'16,"0"0"-81"-16,0-4-2 16,12-6 2-16,12-3 0 15,10-4-1-15,8 0 2 16,9 2-1-16,4 1 0 16,6-5-3-16,6 1 0 15,2 2-3-15,3-3-13 16,2 5-31-16,-2 1-77 15</inkml:trace>
  <inkml:trace contextRef="#ctx0" brushRef="#br0" timeOffset="124782.9208">7640 14747 125 0,'0'-10'78'0,"0"3"-40"16,0 4 9-16,0 2 7 15,-3 1-15-15,3 0 5 0,-3 0-7 16,3 0-10-16,0 0-7 16,0 0-6-16,0 0-4 15,-3 27-10-15,-7 15-2 16,-1 16 2-16,-1 14 2 16,2 7-1-16,1 3-1 15,3 4-1-15,3 0 1 16,-2 0-2-16,5 3-3 15,0-10-1-15,0-11-17 16,0-13-4-16,8-15-17 16,-5-14-13-16,3-13-18 15,-3-11-27-15,-3-2-68 16</inkml:trace>
  <inkml:trace contextRef="#ctx0" brushRef="#br0" timeOffset="125181.4608">7621 14714 328 0,'7'4'3'0,"5"21"-2"16,9 15 22-16,4 16-1 15,5 10 5-15,1 11 12 16,2 2-22-16,0-7-7 0,0-3-2 15,4-13-5-15,-4-9 3 16,-3-11-4-16,-5-10-1 16,-1-9 0-16,-6-7 1 15,0-6-2-15,-6-4 0 16,1 0 2-16,-4 0 0 16,5-17 5-16,-1-13 0 15,-1-13 0-15,1-17 0 16,-5-15-6-16,-5-2-1 15,-3-8 2-15,0 2-2 16,0 1 0-16,-8 6-3 16,5 10 3-16,3 12-5 15,0 15-4-15,0 13-6 0,0 12-25 16,8 4-46 0,4 10-101-16</inkml:trace>
  <inkml:trace contextRef="#ctx0" brushRef="#br0" timeOffset="125662.1405">8683 15120 258 0,'0'0'115'0,"0"0"-65"16,0 0 1-16,0-20-21 15,-6-4-21-15,-12-8-7 0,0 2 0 16,-6 4-1-16,-1 10 1 16,-2 9-1-16,-1 7 13 15,-2 0-9-15,0 22-2 16,-1 22-3-16,4 12 0 16,9 9-1-16,3-1-1 15,15-11-2-15,0-10-1 16,3-14 2-16,15-9-5 15,1-10-1-15,4-7-1 16,5-3 7-16,2-10-9 16,3-17 7-16,-2-11 1 15,-1 4 3-15,-8 7 1 16,-11 11 0-16,-4 10-1 0,-4 3 1 16,3 3 0-1,9 6 0-15,6 16 0 0,10 2 2 16,2 6 0-16,3-6-2 15,-3-5 0-15,5-3-1 16,-5-9 1-16,-3-4-1 16,-2-3-6-16,-5 0-26 15,-1-13-94-15,-1-9-161 16</inkml:trace>
  <inkml:trace contextRef="#ctx0" brushRef="#br0" timeOffset="125828.0586">9144 15292 220 0,'12'26'34'0,"7"0"-11"15,-5-3-9-15,2-3-11 16,-1-6-3-16,-3-4-7 16,0-8-13-16,-6-2-52 15,1-2-69-15</inkml:trace>
  <inkml:trace contextRef="#ctx0" brushRef="#br0" timeOffset="126029.7635">8917 14790 389 0,'0'0'27'0,"0"0"-27"15,0 0 0-15,9 10-3 16,6 2 2-16,0 2-6 16,0-1-17-16,1-3-60 15,4-10-157-15</inkml:trace>
  <inkml:trace contextRef="#ctx0" brushRef="#br0" timeOffset="126193.7542">9199 14790 320 0,'3'5'8'15,"6"7"21"-15,3 0-16 16,0 1-13-16,0-2-9 16,1-2-37-16,7-8-142 15</inkml:trace>
  <inkml:trace contextRef="#ctx0" brushRef="#br0" timeOffset="126539.4974">9714 14872 238 0,'13'33'109'0,"4"13"-87"15,5 7-5-15,2 4-3 16,-2-2-7-16,1-8-2 16,2-4-1-16,-4-8-4 15,1-11 3-15,-2-7 3 16,-4-7-2-16,-7-10-1 16,0 0 3-16,-2-3 3 15,1-24 12-15,1-9-4 16,-3-14-11-16,-3-9-2 0,0-1-2 15,-3-3-2 1,0 7 0-16,0 4-1 0,4 8-3 16,2 2-13-16,5 8-35 15,2 8-22-15,5 13-105 16</inkml:trace>
  <inkml:trace contextRef="#ctx0" brushRef="#br0" timeOffset="126921.6789">10306 14948 217 0,'12'0'24'0,"1"0"22"0,10 0 6 16,2-6-31-16,5-11-5 15,3-10-6-15,0-5 0 16,-2-9-2-16,-1-1-2 15,-14-1-6-15,-9 4 0 16,-7 2 0-16,0 3-2 16,-17 12-4-16,-12 12-3 15,-9 10-9-15,-7 10 6 16,-1 22 12-16,1 8 1 16,12 6 8-16,6 4 2 15,11 3-1-15,7-3-1 16,9-1-3-16,0-2 5 15,9-5-1-15,14 2-2 0,9-9 3 16,7-1-4-16,10-7-4 16,6-8-3-16,11-3-2 15,1-9-17-15,2-7-50 16,2-10-262-16</inkml:trace>
  <inkml:trace contextRef="#ctx0" brushRef="#br0" timeOffset="128189.6622">11801 14261 191 0,'0'0'106'0,"0"0"-81"16,0 0-8-16,0 0-12 15,0 9-5-15,4 21 0 16,16 10 11-16,2 13 1 15,1 6 0-15,0 4-6 16,0 7 11-16,-1-1 1 16,-5-3-13-16,-4 0-5 15,2-9-2-15,-6-9-12 16,3-14-16-16,-3-11-34 16,-3-13-55-16,-6-7-77 0</inkml:trace>
  <inkml:trace contextRef="#ctx0" brushRef="#br0" timeOffset="128653.591">11728 14184 325 0,'0'-5'13'0,"3"-2"-9"0,19-3-4 16,11-3 13-1,6 3 2-15,6 3-2 0,1 7 0 16,2 0-1-16,-8 3-3 16,-8 17-3-16,-6 9-2 15,-14 12 6-15,-12 14 1 16,0 5-3-16,-22 3 1 16,-5-1-4-16,0-12 0 15,3-10 0-15,11-14-2 16,7-12-3-16,6-4-3 15,0-7-4-15,3 1-1 16,22-1 1-16,11 0 1 16,4-3 3-16,5 4 3 15,1 1 0-15,-10 2 3 16,-8 6-1-16,-11 1 1 0,-8 9 2 16,-9 9 11-1,-3 12 6-15,-24 5-9 0,-8 4-9 16,0-4 2-16,-1-5-3 15,3-8-3-15,8-6-2 16,8-14-4-16,7-6-15 16,10-10-33-16,0 0-65 15,6-29-176-15</inkml:trace>
  <inkml:trace contextRef="#ctx0" brushRef="#br0" timeOffset="129149.3359">12541 14369 153 0,'-9'4'26'0,"3"3"3"16,0 3 19-16,2-4-9 15,-2 1-10-15,6-4-7 16,-3-2 0-16,3 2-10 16,0-3-1-16,0 0-6 15,0 0-2-15,0 0 0 16,0 0-2-16,0 0 0 16,0 0-1-16,0 0 1 0,0 0-1 15,0 0-1-15,0 0 1 16,0 0 1-16,0 0-1 15,0 0 0-15,0 0 0 16,0 6 5-16,0 4 1 16,0 9 7-16,0 5 1 15,-3 6-3-15,3 3-5 16,0 0-4-16,0 4-1 16,0-2 4-16,9-1-4 15,1-1 3-15,-1-4 1 16,-3-2-4-16,1-1-1 15,1-10 0-15,-2-2 0 0,-6-4-11 16,3-4-14-16,-3-6-40 16,0-3-65-16,0-17-52 15</inkml:trace>
  <inkml:trace contextRef="#ctx0" brushRef="#br0" timeOffset="129471.4032">12402 14245 302 0,'0'-17'15'16,"7"-6"-12"-16,16 0 12 15,-2-4-2-15,9 4-1 16,-3 7-1-16,1 9 1 0,-1 7-8 16,-2 0-2-16,2 16 9 15,-5 8-1-15,1 6-1 16,-3-1 1-16,-1 4 0 15,0 3-3-15,2 4 1 16,-3 2-4-16,2 2 3 16,0 3-3-16,-2-2 2 15,3 3 0-15,-6-3-2 16,2-3-3-16,-1-8-1 16,-3-10 0-16,-6-5-2 15,-4-10-4-15,-3-2-23 16,0 0-17-16,-4-4-104 0</inkml:trace>
  <inkml:trace contextRef="#ctx0" brushRef="#br0" timeOffset="129681.7119">12459 14667 162 0,'-8'0'226'16,"8"0"-226"-16,0-3 8 15,17-1-8-15,8-2 8 16,8-1 8-16,3 0-7 16,6-6-6-16,1 1 1 15,-1-5-4-15,-8-3-6 0,2-7-17 16,-9-2-99 0,1-11-150-16</inkml:trace>
  <inkml:trace contextRef="#ctx0" brushRef="#br0" timeOffset="129869.7061">12786 14142 269 0,'0'7'101'16,"0"6"-101"-16,19 7 14 15,-3-1 2-15,10 5-3 16,1-4-9-16,4-3-4 15,5-2-14-15,-3-12-36 0,2-3-113 16</inkml:trace>
  <inkml:trace contextRef="#ctx0" brushRef="#br0" timeOffset="130213.2091">13279 14050 316 0,'-23'26'12'0,"-3"5"2"16,-5-2-1-16,1 0 1 16,3-3-5-16,5-6 4 15,1 0 0-15,6-6-4 16,6-1 8-16,5 1-4 0,1 1-6 16,3 2-4-1,0 0-2-15,0 6 0 0,10 2 2 16,2 2 2-16,3 0 0 15,0 0 0-15,1 2 1 16,-2 1 1-16,-2 2-3 16,-2-2 2-16,-1 0-3 15,0-4 3-15,0-3-6 16,-3-3 2-16,0-9-2 16,0-1-2-16,-3-10-7 15,7 0-31-15,-1-11-49 16,8-22-125-16</inkml:trace>
  <inkml:trace contextRef="#ctx0" brushRef="#br0" timeOffset="130484.0453">13466 14225 228 0,'-3'47'27'16,"-2"8"19"-16,4-2 3 15,1-3-7-15,0-11-17 16,12-3-6-16,9-7-11 16,2-8-7-16,9-5 3 15,1-12 4-15,-1-4-5 0,3 0 0 16,4-23-1 0,-2-4 1-16,2-9-1 0,-3-3 6 15,-2-1-8-15,-7 0 0 16,-8 0-21-16,-9 0-45 15,-10 2-92-15</inkml:trace>
  <inkml:trace contextRef="#ctx0" brushRef="#br0" timeOffset="130693.873">13418 14080 313 0,'6'0'12'0,"21"-4"-4"16,9-9 18-16,3-4-10 16,4-3-12-16,2 3 0 15,-7-2-4-15,2 3-2 16,-5 2-1-16,-12 7-15 16,-7 1-45-16,-10 6-88 15</inkml:trace>
  <inkml:trace contextRef="#ctx0" brushRef="#br0" timeOffset="130868.8241">13516 14258 170 0,'-6'7'167'16,"6"-4"-141"-16,0-3-14 0,13 0 7 16,12 0 16-16,11 0-8 15,10-7-25-15,2-13-2 16,8-6-42-16,2-5-41 15,4-8-59-15,-1-6-13 16</inkml:trace>
  <inkml:trace contextRef="#ctx0" brushRef="#br0" timeOffset="131189.6354">14121 13937 90 0,'70'-46'3'15,"-14"9"-3"-15,-11 15 0 16,-16 6 6-16,-16 9 22 16,-9 7 13-16,-4 0 38 15,-14 3 5-15,-19 19-81 16,-6 8 8-16,-2 7 27 0,2-1-17 15,9 1 6-15,9-4-10 16,10-7-5-16,11 0-6 16,0-5-5-16,6-5 0 15,17 0 0-15,0-6-1 16,6-3 0-16,4-1 0 16,6 1-3-16,-1 6 3 15,7 1 8-15,-5 1-6 16,-8-1 1-16,-5-4 5 15,-11 0 0-15,-10 0-4 16,-6 3-1-16,0 8 11 16,-25 7 5-16,-8 6-16 0,-13 3-3 15,-5-2 0 1,-8 2-9-16,0-5-19 0,-2-1-51 16,6-5-141-16</inkml:trace>
  <inkml:trace contextRef="#ctx0" brushRef="#br0" timeOffset="133229.5502">7604 15827 35 0,'-6'0'250'15,"6"0"-230"-15,0 3-20 16,6-3 3-16,18 0 6 16,9 0 8-16,13-3-4 15,11-11 5-15,13-5 0 16,9-2 6-16,9-1 10 16,3-1 1-16,0 3-16 0,0 3-9 15,3 5-2-15,0 5-3 16,3 0 1-16,3 4-4 15,0 0 2-15,-1 2 1 16,8-5-4-16,6-1 1 16,1 0-1-16,5-6 2 15,2-3-2-15,-4-3 0 16,3-1 0-16,-2-1 2 16,1-2-3-16,2-1 4 15,2-1 0-15,9 1 1 16,4 1 1-16,4 6-3 15,3 1-2-15,4 3 0 0,-4 3 0 16,-7-3 1-16,-2 3-1 16,-9-4 2-16,-1 4-3 15,0 1 5-15,-5-1-5 16,-2 7 0-16,-1 0-1 16,-10 3-2-16,-3 0 0 15,-3 0 1-15,-3 0 0 16,-6 3 0-16,0-3 1 15,-6 0 1-15,0-7-2 16,-9-3 2-16,3-3 0 16,-4 0 1-16,-3 3-1 15,-1 1 0-15,-7-2 1 16,2 1-1-16,1 0-2 0,6-3 2 16,1 0 0-1,7-1 1-15,-3-1-1 0,-4 1 0 16,1 1 0-16,-5-1 1 15,0 4-1-15,-5 4 0 16,3-1 0-16,-4 1 0 16,8 2 0-16,-1-3 0 15,1 4 1-15,-1-2-1 16,-2 0-1-16,-7 0-2 16,3-2 3-16,-4 0-3 15,-7-3 3-15,-8 4-3 16,-7 2 1-16,-12 1-3 0,-8-1 0 15,-7 4-1 1,-6 0-1-16,-1-3 1 0,-1 3 4 16,-4 0-1-16,0 0 1 15,0 0 1-15,0 0 1 16,0 0 0-16,0 0 0 16,0 0-1-16,0 0 1 15,0 0 1-15,0 0 0 16,0 0-1-16,0 0 0 15,0 0 0-15,0 0-1 16,3 0 1-16,-3 0-1 16,6 0 0-16,-3 0 1 15,0 0 0-15,-3 0-3 16,3 0 3-16,-3 0 1 0,0 0-1 16,0 0 0-16,0 0 3 15,0 0-2-15,0 0 1 16,0 0 0-16,0 0 2 15,0 0 0-15,0 0-1 16,0 0 0-16,0 0 1 16,0 0-2-16,0 0 2 15,0 0-2-15,0 0 0 16,0 0-1-16,0 0-1 16,0 0 2-16,0 0-2 15,0 0 1-15,0 0 0 16,0 0-1-16,0 0 2 15,0 0-2-15,0 0 0 0,0 0 0 16,0 0 0-16,0 0 0 16,0 0 0-16,3 0 0 15,-3 0-2-15,0 0 0 16,0 0 1-16,0 0 2 16,0 0-2-16,0 0 0 15,0 0 1-15,0 0 0 16,0 0 1-16,0 0-1 15,0 0 0-15,0 0 0 16,0 0-1-16,0 0-1 16,0 0 1-16,0 0-1 15,0 0 1-15,0 0 0 16,0 0 1-16,0 0 0 0,0 0 0 16,0 0 0-16,0 0 0 15,0 0 0-15,0 0 0 16,0 0 0-16,0 0 1 15,0 0-1-15,0 0 1 16,0 0-1-16,0 0 0 16,0 0 0-16,0 0 1 15,0 0-1-15,0 0 0 16,0 0-1-16,0 0 0 16,0 0-3-16,0 0-2 15,0 0-5-15,0 0-17 16,0 0-23-16,0 0-20 15,0 0-115-15</inkml:trace>
  <inkml:trace contextRef="#ctx0" brushRef="#br0" timeOffset="135594.2284">18668 13923 385 0,'-30'-22'11'16,"7"5"22"-16,5 7-12 16,-3 1-8-16,3 8-3 15,0 1 1-15,2 4-5 16,1 32 1-16,-3 14-1 15,0 22 0-15,-2 18-4 16,8 12 2-16,8 4-3 16,4-4-1-16,20-13 0 15,21-19-1-15,19-23 1 16,5-22-1-16,15-22 1 16,5-6 1-16,6-34-1 15,-6-12 1-15,-6-13-1 16,-6-7 1-16,-19-1 2 0,-13 4 0 15,-17 6 3 1,-23 5 1-16,-2 5 1 0,-30 1-1 16,-15 5-3-16,-6 5 2 15,-10 6-2-15,0 12-1 16,1 12-1-16,-2 9-2 16,9 3-4-16,5 24-7 15,7 13-18-15,6 9-32 16,8 13-99-16</inkml:trace>
  <inkml:trace contextRef="#ctx0" brushRef="#br0" timeOffset="135913.3566">18541 14912 365 0,'-26'6'48'0,"-15"14"-35"16,-9 10 10-16,-19 16 1 15,-14 16-12-15,-24 14 0 16,-10 8-5-16,-6 9 6 16,5-2-6-16,15-4 10 15,15-6-5-15,17-7 1 16,9-10-10-16,12-3-3 15,13-11-1-15,7-8 1 0,7-5-9 16,10-10-5 0,3-12-10-16,7-8-8 0,3-7-11 15,0 0-54-15,7-22-75 16</inkml:trace>
  <inkml:trace contextRef="#ctx0" brushRef="#br0" timeOffset="136296.3281">17376 15581 313 0,'0'0'44'0,"0"21"-37"16,-10 15 7-16,-6 10 11 16,-1 11-5-16,-2 9-2 15,2 0-1-15,1-1-8 16,7-4 1-16,0-9-3 16,5-9-4-16,4-7-1 15,0-12-1-15,7-4-1 16,8-7 1-16,9-6-2 0,7-4 1 15,11-3 0 1,10-17 0-16,14-16 0 0,12-16-6 16,8-8 0-16,8-12-18 15,1 0-12-15,-3 0-15 16,-9 5-113-16</inkml:trace>
  <inkml:trace contextRef="#ctx0" brushRef="#br0" timeOffset="136565.5084">18567 14938 337 0,'0'13'17'16,"0"23"-7"-16,0 15 19 15,0 14-5-15,0 8-9 16,0 3 3-16,0 6-5 15,0 0 1-15,9 2-5 16,4-8 3-16,1-3-7 16,-1-7-4-16,0-8 0 15,0-8-1-15,0-12-5 16,-6-10-6-16,-4-11-31 16,-3-4-55-16,0-9-121 15</inkml:trace>
  <inkml:trace contextRef="#ctx0" brushRef="#br0" timeOffset="136836.122">18373 15770 349 0,'0'13'21'16,"18"11"-15"-16,9 12 17 15,4 1-9-15,3 6 5 16,4-4-5-16,-5-4 3 15,0-1-7-15,-1-10 0 16,-2-4-2-16,-6-7-8 16,3-10 4-16,-7-3-3 15,6-6 3-15,-8-18 0 0,3-11-4 16,-2-9 0-16,-4-12-2 16,0-11-9-16,-3-12-30 15,-3-17-60-15,-5-12-175 16</inkml:trace>
  <inkml:trace contextRef="#ctx0" brushRef="#br0" timeOffset="137112.5409">18947 14753 251 0,'12'42'62'16,"5"12"-11"-16,3 8-12 0,6 6-4 15,2 7-6-15,8 1-6 16,6-3-5-16,8-4-6 16,7-3-2-16,-1 0-3 15,2-6 5-15,-9 2-8 16,-7-8-1-16,-6-5-3 16,-7-6-3-16,-6-11-1 15,-9-10-6-15,-5-4-9 16,-4-14-22-16,-5-4-46 15,0-7-107-15</inkml:trace>
  <inkml:trace contextRef="#ctx0" brushRef="#br0" timeOffset="137579.4175">19152 14763 368 0,'0'0'24'16,"18"3"-4"-16,19 17 27 15,11 9-14-15,5 8-9 16,8 9-1-16,1 7-9 16,-1 7-5-16,3 5-1 15,5 9-4-15,2-5-3 16,1-3 2-16,0-4-2 15,-5-1-1-15,1-2 1 0,-2 0 6 16,-2-6-6 0,-1-4 3-16,-7-5-4 0,-3-5 2 15,-4-2-1-15,-6-5 1 16,0-2-2-16,1-3 1 16,-4-8-1-16,-5-5 1 15,-8-4 0-15,-12-1-1 16,-5-8-1-16,-10 0 0 15,0-1 1-15,0 0 0 16,0 0 1-16,0 5-1 16,0-5 1-16,0 0-1 15,0 0-2-15,0 0-2 0,-3 0-6 16,-7 0-5-16,-4 0 1 16,-1-3-18-16,-5-1-38 15,-1-5-163-15</inkml:trace>
  <inkml:trace contextRef="#ctx0" brushRef="#br0" timeOffset="137945.3006">20412 15351 325 0,'17'27'40'0,"7"10"8"16,2 8-22-16,6 2-10 15,2 5-6-15,4 4-1 16,-6 4-2-16,-2 0 2 16,-1 2-3-16,-6 0 0 15,-4-5-5-15,-3-8 1 16,-9-2 0-16,-7-8-2 15,0-6 0-15,-6-6 0 16,-18-1-4-16,-1-3 2 16,-14-3-1-16,-3-3 1 0,-5-8 1 15,-3-4 2 1,-2-5-2-16,-1 0-1 0,-3-5-4 16,-1-9-36-16,1-4-93 15</inkml:trace>
  <inkml:trace contextRef="#ctx0" brushRef="#br0" timeOffset="138403.8539">19168 15706 294 0,'7'5'53'15,"1"8"-43"-15,6 8 30 16,5 9-5-16,8 8-14 15,2 5-7-15,9 0-1 16,2 1 0-16,5-5 4 0,0 1-10 16,-2-8 5-1,-4-1-6-15,-1-5-5 0,-2-10 1 16,-4-3-1-16,-2-10 1 16,-8-3-2-16,-2 0 3 15,-1-16 2-15,1-13-1 16,3-14-1-16,-4-13-2 15,4-14-2-15,-4-9-4 16,1-10-7-16,-4 5-11 16,-3 7-9-16,-1 13-40 15,-4 11-128-15</inkml:trace>
  <inkml:trace contextRef="#ctx0" brushRef="#br0" timeOffset="138914.7242">19535 14519 335 0,'3'-4'38'0,"23"-5"-35"15,3 2 20 1,10 3 15-16,6 4-15 0,5 0-2 16,6 17-3-16,7 7-8 15,5 12-1-15,4 10 2 16,1 6-2-16,4 4-6 15,3 4-1-15,0-7 3 16,6 3-4-16,10 0 1 16,9 1-2-16,5 3 3 15,8 2 2-15,2-3 2 16,4-3-1-16,-2-3-3 16,-5-3-1-16,-5 3 0 15,-7-1 3-15,-7-1-2 16,-4-2-2-16,-3-4 0 15,-7-8 1-15,-13-4-2 0,-16-10 0 16,-13-6-3-16,-17-4-7 16,-13-9-6-16,-12 2-17 15,0-6-23-15,-16 0-70 16</inkml:trace>
  <inkml:trace contextRef="#ctx0" brushRef="#br0" timeOffset="139243.7148">21560 15241 153 0,'0'0'240'0,"6"7"-234"16,19 15 12-16,9 16 11 15,8 5-9-15,3 13 1 16,5 4-6-16,0-1-3 15,0 3-1-15,-6-8-3 16,-6-5-6-16,-10-6 0 16,-14-9 0-16,-6-9 1 15,-8-4-2-15,-2-2 1 16,-24-2 6-16,-15-1-7 16,-17-1-1-16,-14-3 0 15,-10-2 0-15,-4-7-10 16,-4-3-5-16,1 0-6 15,2-13-39-15,1-4-60 0,1-5-126 16</inkml:trace>
  <inkml:trace contextRef="#ctx0" brushRef="#br0" timeOffset="139984.9341">19089 14126 28 0,'17'0'298'0,"9"0"-290"16,19 0 22-16,17 0 2 15,12 0-3-15,11 6-8 16,4 7-3-16,7 1-1 16,8 3-1-16,7 5-4 15,3 8-1-15,2 0-3 16,-2 6-1-16,6 4-2 15,5-1-4-15,3 1 2 16,4-1-3-16,2 1 1 16,-1 2 0-16,0 2-1 15,4 3 4-15,-4-1-3 0,-1 3 2 16,4 1 1-16,3-4-1 16,-1 1 0-16,-2-2-1 15,-2-1 0-15,-8 2 2 16,-2 7-2-16,-8-1 0 15,-5 2-1-15,-13-2-1 16,-2-3 1-16,-7-2 0 16,-9-1 3-16,-5-3-4 15,-12-4 0-15,-9-8 0 16,-16-5 0-16,-11-7-3 16,-9-9 3-16,-10-3 0 15,-5-7-3-15,-3 0 0 16,-3 0 0-16,-21 0-28 0,-8-14-50 15,1-4-96 1</inkml:trace>
  <inkml:trace contextRef="#ctx0" brushRef="#br0" timeOffset="140310.0226">22996 14882 347 0,'14'9'21'0,"8"21"16"16,6 11 14-16,7 14-28 16,4 11-10-16,0 5-2 0,2 4-1 15,0-6-3 1,-7-3 1-16,-1-7-2 0,-3-2-2 16,-10-8-1-16,-5-9-1 15,-4-9 3-15,-11-6-3 16,-3-2 1-16,-26-3 6 15,-14-4-3-15,-16-3 4 16,-22 1 0-16,-19-4-4 16,-12-5-6-16,-9 0-2 15,-4 0-7-15,1 3-13 16,-9-1-8-16,-7 10-20 16,-14 2-173-16</inkml:trace>
  <inkml:trace contextRef="#ctx0" brushRef="#br0" timeOffset="141014.0364">17100 16133 342 0,'-26'-3'37'15,"0"3"-19"-15,-1 7 17 16,2 23-18-16,-1 16-4 0,9 20-5 16,8 17 2-16,9 16-2 15,3 6 1-15,26 4-3 16,16-9-1-16,12-14-3 16,10-17-1-16,8-16-2 15,2-17 1-15,1-21-3 16,1-15 3-16,-3-8 2 15,0-31-2-15,-4-19 0 16,-10-14-1-16,-10-7-4 16,-20-7 3-16,-22 0-1 0,-10 4 2 15,-39 6 0 1,-26 12 1-16,-26 16-1 0,-13 20 1 16,-10 18 6-16,4 10 2 15,10 14-2-15,12 11 1 16,20 7-6-16,19-3-1 15,23 1-3-15,19 0-15 16,7 2-19-16,39-1-55 16,27-3-79-16</inkml:trace>
  <inkml:trace contextRef="#ctx0" brushRef="#br0" timeOffset="141419.4316">18515 16497 384 0,'-51'59'19'16,"5"11"1"-16,10 6 3 15,7 3-16-15,12-3-1 16,14-7-5-16,3-9 2 15,16-14-3-15,18-14 0 16,10-12-1-16,3-13-1 16,7-7-2-16,3-28-7 15,3-20-4-15,-1-14 3 0,-7-4-10 16,-14-8-2 0,-19 5 1-16,-19 1 20 0,-2 5 3 15,-27 1 8-15,-10 8 7 16,-13 9 7-16,-2 11-2 15,0 10 10-15,5 9-9 16,7 8-6-16,14 4-15 16,5 3 0-16,19 0-11 15,4 3-24-15,10 9-61 16,25 5-34-16</inkml:trace>
  <inkml:trace contextRef="#ctx0" brushRef="#br0" timeOffset="142055.7178">19674 16318 308 0,'-43'17'45'16,"10"3"-13"-16,5 4 12 16,9 8-24-16,6 2-13 15,10 8-1-15,3 8-3 16,2 3-2-16,17 4 0 16,8-5 2-16,6-7 2 15,-1-8-2-15,7-7-1 16,1-14-2-16,-1-3 1 15,-1-13 1-15,1 0-2 0,-1-20 1 16,-1-17 0-16,-2-12-1 16,-5-13 1-16,-14-7 0 15,-9-4-1-15,-7-2-3 16,-17-1 0-16,-24 2 0 16,-12 5-1-16,-10 13 4 15,-3 16 2-15,-1 15 2 16,3 21 12-16,6 4-4 15,3 4-2-15,13 18-2 16,3 8-4-16,15 5-4 16,14 12-6-16,10 4-1 15,0 1-2-15,24-3-13 0,14-8-29 16,15-6-54-16,11-10-117 16</inkml:trace>
  <inkml:trace contextRef="#ctx0" brushRef="#br0" timeOffset="142491.5459">20492 16243 367 0,'-38'26'42'0,"5"11"-16"16,2 19 7-16,7 6-13 0,8 5-12 15,9 5-3 1,7-2 1-16,0-8-3 0,23-6-3 16,12-16 1-16,14-11-1 15,13-15 0-15,12-14 0 16,1-7-2-16,3-29 2 16,0-12-1-16,-4-6-5 15,-2-9-4-15,-10 0-3 16,-11-3-9-16,-14 0 2 15,-15-3 4-15,-19 2 7 16,-3 2 9-16,-22 9 0 16,-16 9 13-16,-9 14 12 0,-11 7 3 15,-7 16-4 1,-4 10-8-16,1 0-1 0,6 13-2 16,14 7-4-16,13 2-7 15,11 2-2-15,12 9-5 16,12-1-8-16,0 5-11 15,24-6-27-15,20-8-75 16</inkml:trace>
  <inkml:trace contextRef="#ctx0" brushRef="#br0" timeOffset="143143.8651">22076 15919 349 0,'-35'14'37'0,"-2"8"-6"16,5 8-3-16,0 11-18 15,2 14-7-15,6 14 4 16,5 11-5-16,10 6-2 16,7-1 1-16,2-12 0 15,11-7-1-15,17-16-1 16,8-12 0-16,5-14-2 16,6-14-3-16,7-10 4 15,7-13 2-15,6-23 0 16,5-14 0-16,-1-13-1 0,-8-6 1 15,-12-10 3 1,-14-4-3-16,-14 4-2 0,-23 4 2 16,0 8 0-16,-35 11 1 15,-11 7 1-15,-12 12 6 16,-12 10 2-16,3 14 15 16,-4 13-4-16,9 0-6 15,2 15-9-15,11 13-6 16,8 3-2-16,15 1-5 15,14 2-3-15,12 1-5 16,6-5-6-16,33 0-24 16,13-8-53-16,13-4-109 15</inkml:trace>
  <inkml:trace contextRef="#ctx0" brushRef="#br0" timeOffset="143602.0178">23338 15793 339 0,'-38'24'31'16,"-1"9"15"-16,0 6-5 15,-2 10-18-15,3 10-7 16,0 12-4-16,6 13-3 15,8 7-2-15,10 1-2 0,14-12-4 16,0-15-2-16,27-15 1 16,10-14-1-16,9-9-4 15,4-17-1-15,3-10 0 16,3-10-6-16,3-27 4 16,5-12 4-16,1-13 0 15,-4-4 4-15,-10-8 1 16,-11-2 5-16,-10-2 3 15,-17 2 2-15,-11 3-3 16,-2 7 4-16,-14 3-3 16,-17 13 2-16,-9 7 1 15,-8 17 1-15,-7 6 6 0,-3 11-11 16,-2 8-1-16,3 1-7 16,6 0-1-16,1 7-9 15,3 6-16-15,1-3-22 16,4 1-41-16,5-3-197 15</inkml:trace>
  <inkml:trace contextRef="#ctx0" brushRef="#br0" timeOffset="144794.0308">14753 15245 387 0,'6'0'66'16,"-6"0"-38"-16,0 0-17 15,3 0-1-15,-3 0-4 16,4 0-1-16,-4 0-2 16,0 0-3-16,0 0 1 15,4 0-1-15,-4 0 0 16,0 0 0-16,0 0 0 0,3 0 0 15,-3 0-1 1,0 0 1-16,0 0 0 0,0 0-2 16,0 0 1-16,0 0 1 15,0 0 0-15,0 0 0 16,0 0-1-16,0 0 1 16,0 0 0-16,0 0 0 15,0 0-1-15,0 0 1 16,0 0-1-16,0 0 1 15,0 0 0-15,0 0 0 16,0 0-2-16,0 0-1 16,0 0 1-16,0 0-1 0,0 0-1 15,0 0-1 1,0 0 0-16,0 0 2 0,0 0 0 16,0 0 1-16,0 0-1 15,0 0 2-15,0 0 0 16,0 0-4-16,0 0 1 15,0 0-4-15,0 0-3 16,0 0-2-16,0 0-1 16,0 0-5-16,3 0-11 15,3 3-11-15,0 1 7 16,1 2-72-16</inkml:trace>
  <inkml:trace contextRef="#ctx0" brushRef="#br0" timeOffset="147291.5477">7610 13808 243 0,'0'0'15'0,"0"0"-13"16,0 0-1-16,5 0 2 16,17-9 0-16,8-1 8 15,9-4 0-15,7 1-2 16,8-1-1-16,11-1 9 0,7-5-5 15,14 0-1-15,7-4-5 16,16 2 3-16,4 2-3 16,8 7-4-16,0 3 1 15,-5 3 0-15,-2 7 1 16,5-4 1-16,5 1-2 16,6-4 2-16,13-5-5 15,6-1 1-15,3-1 0 16,-1-2 1-16,-2 6-2 15,-13 9 0-15,-3 1 3 16,-5 0-1-16,-7 7 0 16,-6 0-1-16,-2-4-1 0,-7-3 1 15,-8-3-1 1,1-14 3-16,-17-6-3 0,-12-6 0 16,-13-1 1-16,-11-6 0 15,-7 2 2-15,-6-5 6 16,-8 0 4-16,-4-2 0 15,-3-5-2-15,-5-7 5 16,-7 1-8-16,-5-1-2 16,-1-10 1-16,-10-3-1 15,-15-7-5-15,-8-3-1 16,-3-3 2-16,-10 0-2 16,-3-1 5-16,-2 1-1 15,-7-3 3-15,-11 6 3 16,-8 6-5-16,-4 5 2 0,-7 11-4 15,-6 8 1-15,-7 9 4 16,1 8 1-16,-5 6-1 16,-2 6 0-16,-2 4-2 15,-3 3-1-15,-1 3-3 16,-4 2 1-16,-2 2-1 16,1-1 1-16,-2 4 0 15,0 0 0-15,-1 0 2 16,5 4-1-16,5 7-4 15,4 3 0-15,7 0 3 16,0 6-2-16,3-1 3 16,6-3-4-16,0 4 0 15,6 0 2-15,0-3-1 0,1 0-1 16,2-1 0-16,-3 4 2 16,2-1-2-16,8 1-1 15,11-4 0-15,4 1 1 16,5-4 0-16,4 1-3 15,2-4 3-15,-3 3 0 16,-3-3 0-16,2 2-5 16,-2-1 3-16,6 2 0 15,7 0 2-15,3-3-2 16,-2 4 0-16,5 2-3 16,0 3 0-16,0-2-1 15,5 3 3-15,4 0-1 16,0 4 1-16,-1-2-2 0,1 1 0 15,3 4 3 1,-6-3 0-16,0 1-1 0,-1 2 0 16,1 2 3-16,0 1-1 15,-1 0-1-15,1 4 2 16,2 5 0-16,1 1-3 16,8 5 2-16,-1-4-1 15,4 1 1-15,5-5 0 16,1 2-2-16,4-6 0 15,3-4 3-15,0-2-1 16,3-3 0-16,0 5 0 16,0-3-1-16,9 4 1 0,9 7 1 15,7 2 0 1,2 5 1-16,7 4-1 0,2-4 2 16,3-5-1-16,-3-2-1 15,4-5 0-15,-4-2-1 16,1-3 1-16,-1-1 0 15,3-3-3-15,1 1 3 16,-1-4 0-16,3-3-1 16,2-2 1-16,-2-5 0 15,1 0 0-15,-4-3 1 16,-3 3-1-16,0-7 0 16,-5 4 0-16,-4-7 1 15,3 3-1-15,-5-3-1 16,2 0 1-16,-3 3 0 0,0-3 0 15,-2 0-2-15,-1 0 0 16,0 0-3-16,-3 0 0 16,1 1 4-16,-7 2 1 15,2 0-1-15,-7-3 0 16,-1 0-1-16,-3 2 1 16,0-2-2-16,0 2 2 15,0 0-3-15,-3-2 1 16,3 0 3-16,-3 0-2 15,0 0 2-15,3 0 0 16,0 0-3-16,6 0 1 16,-3 0-5-16,0 0-5 15,3 0-26-15,-2 3-23 0,-1-3-88 16</inkml:trace>
  <inkml:trace contextRef="#ctx0" brushRef="#br0" timeOffset="151880.7828">7200 14509 237 0,'-21'10'33'0,"3"-4"-9"16,0-2 14-16,9-1-7 16,6-1-5-16,3-2 7 0,0 0-14 15,0 0-7 1,0 0-6-16,0 2-5 0,0 3-1 15,6 9-3-15,6 6 3 16,3 16 1-16,3 10 0 16,6 13 2-16,-2 11-1 15,-2 7 2-15,-1 15 1 16,0 7-5-16,1 6 0 16,-4 1 0-16,1-7 0 15,-4-13 0-15,-4-14-3 16,-6-18 6-16,0-15-2 15,0-9-1-15,-3-10 0 16,0-4 0-16,0-3 2 0,0-3-1 16,0 1 1-1,0-2-2-15,-3-2 2 0,0-2 0 16,3 0-2-16,-3-1 0 16,3-1-2-16,0-3 1 15,0 0-1-15,0 0-2 16,0 0-3-16,-3 0-13 15,3-14-18-15,-6-9-43 16,3-7-44-16,-4-3 9 16</inkml:trace>
  <inkml:trace contextRef="#ctx0" brushRef="#br0" timeOffset="153283.7828">7428 14506 242 0,'3'-4'45'16,"2"4"-42"-16,8-3 9 15,-1 0 11-15,12-1-1 16,4 1-5-16,5 0-8 15,9-1 3-15,7 1 2 16,3-1 0-16,9-2-1 16,8-1 7-16,16 0-2 0,6-3-6 15,6-5-1 1,6-5 4-16,0 0-10 0,6-4 4 16,-6 2-2-16,-6 5 1 15,-9 0-3-15,-3 1-3 16,-3 4 1-16,-6 0-1 15,3 3-1-15,2-4-1 16,4 3 4-16,1 3-3 16,-1-3-1-16,-4 3-1 15,1-3 1-15,0 4 0 16,3-1 1-16,0 5-1 16,0-3 1-16,-3 5 1 0,-1-2 0 15,3-1 0 1,3-1 0-16,4-5 1 0,0 2-3 15,3 0 0-15,-3-3 3 16,-3 0-3-16,3 3-2 16,-4-3 2-16,4 0 0 15,0-2 0-15,-6-1-1 16,0-1 1-16,-6 1 0 16,3 0 0-16,-10 2 0 15,-1-2 0-15,-2 4 0 16,-2-1 1-16,5 0 1 15,-1 3-2-15,1-3-2 16,-2 0 2-16,0-6 0 16,-2 5 0-16,3-1-1 15,-6 2-1-15,3 4 2 0,-7 2 0 16,-3-2 0-16,2 5-1 16,1-2 0-16,0-4 1 15,8-3 0-15,2 0 0 16,4-3 1-16,-2 1 2 15,6 2-3-15,6 3 0 16,-3 0 1-16,-1 1-1 16,-3 2-1-16,2 1 1 15,-1 0 0-15,3 2 0 16,-5-5-3-16,4-1 3 0,-3 0 0 16,0-3 0-1,2-3 0-15,-7 1 0 0,-2-2 1 16,0 4-1-16,-7 0 0 15,6 0 0-15,-3 1-1 16,-1 2 1-16,-2 0-3 16,-5 2 2-16,6 0 1 15,-4-2 0-15,3 0-1 16,-1-1 0-16,-5-2 1 16,-3 0 0-16,-6 0-1 15,-1 0 1-15,-5 3-1 16,-1 0 0-16,-6 0 0 15,-3 4 1-15,-8-2-3 16,-9 5 1-16,-2 0-2 16,-8 0 3-16,-3 0-2 0,0 0 2 15,0 0 0 1,-2 2-1-16,2 11 2 0,1 1-2 16,-1 15 2-16,0 7 1 15,-3 15 0-15,0 11-1 16,0 10 0-16,0 4 0 15,0 5 0-15,0 4 2 16,-3-6-2-16,-2 4 0 16,0 3-2-16,5 0 1 15,0 0 1-15,0-1 1 16,0-6-1-16,0-6 2 16,0-4-2-16,0-3 0 15,0-3 0-15,0-7 0 16,0 0 0-16,0-2-2 0,0-2 1 15,0-5-1-15,0-11 2 16,0-3-2-16,0-10 1 16,0-6 0-16,0-4 1 15,-1-4 0-15,-2-5-1 16,3 2 1-16,0-6 0 16,0 0 1-16,0 0-1 15,0 0-1-15,0 0 1 16,0 0 1-16,-3 0-1 15,3 0-3-15,0 0 2 16,0 0-3-16,0 0-2 16,0 0-15-16,0 0-18 15,-3 0-67-15,-3-3-85 0</inkml:trace>
  <inkml:trace contextRef="#ctx0" brushRef="#br0" timeOffset="155796.2722">6387 17145 203 0,'-3'0'79'0,"0"0"-24"16,3 0-25-16,0 0-1 15,0 0 6-15,0 0-10 16,0 0-3-16,0 0-9 16,0 0-5-16,0 0 0 15,0 0-6-15,3 0-2 0,13 0 0 16,14-7 3-16,9-6 0 15,13-1 0-15,6 1-3 16,9 1 0-16,5 2-3 16,0 3 1-16,-1 2-6 15,1 5-14-15,-5 0-39 16,-4 0-81-16</inkml:trace>
  <inkml:trace contextRef="#ctx0" brushRef="#br0" timeOffset="156875.1066">8098 16470 355 0,'-16'-9'45'16,"10"9"-1"-16,6 0-15 15,-2 0-6-15,2 0-7 16,0 0-5-16,0 16-8 16,0 19-3-16,0 23 2 15,0 17-2-15,5 9 0 16,8-1 0-16,2-4 0 16,-2-3 0-16,-2-1-3 0,1-9 1 15,-2-6 0 1,-1-9-4-16,-1-9-7 0,-2-10-6 15,1-12-24-15,-4-10-22 16,0-10-61-16</inkml:trace>
  <inkml:trace contextRef="#ctx0" brushRef="#br0" timeOffset="157341.3266">8056 16337 377 0,'0'0'12'0,"0"-1"-12"15,0 1 0-15,15 0 2 0,18 0 7 16,13 0 7-16,8 11-3 16,9 17-3-16,-2 1-2 15,-3 5-1-15,-9-4-5 16,-13-4 2-16,-9 0-1 15,-12 1 3-15,-8-1 4 16,-7 7 0-16,-3 6 1 16,-24 8-6-16,-11 2-1 15,-7 1-3-15,-7-4-1 16,-1-4 0-16,1-3 1 16,10-11-1-16,7-8 0 15,15-9 0-15,10-5 0 0,7-3 0 16,3-2-2-16,7 5-7 15,19 3 5-15,17 4 4 16,12 5 0-16,6 3 0 16,3 1 0-16,-4 0 0 15,-6 1 0-15,-2-6 0 16,-7-3 0-16,-5-1-1 16,-4-4-2-16,-8 1-14 15,-1-7-40-15,-2-3-21 16,-8 0-84-16</inkml:trace>
  <inkml:trace contextRef="#ctx0" brushRef="#br0" timeOffset="157618.1085">8910 16530 315 0,'-7'26'17'0,"3"14"-10"16,1 4 13-16,-3 8 2 15,3 0-2-15,-1 5-1 16,-2-1-10-16,3-5-2 16,0-2-3-16,-3-4 0 15,3-8-4-15,-6-7-3 16,0-8-3-16,3-9-11 0,0-6-23 15,0-7-44-15,-1-3-96 16</inkml:trace>
  <inkml:trace contextRef="#ctx0" brushRef="#br0" timeOffset="157963.7579">8802 16483 170 0,'6'1'53'0,"8"25"-35"16,8 8 28-16,8 9-8 16,3 6-18-16,1-3-12 15,6 1-2-15,2 2-1 0,0 3 1 16,4-5 5-16,-4-8 0 16,-6-9-7-16,-2-9 1 15,-10-8-3-15,-8-7 2 16,-2-5-4-16,-4-1 2 15,-4 0 6-15,0-7 6 16,0-17 10-16,-6-9-4 16,0-13-9-16,0-7-7 15,-6-6-1-15,-6 3-3 16,2 5 0-16,5 9-2 16,2 5-2-16,3 7-5 15,0 8-30-15,0 2-56 0,5 4-204 16</inkml:trace>
  <inkml:trace contextRef="#ctx0" brushRef="#br0" timeOffset="158233.3279">9702 16428 327 0,'-3'25'25'0,"-11"16"-17"16,4 9 7-16,-5 9-1 16,-1 7 0-16,2 3 3 15,-2 5-1-15,1 1-5 16,3-6-1-16,0-6-5 0,6-10-5 16,-1-17-2-16,4-12-4 15,0-11-12-15,3-10-19 16,-3-3-18-16,-2-7-17 15,-1-22-130-15</inkml:trace>
  <inkml:trace contextRef="#ctx0" brushRef="#br0" timeOffset="158585.0275">9493 16628 220 0,'3'-1'45'15,"5"1"-42"-15,8 0 11 16,6 18 20-16,11 9-12 15,6 6-10-15,7 5 13 16,2 1-9-16,4-1-14 16,-4 2 6-16,4-3-4 15,-6-7 1-15,-4-1-2 16,-6-9 1-16,-3-6-2 16,-8-5 0-16,-4-9-1 15,-3 0 2-15,1 0 2 16,-1-19 5-16,-3-11 8 15,-2-7 0-15,-2-9-4 16,-2-10-4-16,-9-7-6 16,0-6 0-16,0-2-4 15,-3 7 1-15,-3 4-2 0,-5 8-3 16,7 8-1-16,-2 3-7 16,3 10-15-16,0 10-29 15,3 5-53-15,-6 3-135 16</inkml:trace>
  <inkml:trace contextRef="#ctx0" brushRef="#br0" timeOffset="159823.1182">6624 12402 257 0,'-24'-17'45'16,"6"3"-7"-16,-1 4-15 15,-5 3-5-15,3 1 1 0,-3 6 6 16,2 0-5-16,5 0 0 15,1 6-8-15,4 12-3 16,-1 11-8-16,5 11 1 16,5 6-1-16,3 4-1 15,6-7-4-15,15-8 2 16,4-11-1-16,5-14 0 16,6-10-1-16,9 0 4 15,7-27 4-15,0-15 1 16,2-10-1-16,-11-2-2 15,-13 2-2-15,-18 12 0 16,-12 9 0-16,0 6 1 16,-22 8-1-16,-17 4-5 0,-6 13-1 15,-1 0-3-15,1 13 9 16,2 19-1-16,10 9 1 16,5 5-1-16,8-3 1 15,4-10 0-15,13-11-1 16,3-12 1-16,0-9-10 15,0-1 1-15,19-7 9 16,2-16 6-16,6-10-4 16,-6-1-1-16,-6 6 0 15,-8 8 1-15,-7 10 3 16,0 9-5-16,-13 1-6 16,-7 10-26-16,-2 20-34 0,-2 10-52 15</inkml:trace>
  <inkml:trace contextRef="#ctx0" brushRef="#br0" timeOffset="160707.5713">7670 16689 245 0,'-11'13'29'0,"1"7"-25"15,4 3 12-15,3 3 2 16,3 1-5-16,0-7-8 16,9-7-2-16,9-7-1 15,1-6-2-15,7-10 5 16,-1-24 1-16,-1-11 0 16,-2-11-6-16,-5 7 0 15,-11 4 0-15,-6 16 0 16,0 14 1-16,-3 8 14 0,-14 7 13 15,-5 0-14-15,-5 16-1 16,-1 14-9-16,1 4-2 16,4-2 0-16,4-2-2 15,7-10 0-15,5-5 1 16,7-1-2-16,0-4-3 16,0-3-7-16,7 0-9 15,8-4-39-15,3-3-99 16</inkml:trace>
  <inkml:trace contextRef="#ctx0" brushRef="#br0" timeOffset="161683.7965">8410 16105 251 0,'-17'-4'59'0,"-5"1"-35"16,1-1 9-16,-4 1-4 15,-5 0-2-15,2 3-12 0,-2 0 4 16,1 0-2-16,-3 0-7 15,3 6-9-15,-5 8 3 16,3 5 5-16,-2 8-5 16,-3 10 1-16,-3 5-4 15,0 5 5-15,1 2-4 16,5 3-2-16,6-1 1 16,6 4 2-16,0-1-3 15,9 1 0-15,2-6 1 16,7 2 0-16,3 1-1 15,0-2 0-15,7 2-1 16,11 2 1-16,9-2 0 16,6 1-5-16,9-3 4 0,4-5 0 15,2-1 1-15,7-4 0 16,-3 3-2-16,0 2 1 16,2-1 0-16,6-1-1 15,1-2 2-15,3-7-3 16,9-7 2-16,-3-4 0 15,9-6 0-15,5-3-2 16,7 1 3-16,10-2 2 16,5-3 1-16,9-3-3 15,2-4 3-15,6-3-2 16,-3 0 1-16,-1-3-2 16,-1-7 0-16,-5 3 0 0,-5-3 0 15,-4 0 1 1,-7-5-1-16,0-7 0 0,0-9 0 15,3-9 1-15,0-10 0 16,-3-9 0-16,-6-2 0 16,-12 0-1-16,-6 1 1 15,-12 1 1-15,-9-1-2 16,-10 1 3-16,-12 3-2 16,-9-1 0-16,-3-2-1 15,-9-4 0-15,-3-7 1 16,-2-2 0-16,-4-4-1 15,-4-3 0-15,-20-2 0 0,-13 0 0 16,-11 2 1 0,-7 3-1-16,-8 6 3 15,-4 11-1-15,-5 10 2 0,-6 5 1 16,-6 12 1-16,-7 5-4 16,-3 10 2-16,-11 7-4 15,-2 1 0-15,-8 9-1 16,-9 0-6-16,-4 6 4 15,1 11 1-15,2 6 1 16,7 1-1-16,6-2 2 16,6 1 0-16,19-6-5 15,10-4 2-15,11-4-13 16,14-4-17-16,7-5-38 16,5 0-79-16</inkml:trace>
  <inkml:trace contextRef="#ctx0" brushRef="#br0" timeOffset="162755.5843">7786 16613 368 0,'-52'0'44'0,"-3"0"-24"16,-6 0 11-16,-8 0 3 15,-9 0-15-15,-2-7-7 16,-8-11-2-16,-3 0 3 16,-6-3 3-16,-5-11-7 15,-11-11-6-15,-11-10 4 16,-1-19 1-16,-8-14-4 15,-7-10-1-15,1-10-2 16,-6-3 1-16,-4-3-2 0,-3-7-4 16,-3-4 4-1,-2-5 2-15,8-5-2 0,7-8-6 16,8-1 5-16,10-4-2 16,15 5 1-16,18 8 1 15,21 1 1-15,19 3-2 16,20 1 2-16,13-1-1 15,18 4 1-15,0 5-1 16,21 7 0-16,16 9-3 16,8 4 4-16,12 5-1 15,4 2 0-15,12 4 1 16,0 6 0-16,9 7 0 16,2 4 0-16,4 5 0 15,9-2 1-15,4 6-1 0,2 7 0 16,-9 16 0-16,-9 11 0 15,-10 15-1-15,-4 9-2 16,-2 5 0-16,-5 0 1 16,-1 2-1-16,1 14 3 15,-3-2-1-15,2 3 0 16,1-4 0-16,-3-3-1 16,-1-3 2-16,-5-2 0 15,-10-1 0-15,-8-1 2 16,-6 1-2-16,-11-1 0 15,-1 0 0-15,-10-3-2 16,-1 0 4-16,-8 3-2 16,3-3 1-16,-3 0-1 0,0 0 0 15,0 0 0 1,0 0 0-16,0 0 1 0,0 0 0 16,0 0-1-16,0 0 0 15,0 0-1-15,0 0 1 16,0 0-5-16,0 0-7 15,0 0-21-15,0 0-18 16,0 0-39-16,0 0-86 16</inkml:trace>
  <inkml:trace contextRef="#ctx0" brushRef="#br0" timeOffset="163093.6291">6345 12437 255 0,'-3'-2'23'0,"3"2"-23"15,0 0 0-15,0-3 0 16,0 3 3-16,0 0-2 15,0 0 0-15,0 0 4 0,0 0 1 16,0 0 2 0,0-2-1-16,0 2-5 15,0 0 2-15,0 0 0 0,0 0-4 16,0 0-1-16,0 0-4 16,0 0-5-16,0 0-3 15,0 0-8-15,0 5-4 16,0 1-81-16</inkml:trace>
  <inkml:trace contextRef="#ctx0" brushRef="#br0" timeOffset="163789.6793">6345 12437 237 0,'46'-22'35'16,"-50"25"-6"-16,-2 0 4 15,0 1-8-15,-2 3-6 16,-5 8-6-16,1 12-7 16,-4 10 1-16,-4 9 1 15,1 12 3-15,-2 10 0 16,0 11-5-16,0 3-1 15,-4 1-2-15,2-4-2 16,1-3 0-16,-2-7-1 0,2-9 0 16,8-17 0-16,5-10 0 15,2-13 2-15,4-11-2 16,3-6 1-16,0 0 0 16,0-2-1-16,0-1 0 15,0 0 0-15,0 0-2 16,0 0-3-16,0 0 3 15,13 0 2-15,10 0 1 16,4 3-1-16,4 3 2 16,12-2-1-16,-1 3-1 15,7 2 0-15,-1-5 1 16,4-4 1-16,-4 0-1 16,1-3 3-16,-7-7-3 0,-2 0 4 15,-7-4-3 1,-8 2 2-16,-5 2 2 0,-7 0-1 15,-4 3 0-15,-6 0 3 16,0-3 2-16,-3 0 2 16,0-3-1-16,0-4 4 15,-15-5-8-15,-4-8-5 16,-5-2 7-16,-1-12-4 16,-4-3-2-16,-1-9-2 15,-1 0-1-15,4-2 0 16,-1 1 0-16,1 8 0 15,3 5-4-15,-1 9 1 16,2 1 3-16,1 4-7 16,4 1-9-16,6-1-1 15,6 0-28-15,3 4-29 0,-1-8-126 16</inkml:trace>
  <inkml:trace contextRef="#ctx0" brushRef="#br0" timeOffset="165627.4532">7403 16127 204 0,'10'-7'39'16,"-10"7"-35"-1,0 0 2-15,0 0 2 0,0 0 2 16,0 7 2-16,0 13 3 16,0 14 2-16,-7 11 5 15,-5 8-4-15,-2 7-4 16,-5 5-5-16,-3 8-1 16,-1 6-6-16,-4 2 9 15,-1 1-8-15,-2-9 0 16,8-11 3-16,1-12-5 15,6-11 6-15,9-16-6 16,0-9-1-16,6-7 0 0,0-4-1 16,0-3 1-16,0 0-11 15,0 0 6-15,3 3-1 16,9-1 6-16,7 0 5 16,7 0-2-16,11 1 1 15,2 0-3-15,10 1 0 16,-1 2-1-16,4 2 1 15,-4 1-1-15,1 1 1 16,-7 0-2-16,-6-8 2 16,-5 3-1-16,-4-2 3 15,-5-3-3-15,-7 0 2 16,-3 0-1-16,0 0 1 16,-5-3 2-16,1 0 3 0,-5-1 1 15,0 1 1 1,-3 0 1-16,0 0 7 0,0-1-3 15,0-9 0-15,0 0-3 16,0-3-5-16,0 2 2 16,0 1-3-16,0 0-4 15,0 2-1-15,0 3 1 16,-3 6-1-16,3-1 0 16,0 3 0-16,0 0 0 15,0 0 0-15,0 0-1 16,0 0 1-16,0 0-1 15,0 0-3-15,0 0 2 16,0 0 2-16,0 0-2 0,0 0 2 16,0 0 2-16,0 0 1 15,0-4 1-15,0-5 0 16,-6-5 3-16,-3-8-5 16,0-11-1-16,-3-6 1 15,-6-8-2-15,-4-9 1 16,-4-10 1-16,-2-4-2 15,-5-2-1-15,0 9 0 16,5 9 1-16,1 12 1 16,5 9-1-16,4 7-2 15,6 3 2-15,0 6 0 16,-1 0 0-16,2 4-2 16,2 1-1-16,2 3 2 15,4 4-2-15,3 2 2 0,-3 0-2 16,3 3 1-16,0 0 1 15,0 0-3-15,0 0 1 16,0 0-3-16,0 0 2 16,0 0 1-16,0 0-3 15,0 0 0-15,0 0 0 16,0 0-3-16,0 0 1 16,0 0-4-16,0 0 1 15,0 0 0-15,0 0-6 16,0 0-4-16,0 0 0 15,0 0-2-15,0 0-25 16,0 0-30-16,0 3-39 0</inkml:trace>
  <inkml:trace contextRef="#ctx0" brushRef="#br0" timeOffset="198241.3249">14551 6450 264 0,'-19'-37'47'15,"-16"-1"-17"-15,-5 6-10 16,1 9 6-16,12 0 0 16,6 4-8-16,2-2-8 15,1 1 4-15,6-1 0 16,-3-3-4-16,3-2 7 0,0-4-6 16,-1-4-4-16,-1-6 1 15,-1-5-4-15,2-5 0 16,-7 0 0-16,1-3 1 15,-7-7 0-15,-3-9 5 16,-4-10-3-16,-2-10-7 16,3 0 0-16,-1 0 0 15,-1-1 1-15,-1 1 3 16,0-2-3-16,-4-2-1 16,-7-3 1-16,1-3 3 15,-4-4 0-15,7 0-2 16,0-1 0-16,5 0 7 0,2-1-2 15,3 0-3 1,-4 3-2-16,-3 0 0 0,-2 1-1 16,-3 0-1-16,-4 1 0 15,-4 1 0-15,-6 2-3 16,-10 4 3-16,-4 2 0 16,-3 2 3-16,-6 6-3 15,4 4-1-15,-5 4 1 16,1 5-2-16,-7 4 2 15,-3 3 0-15,-2 7 0 16,-2 3 0-16,-9 1 0 16,-2 4 2-16,-6 0-2 15,-4 8 0-15,2 2 2 16,-2 4-2-16,2 1-4 0,10-1 4 16,-3-2 0-16,-3-1 0 15,2-1 0-15,-1 0-1 16,-3 1 2-16,-1 1 1 15,-4 1-2-15,4 2 1 16,1 2-1-16,0 2-1 16,5 1-2-16,2 2 2 15,-2 0 0-15,4 1 1 16,0 1 0-16,-3-3-2 16,3 1 2-16,-7 1 0 15,5 0-2-15,-2-1 2 16,4 4 1-16,3-1-1 15,6 3-2-15,0 2 2 0,-5 1 0 16,1 3 1-16,4 2-1 16,-3 2 0-16,3 1 2 15,0 5-2-15,6 1 1 16,0 2-1-16,0 1 1 16,6 0-1-16,0 1 0 15,7 10-1-15,-1 4-1 16,-3 4 2-16,3 2-2 15,-5 6 2-15,4 4-4 16,-5 6 0-16,1 5 3 16,4 5 0-16,-4 2-3 15,8 0 4-15,0 2 3 16,1 2-3-16,1 0 0 0,2 4-4 16,8 2 5-1,4 0-2-15,6 2 0 0,2 5-1 16,0 6 1-16,1 6 0 15,5 5 0-15,1-1-2 16,5 1 2-16,1 4 1 16,6 1-4-16,6 2 1 15,2-1 2-15,7 0-1 16,2 0 0-16,2 1 2 16,5 2 0-16,3 4 0 15,3 3 0-15,0 4-1 16,0 4 1-16,12 1 0 0,3 6-1 15,0 1 1-15,7 1-1 16,5-5 1-16,-1-2-1 16,9 3 1-16,1 2 0 15,3 2 0-15,0 4 0 16,7-2 0-16,-1-2 0 16,4 0 0-16,3-5 0 15,5-5 0-15,6-3 2 16,5 0-2-16,-1 4 0 15,-1 0 0-15,-2 3-2 16,2-4 2-16,4-7 0 16,6-4-1-16,-1-5 0 15,2-8 1-15,-2 0 0 16,2-5 0-16,-2-2 0 16,1-2 1-16,0 1-1 0,0 1 0 15,8 0 2-15,1-2-2 16,6-4 0-16,3-6 1 15,-3 1-1-15,3-5-1 16,3-1-1-16,-3-4 2 16,3-2 0-16,-6-4 0 15,0-3 0-15,0-3 0 16,-3-1 0-16,6-1 0 16,3-2 2-16,7-1-2 15,4-5 0-15,5-4 0 16,-2 1 0-16,2-9-1 15,3-4 1-15,-4-2 0 0,0-4 0 16,-3-4 0-16,0-2 1 16,9 2 1-16,-2-5 0 15,2 1-2-15,4-2-1 16,-4 0 0-16,-2 0 1 16,4 0 0-16,-10-2 0 15,-2-5 0-15,-1 0 1 16,0-2-1-16,4-2 0 15,2-3 1-15,-5-4-1 16,5-3 0-16,-6-5 0 16,1-1 0-16,-5-2-2 15,-6-1 2-15,-6 0 0 16,-9 0 0-16,-5 0 1 0,-2-1-1 16,-8 0 0-16,-1-2 1 15,-4 1-1-15,3-2 3 16,-7 0-3-16,-3-1 0 15,-13-1-2-15,-3-3 2 16,-2-2 0-16,-6-1 0 16,-1-2 0-16,0-1 2 15,2-5-2-15,3 1 0 16,1-2 0-16,0 2 0 16,-4 2 0-16,3 4-2 15,-5 4 2-15,-4 6 0 16,3-1 0-16,-4 0-1 0,5-4 1 15,0-6 0 1,6-4 1-16,-4 1-1 0,6-1 0 16,-5 2 0-16,-5 2 0 15,2 3 2-15,-10 3-2 16,3 1 0-16,-7 1 0 16,1-3 1-16,-2 2-1 15,-4-3 0-15,-2 2 2 16,1 1-2-16,-1 3 0 15,-2 2 0-15,0 2 0 16,1 3 0-16,-4 4 0 16,4 3 1-16,-2 1-1 15,-3 5 0-15,-3 4 1 16,3 0-1-16,-3 8 0 16,3-1-1-16,-3 1 1 0,0 2-1 15,0 0-2-15,0 0 0 16,0 0-3-16,0 0-13 15,0 2-55-15,-6 12-154 16</inkml:trace>
  <inkml:trace contextRef="#ctx0" brushRef="#br0" timeOffset="214890.0563">22237 9444 44 0,'-15'3'17'0,"0"-3"-7"16,8 0 1-16,-3 0 8 15,5 0 0-15,2-5 1 16,1 1-2-16,1-2-7 15,1 3-7-15,0-7-4 16,0 3-8-16,0 1-33 16,0 2-74-16</inkml:trace>
  <inkml:trace contextRef="#ctx0" brushRef="#br0" timeOffset="215615.1402">22242 9303 276 0,'0'0'59'15,"3"0"-40"-15,-3 0-4 16,0 0 5-16,3 0-5 16,-3 0-7-16,1 0-7 15,6 0 2-15,4 6 0 0,2 4 5 16,4 4-4-16,-2 2 0 16,1 2-3-16,-2-3-1 15,-3 2-1-15,-3 3-7 16,-7 0-3-16,-1 4-17 15,-4 5-51-15,-21 3-145 16</inkml:trace>
  <inkml:trace contextRef="#ctx0" brushRef="#br0" timeOffset="216150.2768">21898 9796 216 0,'0'3'21'0,"0"1"-20"15,16-3 3-15,10-1 18 16,11 0 11-16,7-8-4 16,8-6-1-16,4-9-4 15,0 3-6-15,-6 0-2 16,-9 1-1-16,-10 6-12 15,-5 2-3-15,-10 4 0 16,-6 1-1-16,-5 3-7 16,-5 2-5-16,0 1-10 0,-5 0 9 15,-14 4-27-15,-5 13 13 16,-4 2 28-16,-4 1 1 16,4 7 2-16,1 3 4 15,3 0-2-15,4-1-3 16,1 4 8-16,3-7-7 15,3 4 1-15,2 0 1 16,2-5-3-16,5-5-1 16,2-6 0-16,2-4 1 15,0-4-2-15,0-2 0 16,0-1 1-16,5 1 2 16,10-4-1-16,3 0 4 15,5 0-3-15,6 0 1 16,-1 0-4-16,2-11 0 15,-3-5-4-15,-5 3-4 0,-1-4-15 16,-6 3-18-16,-6 2-38 16,-5-1-16-16,-4 3 3 15</inkml:trace>
  <inkml:trace contextRef="#ctx0" brushRef="#br0" timeOffset="216305.9289">22328 9907 36 0,'0'0'76'0,"0"0"-44"16,0 0-8-16,0 0-2 15,0 7 3-15,0 3-2 16,5 0-7-16,1 0-6 16,2 0-5-16,-2-3-5 15,2 1-2-15,-1-3-9 0,0-1-16 16,0-4-27-16,-1 0-105 16</inkml:trace>
  <inkml:trace contextRef="#ctx0" brushRef="#br0" timeOffset="216629.8055">22468 9745 220 0,'20'-16'21'0,"6"2"-7"15,7-2 7-15,3 0-3 16,4 2-4-16,1 1-5 0,1 0 6 15,-3 9-3 1,-6 4-6-16,-4 0-2 0,-8 7 2 16,-3 10-2-16,-3 3 3 15,-2 7-2-15,-4 2-2 16,-1 7 1-16,-5-3-1 16,-3 3-2-16,0-2 0 15,0-1-1-15,-10 0 0 16,-2-3 0-16,-7-4-2 15,-3 3-6-15,-2-5-20 16,-5-2-33-16,0-11-47 16</inkml:trace>
  <inkml:trace contextRef="#ctx0" brushRef="#br0" timeOffset="216899.4675">22758 9399 179 0,'3'0'19'15,"-2"0"-19"-15,1 0 7 16,-2 17 15-16,0 14 25 16,0 16-11-16,-9 10-7 15,-12 6-13-15,1 2-1 16,-4 1-7-16,4-3-3 15,-1-3-5-15,3-4 0 0,3-9-8 16,3-11-10-16,6-10-19 16,4-12-27-16,2-14-53 15</inkml:trace>
  <inkml:trace contextRef="#ctx0" brushRef="#br0" timeOffset="217131.758">23226 9471 295 0,'18'-7'18'15,"6"-1"-7"-15,8 1 14 0,10-3-11 16,11-3-10-16,6-1-3 16,7-3 0-16,0-2 2 15,-4 1 2-15,-4 0-2 16,-8 1 2-16,-9 4-5 15,-9 0-5-15,-10 2-7 16,-4-1-22-16,-10-1-67 16</inkml:trace>
  <inkml:trace contextRef="#ctx0" brushRef="#br0" timeOffset="217334.4402">23677 9128 207 0,'-23'30'21'16,"3"13"-7"-16,-2 10 15 0,-4 6 4 16,-3 7 1-16,-1 2-12 15,-2-3-7-15,2-6-5 16,-2-6-10-16,4-7-1 16,6-10-6-16,10-13-9 15,10-13-42-15,2-10-73 16</inkml:trace>
  <inkml:trace contextRef="#ctx0" brushRef="#br0" timeOffset="217484.6932">23601 9577 92 0,'11'14'66'0,"2"-1"-35"16,3 0 4-16,-3-2-8 15,-1 0-18-15,-3-1-9 16,-4-2-5-16,-4 1-21 15,-1 1-26-15</inkml:trace>
  <inkml:trace contextRef="#ctx0" brushRef="#br0" timeOffset="218070.0423">23535 9825 299 0,'-1'10'6'15,"-4"3"7"-15,-1 1 17 0,-6 5 7 16,-6 1-14-16,-6 3-14 16,-9 4-9-16,-2 3 0 15,-7-4-1-15,5-3-3 16,4-3 1-16,8-10-2 16,9-3-3-16,7-7 0 15,8 0-2-15,1 0-4 16,0 0-33-16,13 0 29 15,11 0 18-15,5 0 3 16,-1 0 0-16,3 0 3 16,4 7-1-16,0 2-1 15,3 1 4-15,-1-1 9 0,0-2-5 16,-2-1 1-16,-3-2 5 16,-3-4-7-16,-4 0-3 15,-2 0-5-15,-3 0-2 16,-3 0 0-16,-1-13-1 15,-4 0-2-15,-1-4 2 16,-7 1-6-16,-4-1-5 16,0 1-2-16,-1-1-2 15,-16 6-17-15,-1-1 22 16,1 4 10-16,-3 0 0 16,10 5 3-16,4 2 3 15,3-2 3-15,3 3 4 16,0-3-7-16,0 2-3 0,15-5 1 15,5 2 4 1,4-2-5-16,1 0 3 0,0-1 4 16,2 3 3-16,-1-2-3 15,-3 2-7-15,-4-2-3 16,1 6-4-16,-4-4-8 16,-3 4-19-16,-2 0-85 15</inkml:trace>
  <inkml:trace contextRef="#ctx0" brushRef="#br0" timeOffset="218542.3187">24217 9502 280 0,'0'-7'29'16,"15"3"-12"-16,11-6 18 15,10-3-16-15,9 1-3 16,4-2-8-16,5 1 0 16,-8 3-8-16,-3 0 0 15,-10 3-7-15,-9 7-19 0,-6 0-89 16</inkml:trace>
  <inkml:trace contextRef="#ctx0" brushRef="#br0" timeOffset="218736.0833">24394 9653 285 0,'0'0'34'15,"9"0"-27"-15,14 0 4 16,3 0 7-16,4-3-10 16,3-8-2-16,2-4-4 15,-1-5-2-15,-3-1-4 0,-2-2-11 16,-4-2-46-16,-7-2-38 15,-6-3-67-15</inkml:trace>
  <inkml:trace contextRef="#ctx0" brushRef="#br0" timeOffset="219013.4045">24573 9124 74 0,'-9'0'258'0,"1"0"-235"16,0 18-18-16,-1 15-1 15,-3 15 5-15,0 12 5 16,6 17 12-16,0 7 0 16,0 7 2-16,2 2-2 0,-4-2-10 15,1-2-4 1,-2-5-7-16,-3-7 3 0,1-10-7 16,5-17-1-16,-1-10-4 15,4-13-2-15,3-15-7 16,0-9-20-16,0-3-23 15,9-22-35-15,9-18 41 16,7-16-14-16,2-11-20 16,-3 5-17-16</inkml:trace>
  <inkml:trace contextRef="#ctx0" brushRef="#br0" timeOffset="219171.1769">24579 9811 90 0,'8'-5'75'0,"-1"5"-38"16,1 6 16-16,-1 17-2 15,4 7-8-15,2 5-5 16,-1-1-9-16,4-7-5 0,-1-2-5 15,2-8-12-15,-2-7-7 16,1-3-1-16,-1-4-8 16,0-3-9-16,3-14-7 15,3-21-19-15,1-9-69 16,-1-15-44-16</inkml:trace>
  <inkml:trace contextRef="#ctx0" brushRef="#br0" timeOffset="219561.5841">24954 9330 188 0,'0'30'81'0,"0"18"-47"16,-2 8 11-1,-4-2-17-15,2-5-8 0,2-5-9 16,2-15-5-16,0-6-3 16,0-7-3-16,0-9-6 15,0-4 3-15,2-3-8 16,2-3-10-16,4-20 15 15,4-9 0-15,1-12-13 16,-1-11-2-16,5-5-4 16,-1 0-19-16,2 11 19 15,3 13 25-15,-2 12 13 16,2 14 3-16,0 3 2 16,-3 7 8-16,3 0-5 15,-2 4 0-15,-1 13 0 0,0 6 2 16,-3 4-3-16,-2 4-3 15,-2 0-12 1,-4-1 1-16,-1-1-5 0,-6-3 0 16,0-2-1-16,0 1 0 15,-16-4-6-15,-4-1-9 16,-2-3-19-16,-4-2-57 16,1-5-46-16</inkml:trace>
  <inkml:trace contextRef="#ctx0" brushRef="#br0" timeOffset="219905.1038">25106 9643 36 0,'-4'6'83'15,"4"-2"-45"-15,0 6-13 16,0 3 0-16,0 4 8 16,0 7-2-16,0 4 9 0,0 3-4 15,-2 1-13 1,-6 2-6-16,-3-1-8 0,-3-4-6 16,-5-2-3-16,-1-4-5 15,0-6 0-15,-1-2-5 16,3-8-4-16,4-3-9 15,5-4 4-15,5 0 6 16,4-10-33-16,0-3-20 16,6 0 37-16,13 2 29 15,2 2 8-15,3 2 6 16,0 7 13-16,1 0 3 16,2 0 2-16,1 0-2 15,4 7-8-15,-1 3-1 16,2-1-6-16,3-1-2 15,1-5-5-15,0 0 2 0,5-3-8 16,1 0-2-16,2-16-9 16,4-8-20-16,3-6-63 15,1-9-86-15</inkml:trace>
  <inkml:trace contextRef="#ctx0" brushRef="#br0" timeOffset="220169.6608">26135 9111 272 0,'0'0'69'15,"-10"7"-61"-15,-17 27 0 0,-9 8-8 16,-9 11 6-16,-4 7-1 16,6 0-1-16,2-2 4 15,5-8 0-15,4-7-5 16,4-8-2-16,5-5-1 15,4-9-3-15,8-8-13 16,6-9-5-16,5-4-19 16,0 0-28-16,5-10-11 15,9-8 25-15,1-2 23 16,-2 1-27-16</inkml:trace>
  <inkml:trace contextRef="#ctx0" brushRef="#br0" timeOffset="220739.7685">25807 9515 19 0,'0'0'43'0,"0"0"2"15,0 0-20-15,0 7-4 16,0 2 15-16,-3-2-17 0,-1 2 2 16,-2-2 3-16,-2 3-8 15,2 3-1-15,3 0 5 16,0 4-4-16,2-3-12 16,1 1 0-16,0-1-4 15,0-4 2-15,1 0-2 16,5-3 0-16,0-1 0 15,2-2 0-15,-2-2 1 16,1-2 2-16,1 0 2 16,3 0-2-16,3 0 10 15,4-9-1-15,0-1-2 16,6 0 2-16,-2 0-1 0,2 0 1 16,1 3-6-16,-1 0-4 15,-2 2-1-15,-3 1 1 16,0-2-2-16,-1 3 0 15,-2-4 4-15,0 0 0 16,1 3 1-16,-2-3-4 16,-3 1-1-16,-2 2 0 15,-1-2 1-15,-1 3-1 16,-2-1 2-16,0 1-1 16,2-1 2-16,-2 1-2 15,2-3 1-15,1 4 0 16,3-2 1-16,-2-2 1 15,3-1 2-15,1 3-1 0,4-2 1 16,2-1 0-16,6 0 5 16,6-3-3-16,2-3-4 15,5-2 3-15,1-2-6 16,-1-1 1-16,-3-1 2 16,-3 5-2-16,-5-2-2 15,-6 2 0-15,-5-1 0 16,-6-2-5-16,-8-3-6 15,-3 0-37-15,0-1-141 16</inkml:trace>
  <inkml:trace contextRef="#ctx0" brushRef="#br0" timeOffset="221015.0384">26456 9207 256 0,'-9'34'9'0,"-3"11"25"15,2 9-5-15,-2 5-2 16,0 0-1-16,3 1 11 16,3-8-1-16,3-4-7 15,3-3-10-15,0-1-10 16,12-2-4-16,7-2-1 16,7-5-1-16,1-1-3 15,8-7 2-15,4-5 1 16,0-2-1-16,6-9-2 0,1-8-1 15,6-3-4 1,9-7-10-16,5-20-31 0,-3-2-49 16,-5-7-186-16</inkml:trace>
  <inkml:trace contextRef="#ctx0" brushRef="#br0" timeOffset="221151.7048">27120 9686 419 0,'-2'0'19'0,"2"0"-19"16,0 0-13-16,0 0-52 15,0 0-172-15</inkml:trace>
  <inkml:trace contextRef="#ctx0" brushRef="#br0" timeOffset="222635.5765">22037 10551 198 0,'16'-2'1'0,"7"-2"4"15,7 4 19-15,7-3-2 16,10-4-5-16,11 1 13 16,11-8 4-16,11 2-8 15,14-5-3-15,14 0-3 16,16 3-7-16,21 2-3 16,18 4-4-16,16 2-5 15,13 3 0-15,-4 2-1 16,-1 1 1-16,-8 0 1 15,-3 4 0-15,-2 10 0 16,2-1 5-16,2-3-2 16,-12 0-2-16,-7 0-3 15,-13-7 1-15,-13 0-1 0,-9-3 0 16,-6 0 1-16,-11 0 0 16,-7 0-1-16,-10-9 1 15,-9 2-1-15,-7-3 1 16,-7 3-1-16,-6 3 1 15,-7-2-1-15,-6 3 0 16,-4 2 0-16,-3-2 0 16,-2 0 0-16,-1 0 0 15,-4 0 0-15,2-1 0 16,-1-1 0-16,-2-2 0 16,-5 2 0-16,-4 0 3 15,-8 2-3-15,-3 2 0 0,-3 1-2 16,-3-3 2-16,2 0 0 15,0 3-2 1,1-1 1-16,4 1-1 0,-1-2 2 16,-1 2 0-16,0 0 0 15,-4 0 0-15,-2-1 0 16,2-2 0-16,0 3-2 16,-2 0-2-16,-2 0-2 15,-1 0-8-15,2 0 2 16,-3 0-3-16,2 0 2 15,0-3-1-15,1 0-9 16,-1-1-32-16,1 1-46 16,-4 0-75-16</inkml:trace>
  <inkml:trace contextRef="#ctx0" brushRef="#br0" timeOffset="224592.8736">20926 11248 155 0,'-2'-3'69'0,"2"3"-35"15,0 0 6-15,0 0 14 16,0 0-9-16,0 0-4 16,0 0-12-16,0 0-8 15,0 4-13-15,0 26-4 16,0 18 1-16,0 18 3 15,0 10-6-15,0 5 3 16,0-2-4-16,4 0 0 16,-1-10 0-16,-1-10-1 15,-1-9 0-15,-1-7 0 0,0-6-1 16,0-7 1-16,0-8-6 16,0-9-1-16,0-6-25 15,0-7-33-15,0-10-16 16,-3-29-240-16</inkml:trace>
  <inkml:trace contextRef="#ctx0" brushRef="#br0" timeOffset="224907.5626">20876 11126 333 0,'0'-9'31'0,"6"-1"-23"0,17-3-8 16,8 6 9-16,9 0-3 15,6 7 0-15,5 0 3 16,1 14-1-16,-1 11 5 16,-8 2-1-16,-7 7-2 15,-4-4-6-15,-10 2 1 16,-8-2 0-16,-7-4 3 16,-7 4 0-16,0 3 0 15,-23-1-1-15,-6 2-1 16,-12 1-4-16,-2-1 0 15,0-4-1-15,4-3-1 16,5-5-2-16,11-5-1 16,9-7-16-16,6-6-40 0,8-4-53 15,1 0-163-15</inkml:trace>
  <inkml:trace contextRef="#ctx0" brushRef="#br0" timeOffset="225171.2011">21683 11149 151 0,'4'0'153'0,"-4"7"-133"16,-8 23 9-16,-16 16 2 16,-10 16-10-16,-2 5-3 0,2-4-1 15,8-1-2 1,9-8-5-16,11-2-6 0,2 2 1 15,4 1-4-15,4-2-1 16,12-6-5-16,6-8 1 16,7-9-5-16,5-10-7 15,5-7-29-15,-7-11-52 16,4-2-128-16</inkml:trace>
  <inkml:trace contextRef="#ctx0" brushRef="#br0" timeOffset="225651.716">23709 11119 304 0,'17'10'7'0,"8"3"10"16,4 1 25-16,-3 3-21 16,0 6 4-16,-2 3-6 15,-8 7 4-15,0 4-2 16,-3 2-3-16,-3 1-7 16,-1-4-4-16,-6 0-1 15,-3-3-2-15,0 7-1 16,-13 4 0-16,-10 5-1 15,-5 3-2-15,-11 1 0 16,0-3-5-16,-3-7-8 16,-4-1-28-16,1-11-56 15,-7-3-166-15</inkml:trace>
  <inkml:trace contextRef="#ctx0" brushRef="#br0" timeOffset="227361.5629">27493 11035 334 0,'0'-7'67'16,"-2"7"-39"-16,2 0-17 15,0 0-10-15,0 0 4 16,0 12 2-16,0 18-4 15,0 10 18-15,0 6-7 16,0 6-5-16,0-1 2 16,0 1-1-16,0 2-1 15,0-5-3-15,2-2-4 16,-1-5 0-16,2-5-2 16,-3-8 0-16,2-3 0 0,0-6-4 15,-2-10-6 1,0-6-9-16,0-4-34 0,0-7-22 15,0-23-163-15</inkml:trace>
  <inkml:trace contextRef="#ctx0" brushRef="#br0" timeOffset="227696.7091">27510 10892 234 0,'13'-11'58'0,"3"-2"-55"16,10 5 3-16,4 3 9 16,-1 5 16-16,3 10 0 15,-1 10-5-15,0 7 5 0,4 3-6 16,-2-1-8-16,-4 1-7 16,-2-3-1-16,-8-1-5 15,-5-6-2-15,-5 0 1 16,-5-4 0-16,-4-3-1 15,0 3 1-15,-10 1 5 16,-10 0-3-16,-6 3-3 16,-9-1-1-16,-2-2-1 15,-3 2 0-15,1-5-5 16,2 2-8-16,1-7-17 0,10-4-43 16,6-3-43-1,12-2-158-15</inkml:trace>
  <inkml:trace contextRef="#ctx0" brushRef="#br0" timeOffset="228014.1444">28260 10833 120 0,'-2'0'189'0,"-12"10"-180"16,-9 18 7-16,-5 6 5 16,-5 10-8-16,-1 5 0 0,-1 3 8 15,6 5 2 1,2-1-3-16,10 0 1 0,10 0-7 16,7-6-3-16,0 0-3 15,13-5-5-15,11-4 0 16,6-6-3-16,-2-2-3 15,0-2 0-15,0-3-10 16,0-4-16-16,3-1-15 16,2-12-144-16</inkml:trace>
  <inkml:trace contextRef="#ctx0" brushRef="#br0" timeOffset="229161.3919">28617 10922 278 0,'6'0'46'16,"2"0"-43"-16,4 6 1 0,-1 1 13 16,2 2 3-16,-4 1-1 15,2 3 3-15,0-2-2 16,0-1-1-16,-3-1-3 15,-1-2-5-15,-3-3-5 16,-2-1 1-16,-1 1-4 16,1-4-3-16,-2 0 1 15,0 2 0-15,0-2 2 16,0 0-1-16,0 0-1 16,0 0 0-16,0 0 0 0,0 0 0 15,0 0-1 1,0 0 1-16,0 0-1 0,0 0 0 15,0 0 0-15,0 0 1 16,0 0-1-16,0 0 1 16,0 0-1-16,0 0 0 15,0 0 2-15,0 0-1 16,0 0-1-16,0 0 0 16,0 0 0-16,0 0 0 15,0 0 0-15,0 0 0 16,0 0 0-16,0 0 1 15,0 0 0-15,0 0 0 16,0-3-1-16,0-3 0 16,-2 2 1-16,-1 1-1 15,2 0 1-15,-1 3 1 0,1-1-2 16,-1-1 2-16,2 1-2 16,-1 1 0-16,-1-3 3 15,0 0-3-15,2 3-2 16,-2-1 2-16,2 1 0 15,0 0 0-15,0 0 0 16,0 0 0-16,0 0-2 16,0 0-1-16,0 0-6 15,0 0-33-15,0 0-88 16</inkml:trace>
  <inkml:trace contextRef="#ctx0" brushRef="#br0" timeOffset="230203.8222">22115 11602 284 0,'-16'-3'51'16,"-4"-11"-19"-16,4-3-3 16,0 2-4-16,-3-5-8 15,-1-3-2-15,-2 3-3 16,2 3 3-16,0 4-2 16,1 3 7-16,1 4 3 15,4 6-16-15,-3 0-2 0,-3 9-5 16,-2 14 0-16,-4 11-3 15,7 6 3-15,6-5 0 16,9-1 0-16,4-7-2 16,7-8-2-16,13-6 3 15,9-6 0-15,5-7 1 16,5 0-2-16,4-27-2 16,-1-5-3-16,-8-5-4 15,-7 13 1-15,-12 9 5 16,-8 8 2-16,-4 7 3 15,-1 10-2-15,-1 32 2 16,1 18 3-16,-1 10 4 16,2-1-2-16,5-14-3 0,4-14-2 15,1-12-1-15,8-12-5 16,0-7-4-16,4-10-10 16,4-11-49-16,1-26-58 15,-1-15-117-15</inkml:trace>
  <inkml:trace contextRef="#ctx0" brushRef="#br0" timeOffset="230623.5982">22339 11272 283 0,'3'0'16'0,"1"10"-14"0,3 16 17 15,1 14 15 1,-1 5-5-16,4 2-5 0,-4-4-2 15,2-3-13-15,0-3 0 16,1-8-6-16,3-6-1 16,-2-7-2-16,0-9 1 15,-1-6-2-15,4-1 1 16,-4 0 0-16,1 0 0 16,2-7-2-16,-2-3 0 15,-2 7 1-15,-1 2-2 16,1 1-1-16,3 4 3 15,2 19 1-15,-1 9 1 16,-1 2 2-16,-6-2-3 16,-6-5 4-16,0-3-4 15,0-4 5-15,-12-5 1 0,-4 2 0 16,-4-4-1-16,1-3 1 16,-4 0-4-16,3-7-1 15,2-3-1-15,-2 0-9 16,8 0-2-16,2-9-11 15,9-8-29-15,1-6-74 16,4-3-67-16</inkml:trace>
  <inkml:trace contextRef="#ctx0" brushRef="#br0" timeOffset="230901.7227">23062 11434 278 0,'-28'0'39'16,"-7"0"-12"-16,-2 3 0 15,-6 13-11-15,4 3 5 16,2 5 0-16,7 6 4 16,7 2-6-16,10 2-9 15,6 2-1-15,7-3-9 16,0 1 0-16,16-4 0 15,6-2-3-15,2-7-2 16,6-1-2-16,3-7-18 16,6-9-17-16,-4-4-36 15,1 0-99-15</inkml:trace>
  <inkml:trace contextRef="#ctx0" brushRef="#br0" timeOffset="231561.8853">23308 11612 182 0,'0'-3'71'16,"0"3"-47"-16,0-4 5 16,-9-2-20-16,-4-1 4 0,-1 0 1 15,0 1 8 1,-3-4-5-16,-1 6 1 0,-3 1 0 15,3 3 3-15,-2 0-9 16,-4 3-5-16,3 11 0 16,-3 6-5-16,5 3 1 15,5 1-2-15,6 4 4 16,7-4-3-16,1 3 1 16,0-5 2-16,10 1-1 15,6-6-2-15,1-3-2 16,-2-1 0-16,3-6 0 15,0-5-3-15,-1-2 3 16,5 0-3-16,2-4 3 16,-5-18 1-16,7-8-1 15,-6-7-1-15,-2-8 1 0,-1-4 0 16,-4-2-1-16,-3 2 1 16,-4-1 0-16,-3 4-3 15,-1 3 3-15,-2 4 2 16,0 5-2-16,0 7 0 15,0 5 1-15,0 5-1 16,0 4 0-16,-2 3 0 16,-2 3 2-16,1 1-1 15,0 6 3-15,1 0-2 16,2 0 1-16,-2 0-3 16,2 0-3-16,-2 7 0 15,1 19 1-15,-2 13 2 0,-2 8 2 16,5-1 0-16,0 0-2 15,0-6 4-15,0 0-3 16,11-3-1-16,3-2 0 16,6-5-1-16,-2-3 1 15,4-1-5-15,0-6-2 16,3-7-19-16,-2-9-43 16,3-4-73-16</inkml:trace>
  <inkml:trace contextRef="#ctx0" brushRef="#br0" timeOffset="231957.5983">23631 11578 292 0,'3'0'7'0,"7"0"-5"15,2 0 14-15,6-3 9 16,-3-4 5-16,5-3-10 15,1-2-13-15,-4-4-4 16,-3-1-2-16,-1-3 3 16,-7-1-3-16,-6 0 2 15,0 3 2-15,0 2-1 16,-15 3 1-16,-8 9 4 16,-3 4-7-16,-4 0 1 0,0 14-1 15,2 12 1-15,1 3 0 16,9 5 2-16,0 3 1 15,9 5 1-15,4 4-2 16,5-6 5-16,0 0-6 16,6-11-1-16,11-2-2 15,7-4 0-15,6-6-1 16,2-5-1-16,4-5-4 16,3-4-5-16,-5-3-9 15,-1 0-26-15,-6 0-80 16</inkml:trace>
  <inkml:trace contextRef="#ctx0" brushRef="#br0" timeOffset="232745.7643">20450 10951 121 0,'-6'27'58'16,"-2"12"-49"-16,1 11 1 0,1 12 6 15,3 12-2-15,1 8 0 16,2 4 4-16,0 10 0 16,0 2 3-16,12 2-7 15,5-1-7-15,-2-4-2 16,4-9-5-16,-1-7-2 16,-3-9 1-16,-5-4-2 15,1-16-3-15,-5-10-6 16,-3-14-13-16,1-13 3 15,2-10-34-15,1-3-10 16,1-16-38-16</inkml:trace>
  <inkml:trace contextRef="#ctx0" brushRef="#br0" timeOffset="233884.8241">20709 10860 18 0,'24'-27'281'16,"14"0"-261"-16,14 3-6 16,12 2 2-16,10 5-2 15,6 10-13-15,1 7 0 0,6 0 1 16,7 7-1-16,7 7 0 15,13-4 1-15,16-1-2 16,10-6 1-16,14-3 3 16,10 0-4-16,-9 0-3 15,-3 0 3-15,-5 0 0 16,-1 0 2-16,4 0-1 16,8-7 1-16,1-5 1 15,3-1-3-15,-8 0 0 16,-12 3 0-16,-16 3 0 15,-12 4-1-15,-20 3 1 16,-14 0 0-16,-11 0-1 16,-7 6 1-16,0-2-1 0,-1-2 2 15,-3-2-1 1,-4 0 1-16,-6 0-2 0,-13 0 2 16,-8 1-1-16,-9 6 0 15,-7 3 0-15,-4 6 0 16,-4 6 4-16,0 8 1 15,-2 4 0-15,4 1-5 16,-1 2 6-16,2-1-3 16,0 4 3-16,3 1 1 15,-3 1-2-15,2 0 0 16,-1 5 4-16,2 5 0 16,-2 8 0-16,3 3-2 0,0 6 3 15,3 1 4 1,1 3-6-16,1-1-1 0,0-3-3 15,2-6-3-15,0-6 4 16,2-8-5-16,1-5 0 16,-4-5 0-16,0 0 0 15,-2-6 0-15,-2 3 0 16,-5-5 0-16,-1 1 0 16,-3-2 0-16,0-6 0 15,-1-9-2-15,-1-2 0 16,-1-3 2-16,0-3 0 15,0 0 0-15,-7 3 0 0,-5-3 0 16,-3-4 0 0,1 1 2-16,-3-4-2 15,-1 0 0-15,-12 0-2 0,-7 0 2 16,-4 0-2-16,-8 0 0 16,-3-1 2-16,-9-5 0 15,-7-4 2-15,-10 3 0 16,-9-3 4-16,-4 0-5 15,-7 0 0-15,-9-3-1 16,-12 6 1-16,-9-2 0 16,-8 2 2-16,-1 1-1 15,-3-1 6-15,-2 3 1 16,2-5-2-16,-2 2 0 16,2 0-5-16,-6 1-1 15,-5-1 0-15,-6 3 0 0,-6 1 1 16,-6 3 1-1,3 0 0-15,11 3 0 0,5 7-3 16,21-3 0-16,5 3 1 16,11-3-1-16,2 0 1 15,11 3 1-15,9-1-1 16,15 0 2-16,12-2-1 16,12-3-2-16,13 2 0 15,12-6 0-15,15 0 0 16,5 0 0-16,7 0-2 15,0 0-6-15,0 0-7 16,0 0-23-16,0 0-67 16,0 4-158-16</inkml:trace>
  <inkml:trace contextRef="#ctx0" brushRef="#br0" timeOffset="235265.8833">28739 11193 68 0,'0'0'45'0,"0"0"-9"16,0 0-12-16,0 0-9 16,0 0-4-16,0 0-2 15,0 0-8-15,0 0-1 0,3-3-6 16,0-1-5-16,-1 1 3 15,-2 2-6-15,0-2-15 16,0 0 2-16,0 0-1 16,0 3-13-16</inkml:trace>
  <inkml:trace contextRef="#ctx0" brushRef="#br0" timeOffset="237073.4181">28821 11028 28 0,'-2'0'93'0,"2"0"-65"16,0 0 5-16,0 0 1 15,0 0 3-15,0 0-2 16,0 0 7-16,-1-4-7 16,-2-6-21-16,0 0 1 15,-3-3 11-15,0 0-7 16,-1-1-10-16,-3-3-1 16,-3-1 3-16,0 1 0 15,-5 3 0-15,0-2-3 16,-3 6-2-16,0 3 2 15,2 4-4-15,-2 2 1 16,0 1-5-16,3 0 2 16,0 0-2-16,3 7 0 0,-1 7 0 15,1 9 0-15,0 7 0 16,4 6 0-16,0 11 0 16,5 5 1-16,0 4-1 15,4 1 0-15,2-2-1 16,0-6 1-16,0-8-1 15,8-8 1-15,8-11 0 16,2-8 0-16,6-4-1 16,3-7 1-16,4-3 1 15,3-6-1-15,7-18 1 16,0-11-1-16,0-9 0 0,-4-5-1 16,-4-3 0-1,-5-8 1-15,-4-6 0 0,-3-7-4 16,-5-10 3-1,-4-9-3-15,-6-1-3 0,-4-9 2 16,-2 6-7-16,0 3-6 16,0 11 6-16,0 16 9 15,0 14 3-15,0 12 0 16,0 12 1-16,-2 7-1 16,1 7 0-16,-1 10 4 15,2 1-4-15,-1 3 0 16,1 0-3-16,0 0-5 15,-2 4 0-15,-2 25 8 16,-1 14 0-16,-1 10 3 16,-1 12 0-16,-2 9 0 0,0 5 2 15,3 3 0-15,2 1-1 16,4-1-2-16,0 1 7 16,0-1-3-16,6-2 1 15,3-5-2-15,4-11-2 16,2-5-2-16,6-10 2 15,4-8-2-15,2-4 0 16,3-9 1-16,-4-7 0 16,-4-5-2-16,-3-2-1 15,-10-4 1-15,-1-5-1 16,-4-5-4-16,-1 3-9 16,-2-3-13-16,1 0-33 0,-2 0-108 15</inkml:trace>
  <inkml:trace contextRef="#ctx0" brushRef="#br0" timeOffset="237336.0528">29255 10909 367 0,'0'0'22'0,"0"0"-12"16,17 0-4-16,10 0 1 0,5 0 3 15,8 0-5-15,-1 3-3 16,-1 0-2-16,-4 0 0 16,-7-2-3-16,-8 5-15 15,-7 1-33-15,-12 3-174 16</inkml:trace>
  <inkml:trace contextRef="#ctx0" brushRef="#br0" timeOffset="237529.7862">29222 11150 367 0,'0'3'5'0,"0"0"0"0,22 1-1 16,6-1 0-16,7 0 0 15,10 0-4-15,1-3 2 16,-2 0-2-16,-4 0-5 16,-4 0-11-16,-9 0-60 15,-2-3-215-15</inkml:trace>
  <inkml:trace contextRef="#ctx0" brushRef="#br0" timeOffset="237919.5177">29986 10589 315 0,'0'25'22'0,"3"19"-10"16,5 15 22-16,-2 10 3 0,-2 0-11 15,-2 1-3 1,-1-10-6-16,2-8-2 0,-3 1-4 15,0-10-7-15,0 0 2 16,0-4-6-16,0-5-1 16,0-1-4-16,-4-11-9 15,2-8-23-15,1-11-42 16,1-3-104-16</inkml:trace>
  <inkml:trace contextRef="#ctx0" brushRef="#br0" timeOffset="238227.6524">30313 10436 211 0,'13'3'6'15,"2"23"26"-15,6 8 11 16,0 15-8-16,-2 4-2 15,2 7-8-15,0 5 0 16,-1-2 4-16,-3 8 1 16,-5-2-11-16,-4 3 1 15,-6-3-8-15,-2 1-2 16,0 5-6-16,-16-1-4 0,-10 1-1 16,-10-2-2-1,-5-10 2-15,0-3-13 0,8-14-31 16,8-17-64-16,14-25-219 15</inkml:trace>
  <inkml:trace contextRef="#ctx0" brushRef="#br0" timeOffset="239083.6647">30926 10307 269 0,'-33'-53'34'16,"2"1"-4"-16,-6-4 5 16,-5-1-19-16,-7 1-3 15,-11-1 3-15,-7 2 5 16,-12 2-7-16,-11 3-3 15,-8 5 3-15,-14 1-4 16,-21 11-3-16,-17 3-4 16,-16 7-1-16,-19 11-1 15,-8 7-2-15,-5 5-1 16,-5 0-2-16,0 11-2 16,0 9 3-16,3 6 3 0,6 8 1 15,12 5-1-15,5 8-2 16,9 4-3-16,2 5 0 15,0 8 4-15,6 12 2 16,9 6-1-16,19 8 1 16,27 14 2-16,28 9-3 15,34 10-4-15,27 8 4 16,16 2-1-16,26-1-1 16,34 3 2-16,26-9 1 15,16 3 2-15,17-4-3 16,12 1 0-16,5-10 0 15,12-8 0-15,7-6 4 16,8-9-3-16,11-4 2 16,8-13-1-16,7-6 1 0,7-17-3 15,1-11-2-15,4-15 2 16,8-11 4-16,6-16-1 16,6 0 0-16,1-23-3 15,-4-13-1-15,-8-14 1 16,-1-12 1-16,-6-11 1 15,-6-16 0-15,-10-3-1 16,-23-11-1-16,-23-6 3 16,-24-1-2-16,-26-1 6 15,-26 5-1-15,-23 6 2 16,-21-2 0-16,-19 0-1 16,-2 0-6-16,-27-7 0 15,-17-1 2-15,-11-5-2 0,-14 3 0 16,-8 3-1-16,-11 9 1 15,-9 11 0-15,-5 14 2 16,-5 8 0-16,1 7 0 16,2 11-1-16,4 6-2 15,9 11 0-15,10 8-3 16,11 8 1-16,6 9-12 16,3 7-10-16,7 10-31 15,2 17-54-15,1 6-227 16</inkml:trace>
  <inkml:trace contextRef="#ctx0" brushRef="#br0" timeOffset="239997.9357">28429 12629 211 0,'-16'-17'61'16,"-1"5"-14"-16,5 2 2 15,-5-3-21-15,-2-1-12 16,-5 4 1-16,-3 0-1 16,-3 4-3-16,-3 5 4 15,4 1-2-15,-1 0-7 0,-3 0 1 16,-3 14-5-16,-5 16-3 15,-1 12-1-15,-3 22 0 16,3 8 0-16,8 4 0 16,9 0-1-16,12-10 1 15,13-3-1-15,0-7 2 16,13-7-2-16,12-5 0 16,9-11 1-16,7-7 0 15,11-9-1-15,3-11 0 16,6-6-1-16,-1-7 2 15,-2-23 0-15,-2-6 0 16,-2-10-1-16,-3-6 1 0,-9-1 0 16,-8 0 0-16,-11 0 1 15,-13-1-1-15,-10-1 0 16,0 6 3-16,-16-1-2 16,-13 11-1-16,-5 8 0 15,-1 8 1-15,3 9-1 16,3 8-1-16,3 6 0 15,2 0-20-15,-2 20-67 16,-3 13-154-16</inkml:trace>
  <inkml:trace contextRef="#ctx0" brushRef="#br0" timeOffset="240238.3237">28312 13041 225 0,'27'20'56'0,"6"1"-11"16,1 9-7-16,5-1-18 15,-3 4-8-15,-2 1 3 16,-4-2 11-16,-3 1-9 16,-5 1-12-16,1-8-2 15,-6 0-3-15,0-6-4 16,-2-3-7-16,-2-4-15 15,-1-4-32-15,-1-5-156 16</inkml:trace>
  <inkml:trace contextRef="#ctx0" brushRef="#br0" timeOffset="241033.4392">28955 12821 210 0,'0'-3'48'16,"0"3"-21"-16,0 0-6 15,-1 16-10-15,-8 11-3 16,-4 9 9-16,2 7-6 16,0 0 3-16,5 7-4 15,-1 2 1-15,4 4 5 16,2 4 0-16,1-8-5 16,0-2-3-16,4-14-4 15,12-6-4-15,-1-10 0 16,5-9-3-16,-1-9-1 0,2-2-1 15,3-6 5-15,3-21-1 16,1-3 1-16,0-9 1 16,-1-1 2-16,-3-6-3 15,2-4 0-15,-4 1 0 16,0-1-2-16,-5 4 2 16,-4 3 0-16,-5 7 2 15,-5 6-2-15,-3 7 1 16,0 9 1-16,0 5-2 15,0 3 0-15,0 2-1 16,0 4-3-16,0 0-3 16,0 0-9-16,-2 0-9 0,2 0-56 15,0 0-78-15</inkml:trace>
  <inkml:trace contextRef="#ctx0" brushRef="#br0" timeOffset="241625.6794">29495 13122 277 0,'0'0'12'16,"0"3"-11"-16,0 1-1 15,9 4 2-15,7-6 1 16,4 0 10-16,7-2-4 0,1-2-2 16,1-12-1-16,-3-9-2 15,-2-4-3-15,-4 0-1 16,-6-2 0-16,-7 2 0 16,-7 1 2-16,0 4-1 15,-15 5 0-15,-9 7 0 16,-5 6 3-16,-1 4 4 15,-1 0 0-15,0 14 8 16,2 9 4-16,1 9 2 16,1 5-6-16,5 6 0 15,7 3-3-15,9 0-7 16,6 1-2-16,1-5-1 16,19-8-1-16,7-4-2 0,4-8 0 15,4-5-1 1,1-10-2-16,2-7-8 0,2 0-14 15,1-17-20-15,3-15-42 16,-3-9-66-16</inkml:trace>
  <inkml:trace contextRef="#ctx0" brushRef="#br0" timeOffset="241911.2726">30000 12944 80 0,'4'0'106'0,"-2"3"-87"16,-1 19 31-16,-1 8-16 15,0 10-18-15,0 6-6 16,0 1-1-16,-3-2 6 16,-3-6-5-16,0-8-4 0,0-8-4 15,-1-6 0-15,4-10-4 16,0-4 2-16,1-3 0 16,-1 0 0-16,3-17-17 15,0-9 14-15,0-7 3 16,0-7 10-16,8-2 0 15,6-2-2-15,2 7-4 16,1 8-3-16,2 3-1 16,1 6 0-16,3 1-17 15,-1 5-32-15,-3 4-159 16</inkml:trace>
  <inkml:trace contextRef="#ctx0" brushRef="#br0" timeOffset="242083.6489">30367 12972 179 0,'12'24'35'0,"2"9"12"16,3-1-24-16,5-1-13 16,2 2-10-16,3-7-4 15,0-6-12-15,-1-7-55 16</inkml:trace>
  <inkml:trace contextRef="#ctx0" brushRef="#br0" timeOffset="242337.9396">30950 12861 368 0,'-19'29'1'0,"-3"14"6"15,-4 10 1-15,-9 7 2 16,-5 6 12-16,-6 6 7 16,-5 4 2-16,-5 3-8 15,-1 0-10-15,-3-6-13 16,3-3-5-16,2-7 5 16,3-4-2-16,4-2-2 0,4-8-11 15,3-9-59 1,8-11-30-16</inkml:trace>
  <inkml:trace contextRef="#ctx0" brushRef="#br0" timeOffset="244355.563">26696 9088 39 0,'-56'-43'146'15,"-1"1"-115"-15,0-2 3 16,-1 2-19-16,-4-2-6 15,-7-1-6-15,-6-5 0 16,-11-2-2-16,-8 1 24 0,-5 2-21 16,-8 9 4-1,-8 11 1-15,-6 5-4 0,-9 8-5 16,-2 5-6-16,-1 1 3 16,-1 2-4-16,-2-2 6 15,-4 6-1-15,-4 1 2 16,-10 3-3-16,-4 0 3 15,-4 0 1-15,-5 0 0 16,-3 4-1-16,-7 9-2 16,-5 12 2-16,-4 9 0 15,1 11 0-15,10 6 1 16,11 8 0-16,17-3-1 16,15 4 6-16,16-4-4 15,16 3 6-15,15 1 3 16,15-1-6-16,15-3-1 0,17 0-3 15,13-3-1-15,10 2 5 16,9 2-5-16,6-1-1 16,0-2 0-16,11-1-3 15,13-3 2-15,1-2-2 16,9-1 3-16,5-1 0 16,6 3 0-16,0 2 1 15,1-3 0-15,2 2 0 16,5-1 0-16,2-1 0 15,8 0 1-15,4 0-1 0,5 0 1 16,4-2 0 0,2-2-1-16,10-7 0 0,10-5 0 15,11-3 3-15,10-3-1 16,9-5-2-16,7 2 0 16,5-3-1-16,6-1 1 15,-1 1 0-15,7-4 1 16,14-5 0-16,2-8 0 15,13-3-1-15,1 0 0 16,-2-20 0-16,-1-7 0 16,-5-8 3-16,3-2 0 15,-6-2 2-15,-5-2-5 16,-9-1-1-16,-19-4 1 16,-11-3-2-16,-18-2 2 15,-13-1 0-15,-14-2 0 0,-13-1 0 16,-14 5 2-16,-12-3-2 15,-10 4 2-15,-8-1 4 16,-7 4-2-16,-9-1 1 16,-3-2-1-16,-4 3 2 15,-2-7-3-15,0-3-1 16,-12 3-2-16,-8 7 0 16,2 6-3-16,-4 11 0 15,1 9-2-15,1 7-5 16,1 9-18-16,1 4-60 15,-7 3-166-15</inkml:trace>
  <inkml:trace contextRef="#ctx0" brushRef="#br0" timeOffset="246734.2323">22253 12335 153 0,'-11'0'50'0,"6"0"-6"0,5 0-4 16,0 0-4-16,0 0-21 15,0 0-7-15,0 0-7 16,0 0 1-16,0 1-2 16,0 14 3-16,1 12 2 15,10 3 1-15,4-1-6 16,1-2 0-16,4-1 1 15,0-9-1-15,2-3 1 16,-2-7-1-16,3-7 3 16,-5 0-2-16,3 0 0 15,-1-12-1-15,0-3 1 16,-4-6-1-16,-2-2 0 16,-6 3-1-16,-6 1 0 0,-2-1 0 15,-2 4-2-15,-15-1 1 16,-10 6-1-16,-4 3-4 15,-7 8 0-15,1 0 6 16,2 0 1-16,6 9 1 16,0 4-1-16,8 1 1 15,6 2-1-15,7-2 0 16,6-1 1-16,2-1-1 16,2 2 0-16,17-4 1 15,5-4 2-15,6-2-2 16,-1-4 1-16,3 0 0 15,1-7 0-15,-8-7-1 16,-2-4-1-16,-7 4 0 16,-9-3-3-16,-7 1 3 0,0-1 3 15,-1 4-3-15,-14 4 0 16,-6 4 0-16,-1 3 0 16,-2 2 0-16,3 0 0 15,5 7 0-15,3 5-1 16,7 5-1-16,4-4-1 15,2 1 2-15,0-5 0 16,14-2 1-16,9-7 0 16,1 0 3-16,7 0 1 15,-1-10-4-15,-3-6 4 16,-3 2-4-16,-8 1 0 16,-9 3 0-16,-5 1 0 15,-2-1 1-15,0 0-1 0,-16 3 0 16,-2 7 0-16,-5 0-1 15,0 0-2-15,1 6 3 16,2 10 0-16,2 1 0 16,7 6 0-16,7-6 0 15,4 0-3-15,0-2 0 16,3-5 3-16,12-3 3 16,3 0-3-16,5-4 0 15,1-3 4-15,3 0-2 16,2-10-1-16,-2-5-1 15,-4-5 0-15,-7-1-1 16,-6-2 1-16,-9 3 0 0,-1 7-2 16,-7 0 2-16,-14 6 0 15,-4 4-4-15,-5 3 2 16,1 0 2-16,3 10 4 16,3 7-2-16,4-1-2 15,7 4 0-15,6-3 0 16,6-1 0-16,0-2 0 15,2-4-1-15,17-7 1 16,7-3 3-16,4 0-2 16,6-20 2-16,-1-7-3 15,-3-3 0-15,-3-3 1 16,-9 0-1-16,-10 3-1 16,-7 5 1-16,-3 5 0 0,-3 3 1 15,-14 10 2 1,-2 4 2-16,-2 3-5 0,0 6 0 15,-5 18 0-15,3 6 0 16,2 6 0-16,4 0 0 16,7-3 0-16,4-3 0 15,6-3 0-15,0-4-1 16,6-8 1-16,10-4 0 16,7-5-2-16,-1-6 2 15,4 0 0-15,-3-6 0 16,0-11 0-16,-10-2 2 15,-3-4-2-15,-10-1 0 0,0 4 0 16,-8 1 0 0,-13 6 0-16,-5 3 2 0,-1 6 0 15,1 4 0 1,0 0 3-16,8 4 0 0,4 6-3 16,6 3-2-16,6-1 0 15,2 2 0-15,0-4-2 16,14 0-1-16,8-7 3 15,4-3 3-15,3 0-3 16,1-10 3-16,2-10-1 16,-10 1-2-16,-5-1-2 15,-11 0 2-15,-6 3 2 16,0 1 3-16,-22 3-1 16,-1 3 0-16,-9 7-1 15,1 3 1-15,0 0-3 0,1 7-1 16,1 11 0-16,3 6 0 15,5 3 0-15,6 1 0 16,7-1-1-16,8-3-2 16,0 3 3-16,6-8 0 15,20 0-1-15,-1-8-2 16,12-8 3-16,5-3-1 16,2-4 0-16,2-19 1 15,-4-6-2-15,-8-4 0 16,-10 3 0-16,-17 4 1 15,-7 6 1-15,-10 6 1 16,-22 5-1-16,-8 9-1 0,-8 0-2 16,-3 23 2-16,1 4 1 15,2 5 0-15,11 1 3 16,9-2-3-16,8-3 0 16,8-4-2-16,11-4 2 15,1-3-3-15,1-1-4 16,15-3-4-16,3-3-34 15,3-7-140-15</inkml:trace>
  <inkml:trace contextRef="#ctx0" brushRef="#br0" timeOffset="247513.1884">25160 11461 23 0,'-5'-10'200'15,"4"-1"-176"-15,1 1 11 0,0-3 7 16,0 0-7-16,0-6-1 15,12-1-2-15,11-8-8 16,10-4-3-16,8-1-4 16,5 0-5-16,7-1-6 15,9 5-2-15,5 3-1 16,6 2 1-16,4 2-4 16,-2 5 1-16,0 0-1 15,1 1 0-15,3 2-1 16,2 0 1-16,0 3 0 15,-4 0 1-15,-3 1-1 16,-5 3 0-16,-5 1-2 0,-9 3 1 16,-8 2 1-16,-7 1-1 15,-8 0 1-15,-3 0 0 16,-4 0 2-16,4 0-2 16,-4 0-1-16,-3 0 1 15,-3 0-1-15,-6 0 0 16,-6 0-7-16,-4 0-3 15,-3 4-8-15,0 2-14 16,0 4 8-16,-10 0-24 16,-8-2-74-16</inkml:trace>
  <inkml:trace contextRef="#ctx0" brushRef="#br0" timeOffset="247849.0983">26340 10881 350 0,'-9'-2'20'0,"9"2"-6"15,0 0-14-15,0 0 2 16,19 0-2-16,11 2 3 16,9 5 4-16,7 0 0 15,3 3 1-15,-4 3-1 16,-3 1-3-16,-12 5-3 15,-8 4 1-15,-9 1-2 16,-6-1 0-16,-7 3 2 16,-7 7-2-16,-22 1 2 0,-16 5 0 15,-10 4 1-15,-10 0 0 16,-6 0 1-16,4-4 0 16,4-5-3-16,11-4-1 15,13-8-2-15,14-9-10 16,13-3-26-16,10-10-99 15</inkml:trace>
  <inkml:trace contextRef="#ctx0" brushRef="#br0" timeOffset="254480.0259">27582 8546 133 0,'2'-2'7'15,"-2"2"-7"-15,0 0-3 16,0 9 3-16,0 5 2 16,0 0-2-16,0-5 5 15,0 1 0-15,4 0-1 16,4 0-4-16,3-1-6 15,2-2-11-15</inkml:trace>
  <inkml:trace contextRef="#ctx0" brushRef="#br0" timeOffset="256753.7958">27656 8610 137 0,'-18'-11'38'0,"-2"-5"-17"15,-2 0 26-15,-5-7-16 16,-9-1-16-16,-13-1 1 16,-13 1-6-16,-18 0 1 15,-12-2 1-15,-17 1 3 16,-13-2 3-16,-7 0 2 16,-5-2-1-16,-2 2-2 15,4 1 0-15,0 2-3 0,-2 3-2 16,1 2 1-1,2-1-8-15,-5 4-2 0,-3 3 2 16,-5 11-3-16,-13 2-2 16,-15 0 0-16,-13 8-5 15,-10 5 4-15,-1-2-1 16,8-1 2-16,16-1 2 16,12-5-2-16,12 6-2 15,6 2 2-15,-2 5-1 16,1 3 1-16,4 3 1 15,-8 5 1-15,6 1-2 16,6 7 0-16,6-1-3 0,3-1 1 16,5 0-2-16,2 5 4 15,0 5-2-15,3 7 1 16,-7 5-1-16,-4 5-1 16,-4 1-4-16,3 3 3 15,-5 0-2-15,8 3 3 16,4-2 3-16,4 0 0 15,4 1 0-15,8 2 2 16,11-3-2-16,8 0 1 16,9 1-1-16,3-1 0 15,4 2 2-15,0 5-2 16,5 3-1-16,5 3 0 16,10 4 0-16,4-1 0 0,7 4 0 15,7 1 0 1,2 1 0-16,7 4 0 0,8 1-2 15,7 3 0-15,5-3 2 16,3-4 0-16,0 0 0 16,0-3 1-16,0 3 0 15,6-3-2-15,1 0 2 16,-1 3 0-16,-2 4 0 16,6 6 0-16,-3 10-1 15,2 0-1-15,4-4-1 16,4-3 0-16,-1-9 0 15,3-7 3-15,2 3-3 16,2-7 3-16,1-5 1 16,1-5-1-16,6-5 2 0,7-5-2 15,9-3 0-15,11-5 1 16,7 5-1-16,3 4 1 16,6 5 0-16,6 0-1 15,5 0 0-15,7-8-1 16,2-3 1-16,3-5 0 15,4-5 1-15,0-1 1 16,6-6-2-16,5-5 3 16,5-1 1-16,4-5 0 15,8-6-1-15,5 0-1 16,2-6 3-16,4 4-4 16,4 4 0-16,7 2-1 15,8 3 1-15,4-4 0 0,-5 0 0 16,2-2-1-16,-1-2 2 15,4-5-4-15,-8-1 2 16,0-5 0-16,0-1 5 16,-3 0-1-16,3 3 0 15,2 3-4-15,-3 4-3 16,-1-3 2-16,0 2-6 16,-4-5 7-16,-3-2 2 15,6-2 0-15,4 4-2 16,6-4 0-16,-4 0-6 15,-4-4 6-15,-4-6 4 16,-11 0-2-16,1 0 0 0,2 0 3 16,-3 0-2-16,1-3-2 15,5 3-1-15,-5 0 0 16,-4 0-2-16,-3 0 2 16,-11 0 2-16,-5 0 0 15,-6 0 0-15,1 3 0 16,0 1-2-16,3-4 1 15,-4 3-1-15,-1-3 0 16,-6 0-1-16,-3 0 1 16,-3 0 0-16,-6-3 2 15,1-4-2-15,-4 3 2 16,-2-5 0-16,6 5-2 16,1 1 0-16,-5 0 0 0,-1 3-1 15,-8-4 1-15,-5 1-1 16,1 0 1-16,-1-4 1 15,-1 3-1-15,-7-6-1 16,-3 1 1-16,-2-4 0 16,-4 0 0-16,-3-1 0 15,5-2 1-15,-2 2-2 16,2-1 2-16,1-2 0 16,-1 0-1-16,5 1 0 15,0-1-1-15,1-2 1 16,-3-5 0-16,-6-2 0 15,-5-3-2-15,-4-2 0 0,-2-5 2 16,-1 0 0 0,-2-7 0-16,-1 3 0 0,-1-3 1 15,-3 1 0-15,-2 2 0 16,-2-4 0-16,4-2-1 16,-2-1 1-16,0-8 2 15,2-8 0-15,-1-6-2 16,1-7 0-16,2-4 1 15,-3 1 0-15,2 0 0 16,-2 0 4-16,-1-1-4 16,-5 1 2-16,-3 4-1 15,-3-1 0-15,-2 0-2 16,1-1 0-16,0-5 1 16,-4-8-2-16,0-8 1 15,-5-5-1-15,-1-9 0 0,-2 3-1 16,-4-1 1-1,-2-2 1-15,-1-3 2 0,-5 9-3 16,0 0 1-16,0 1 3 16,0 3-1-16,0 2 0 15,0 1-1-15,-13 7 0 16,-4 5 0-16,-7-5-2 16,-1 0 0-16,-3 2-3 15,-4-5 2-15,1 5-1 16,-3 1 0-16,-2 7 0 15,0 6 2-15,-3 0 1 16,-4 6-1-16,-3 2-1 0,-5 7 1 16,-4 6 2-16,-3-1-2 15,-5-4-1-15,-4 4 1 16,-5-3 0-16,-4-1 0 16,-3 4 0-16,-8 0 0 15,-4 2 0-15,-7 3 1 16,-2 0-1-16,-3 6 0 15,2-2-2-15,2 8 2 16,-1 2-1-16,-7 4-1 16,-2 0 2-16,-6 3 0 15,-4 4 0-15,-7 0 1 16,-5 5 1-16,-2 1-2 16,-1 5 0-16,-1 1-1 15,1 1-1-15,-3 6-1 16,-6 1 1-16,-3 3-2 0,-2 3 2 15,-3 0 0-15,8 0 2 16,3 0-2-16,9 0-2 16,4 0 3-16,-3 0-1 15,0 2 1-15,1 5 1 16,-1 0-3-16,0 2-1 16,6 2 3-16,6-1-3 15,9-1-5-15,11 4-1 16,11-2-10-16,8 2-2 15,10 0-14-15,13-2-27 16,8 1-60-16,14-8-74 16</inkml:trace>
  <inkml:trace contextRef="#ctx0" brushRef="#br0" timeOffset="257449.0134">27693 7302 274 0,'-21'-7'56'0,"5"-3"-26"16,7 3-29-16,7 7 1 0,1 0-2 15,1 0 1 1,0 17 0-16,0 12 5 0,0 11 1 15,0 16 6-15,0 11 5 16,0 9-8-16,-3 3 0 16,-8-1-7-16,2-3 0 15,2-7-3-15,1-8-4 16,6-11-5-16,0-9-11 16,0-10-13-16,4-11-60 15,4-13-62-15</inkml:trace>
  <inkml:trace contextRef="#ctx0" brushRef="#br0" timeOffset="270769.1829">7806 3057 6 0,'-20'2'17'0,"4"-2"2"16,4 0 0-16,4 0 5 15,-2 0-5-15,7-6 9 16,0 2-5-16,0 0-10 15,0 1-2-15,3 3 1 0,0-1-8 16,0 1-4 0,0-3-6-16,0 0 2 0,0-1 0 15,0-2 4-15,0 2 0 16,0 0-2-16,0 1 2 16,0 0 0-16,0 0 0 15,0 0 0-15,3 1-10 16,0-3-3-16,0 1 4 15,0 1-2-15,0 2 3 16,-3-1 8-16,0 2 0 16,0 0 2-16,0 0-2 15,0 0 0-15,0 0 7 0,0 0 3 16,0 0 1 0,-3 0-4-16,-3 0-3 0,-3 2 4 15,-4 6-1-15,-1 5-5 16,-5 3 0-16,1 2 2 15,-3 1 0-15,2 4-4 16,-4 6 3-16,-2 1-1 16,-5 7-1-16,0 5 0 15,-1 4 3-15,-2 0-4 16,0 1 1-16,2 1-1 16,-2-3 3-16,3 1-2 15,2-2-1-15,-2 1 0 16,6-1 2-16,-1-2-4 15,2 1 1-15,-5-1 1 16,1 1-1-16,-4-1 2 0,-2-3-1 16,0-1 1-16,0-1-1 15,1 0 0-15,6 1-1 16,-4 0 1-16,8-4-1 16,3-7 0-16,5-6 0 15,5-7 1-15,2-4 1 16,4-4 0-16,0-2-1 15,3-3 0-15,0 0-1 16,0 1-6-16,0-2-9 16,0 3-30-16,0-3-34 15</inkml:trace>
  <inkml:trace contextRef="#ctx0" brushRef="#br0" timeOffset="271391.4998">6685 3575 67 0,'0'0'27'0,"0"0"-25"16,0 0 1-16,0 0-3 16,0 0 0-16,0 0 0 0,0 0 3 15,3 12 9-15,5 7 1 16,2 9 1-16,-1 11 3 16,-3 8-2-16,-3 3-7 15,4 1-4-15,-4-3 2 16,5-3-2-16,-2-6 0 15,7-6 4-15,-4-6-8 16,0-6 1-16,6-5-1 16,-6-5 1-16,3-2 1 15,3-2-2-15,0-3 1 16,4-1 3-16,5 0 0 16,-3-3 0-16,6 0-3 0,1 0 2 15,2-2 2-15,3-12-3 16,6-9 7-16,4-8-4 15,3-4 1-15,2-9 1 16,0-5 0-16,4-5 2 16,0-4-2-16,-4 5-4 15,1 4 1-15,-7 10-1 16,-5 9-1-16,-6 5-2 16,-1 7 0-16,-7 4-2 15,-4 2 2-15,-7 5-1 16,-2 0 1-16,-2 4-3 15,-5 0-3-15,3 2-3 16,0 1-10-16,4 0-16 0,-4 0-15 16,5 0-122-16</inkml:trace>
  <inkml:trace contextRef="#ctx0" brushRef="#br0" timeOffset="272201.5052">8805 2671 96 0,'-6'-1'31'16,"3"-1"-8"-16,-1 1-8 15,1 1 2-15,3-2 0 0,0 1 1 16,0 1-4 0,0 0-7-16,0 0-7 0,0 0-10 15,0 0-3-15,0 13 13 16,7 6 1-16,2 4 7 16,5 1-1-16,5-1-1 15,1-1 2-15,9 0 1 16,1 4 2-16,2 4 1 15,6 2-5-15,4 5-4 16,1 2 5-16,8 5-6 16,1 4 7-16,5-1 0 15,-2-1-6-15,-1-2 4 16,-2-3-4-16,-3-3-1 16,2-3-1-16,1-1 1 0,2-3 2 15,0 0 0-15,-5-3-3 16,-3-1-1-16,-4 1 3 15,-7 1-2-15,0-1 0 16,-5 0 0-16,0-1-1 16,-8-3 0-16,-3-4 0 15,1-4 0-15,-11-3 1 16,1 0-1-16,-1-3-1 16,-1-3 1-16,2 2 0 15,-1-1 1-15,3-1-1 16,0 3 1-16,0-2-1 15,-3-1 0-15,1 0 2 16,-4-3-2-16,-3-1 0 0,-2-1-3 16,3-1 3-16,-4-1 0 15,0 0 0-15,0 0 0 16,0 0-5-16,0 0-5 16,0 0-25-16,-14-10-69 15,1-18-91-15</inkml:trace>
  <inkml:trace contextRef="#ctx0" brushRef="#br0" timeOffset="272801.6057">9776 3035 139 0,'0'0'6'16,"0"13"0"-16,4 5 18 15,12 3 3-15,0 5 11 16,4-1-14-16,2 2-3 16,2 1-7-16,1 2 2 15,-2 1 0-15,2 4-9 16,-4 4 4-16,-3 5 1 15,1 1-1-15,-1-1-2 0,0-3-2 16,-3-3-1 0,3-5 0-16,-2-2-3 0,-2-3-2 15,-1-1-1-15,-1-2 1 16,-3-1-1-16,3-1 2 16,-3-2-2-16,-3-2 0 15,-3 1 2-15,0 0-1 16,1-3-1-16,-4-4 2 15,0-4-1-15,0-3-1 16,0-5 4-16,0 1-2 16,0-2 4-16,0 0 3 15,0 0 0-15,0 0 2 16,0 0-11-16,0 0 11 16,-16 1-8-16,-5 1-2 0,-3-2-1 15,-3 0 0-15,-8 0 1 16,-1-9-1-16,-9-1 0 15,-4 2 3-15,-2 0-3 16,-3 2 0-16,-1 6-4 16,0 0-6-16,4 3 1 15,-4 16-20-15,3 8-43 16,3 0-33-16,10-6-81 16</inkml:trace>
  <inkml:trace contextRef="#ctx0" brushRef="#br0" timeOffset="273821.1182">10445 4821 113 0,'-15'-10'27'0,"7"4"-1"16,7 4 7-16,1 2-1 16,-3 0-13-16,3 0-7 15,-3 0 2-15,-6 15-3 16,-7 18 10-16,-10 16-7 15,-11 19-3-15,-5 7 0 16,-6 6-5-16,-4 0-2 0,-6 0 2 16,-9 2-5-1,-9-3 2-15,-2 2 1 0,1-2-3 16,5-5 2-16,5-5 0 16,7-8-2-16,8-9-1 15,10-3 0-15,5-1 0 16,3-6 0-16,7-6 1 15,3-1-1-15,0-6-1 16,2-4 1-16,2-2-1 16,4-8 1-16,3-6-3 15,8-5 2-15,5-3-2 16,0-2-12-16,0 0-8 0,0 0 1 16,0-17-15-1,9-10-53-15</inkml:trace>
  <inkml:trace contextRef="#ctx0" brushRef="#br0" timeOffset="274385.3987">9414 5368 109 0,'0'0'28'0,"0"0"-20"16,-4 0-1-16,4 0-7 16,0 2 1-16,0 14 2 15,0 9 19-15,0 9-5 16,0 6 3-16,0 6 5 15,0 4-10-15,0 2 4 16,-2 1-5-16,-7 4-4 16,0-4-2-16,3-2-5 15,-1-1 4-15,1-5-7 0,6-3 1 16,0-4 2-16,0-10 1 16,0-6-2-16,0-9-2 15,6-6 0-15,4-2 0 16,5-3 0-16,3-2 8 15,7 0 4-15,5-13-4 16,9-7-3-16,6-7-1 16,7-5-3-16,6-4 0 15,3-3 2-15,5-2-2 16,1 0 1-16,-1 3 2 16,-2 0-2-16,-3 4-1 15,-4 0-1-15,-8 5 0 16,-7 5 0-16,-3 2-2 15,-4 4-3-15,-5 4-3 16,-5 4-18-16,1 5-27 0,-10 2-49 16</inkml:trace>
  <inkml:trace contextRef="#ctx0" brushRef="#br0" timeOffset="276071.6353">8286 2122 76 0,'0'-4'73'0,"0"2"-38"16,0 2-8-16,0 0 3 15,0-1-10-15,0-1-1 16,0 1-8-16,0 0-3 15,0 1-5-15,0 0 0 16,0 0-3-16,0 0-1 16,0 0 1-16,0 0-2 15,0 0-1-15,0 0 1 16,0 0-4-16,0 0-9 0,0 0-24 16,0 5-47-16,-6 14-65 15</inkml:trace>
  <inkml:trace contextRef="#ctx0" brushRef="#br0" timeOffset="276927.0311">7852 2897 95 0,'0'0'29'0,"0"-2"-14"16,-3-1 4-16,0 0-8 0,3 2-2 16,0 1 9-16,0 0 1 15,-2 0-7-15,-1 0-4 16,-1 0-8-16,-5 17 0 16,0 13 5-16,-7 9 3 15,-7 10-1-15,-2 4-6 16,-5 5 4-16,-6 6-2 15,-4 7-2-15,-5 8-1 16,-4-1 2-16,1-5-2 16,5-8 0-16,4-5 1 15,2-6 1-15,7-1-2 16,-3-4 1-16,5-4-1 0,1-4 1 16,3-4 4-16,6-6-4 15,-1-6-1-15,10-2 0 16,-3-6-1-16,6-6 0 15,3-3-3-15,0-2 3 16,0 0-5-16,3-2-1 16,-3-1-1-16,3 0-7 15,0-2-4-15,0-1-3 16,-3 1-9-16,0-1-31 16</inkml:trace>
  <inkml:trace contextRef="#ctx0" brushRef="#br0" timeOffset="278997.565">8722 1399 120 0,'-27'-25'13'15,"-3"6"1"-15,-1 0-2 16,-5 5-1-16,-6 1-8 15,-4-2 1-15,-8-2-4 16,-6 1 6-16,-8 1-4 0,1 6-2 16,-8 6 3-16,-7 3 4 15,-12 6-7-15,-6 17-6 16,-4 12 5-16,-4 12-3 16,-5 14-7-16,-8 11-11 15,-9 10 3-15,-6 9-6 16,-4 2-7-16,-6 7 6 15,7 2 12-15,9 1-7 16,8 1 7-16</inkml:trace>
  <inkml:trace contextRef="#ctx0" brushRef="#br0" timeOffset="280017.0401">6293 4434 5 0,'94'98'1'15,"10"-3"-1"-15,14-2 7 16,7-4-4-16,2-7 1 16,0-14-1-16,-3-27-1 15,-5-22 3-15,-8-19 9 16,-4-16 13-16,-4-24-4 0,1-17-9 15,1-11-1 1,11-5-1-16,5-4-1 16,6-4 2-16,1-2 0 0,-4 1 2 15,-11-1-6-15,-8 1 5 16,-14 0-6-16,-3-4 1 16,-5-2 3-16,-2-1-4 15,1-4 3-15,3-3 0 16,2 2-4-16,1 2-3 15,-8 1-1-15,-5 3-1 16,-6-2-1-16,-4-3 0 16,-4-1-1-16,-6-4 2 15,-6-3-2-15,-7-5 0 0,-3-6 2 16,-12-3-2 0,-9-5 2-16,-9 3-1 0,-7 7-1 15,-2 4 3-15,-14 6 0 16,-19 4 0-16,-7 7 5 15,-14 7 1-15,-10 6 3 16,-8 6-4-16,-8 4-6 16,-8 3-1-16,0 8-1 15,0 9-3-15,4 8 0 16,10 6 1-16,5 6 0 16,11 2 2-16,3 5-1 15,2 4 1-15,1 4 0 16,0 2 0-16,1 5-2 15,2 1 1-15,0 3 0 16,1 0-2-16,5 0-4 0,1 3 4 16,3 5-1-1,5 2 1-15,4-2 1 0,3 1 2 16,5-2 0-16,1 0-3 16,6-1-3-16,6 0 6 15,-4-2-1-15,2 2-2 16,-5 1 2-16,1 1-4 15,-3 2 2-15,3 0-1 16,-4 1-5-16,5 2-4 16,1-3 6-16,1 0-4 15,4-5-4-15,1 0 2 16,7-4 13-16,0-1 0 0,0 0 1 16,0 0 0-1,0 0 2-15,0 0 0 0,0 0 0 16,0 0 0-16,0 0-3 15,0 0 5-15,0 0-3 16,0 0-2-16,0 0 3 16,0 0 1-16,0 0-1 15,0 0 1-15,0 0-1 16,0 0-3-16,0 0 1 16,0 0-1-16,0 0-1 15,0 0 0-15,0 0 1 16,0 0 0-16,0 0-2 15,0 0-2-15,0 0-9 0,0 0-8 16,0 1 0 0,4 5-28-16,1 1-65 0</inkml:trace>
  <inkml:trace contextRef="#ctx0" brushRef="#br0" timeOffset="285364.0447">8280 2054 212 0,'-33'15'37'15,"-10"-3"-16"1,-5 15 0-16,-13 3-3 0,0 6-9 16,-5 4-1-16,2-1 0 15,6 5-2-15,4 5-1 16,-1 9-1-16,4 6-4 16,2-2 0-16,10-4-5 15,14-12 0-15,10-13-6 16,15-12-14-16,7-15-50 15,29-6-1-15,19-31-15 16</inkml:trace>
  <inkml:trace contextRef="#ctx0" brushRef="#br0" timeOffset="285573.7694">8504 2153 95 0,'-42'32'136'15,"-19"17"-120"-15,-18 11-7 16,-12 15 4-16,-6 7-2 16,0 1-8-16,12-7 2 15,22-12-4-15,23-21-1 16,25-13-5-16,15-15-12 16,18-15-38-16,34-8 9 15,24-32-78-15</inkml:trace>
  <inkml:trace contextRef="#ctx0" brushRef="#br0" timeOffset="285723.7192">8562 2326 58 0,'-36'15'164'16,"-22"20"-152"-16,-14 19-3 16,-17 11 2-16,-4 7-7 15,-4 2-4-15,2-1-4 16,13-2-21-16,6-3-42 15</inkml:trace>
  <inkml:trace contextRef="#ctx0" brushRef="#br0" timeOffset="287434.5333">2318 6127 121 0,'-4'-5'37'16,"2"5"4"-16,1 0 9 15,1 0-12-15,0 0-16 16,0-1-12-16,0 1-3 15,0 0-2-15,0 0-3 16,0 0-1-16,0 0-1 16,0 0-1-16,0 0-1 15,0 0 1-15,0 0 1 16,0 0 0-16,0 0 1 0,0 0 0 16,0 0 0-16,0 0 3 15,0 0-2-15,0 0 0 16,0 0 1-16,0 0-1 15,0 0 0-15,0 0-1 16,0 0 3-16,0 0 2 16,0 0-2-16,0-1-4 15,0 1 0-15,0 0 0 16,0 0-15-16,0 0-25 16,0 7-76-16</inkml:trace>
  <inkml:trace contextRef="#ctx0" brushRef="#br0" timeOffset="288663.7161">3355 5479 136 0,'0'0'105'0,"0"-3"-37"15,-3-1-22 1,-3-2-15-16,-6-4 6 0,0-1-12 16,-4-2-13-16,-5-3 11 15,-3 2-10-15,-4-2-8 16,-2 5-2-16,-3 1-2 16,2 4 2-16,-2 5-3 15,-3 1 0-15,3 8 0 16,-7 25-3-16,-2 13 1 15,2 16-1-15,3 2 3 16,17-4-1-16,10-7 1 16,10-15-2-16,0-7-3 15,19-12 4-15,8-9-2 0,6-10 3 16,13 0 0 0,11-28 1-16,10-16 1 0,0-7-2 15,-3-4-1-15,-10 12 0 16,-17 10 0-16,-7 16 0 15,-12 10-1-15,-5 7-5 16,-2 12-12-16,5 22 10 16,-2 11 7-16,-2 9 2 15,-2 0 4-15,-4-1-3 16,-6-1 2-16,0-6 0 16,0 1 1-16,0-3-2 15,-16 2 3-15,-4-2-1 0,-2-6-2 16,-2-5 1-1,0-8-2-15,-6-4-1 0,2-4 1 16,-5-4-1-16,0-6 0 16,3-7-3-16,5 0-7 15,7-18-26-15,15-25-83 16</inkml:trace>
  <inkml:trace contextRef="#ctx0" brushRef="#br0" timeOffset="288874.4507">3625 5713 186 0,'6'41'76'0,"3"1"-49"0,-1-6-10 16,0-1-10-1,-3-8 0-15,-2-10-7 0,0-6 0 16,-3-6 0-16,0-5-7 15,3 0-7-15,3-36-21 16,4-26-117-16</inkml:trace>
  <inkml:trace contextRef="#ctx0" brushRef="#br0" timeOffset="289039.702">3595 5105 360 0,'0'6'0'0,"0"8"0"16,0 11-11-16,5 8 11 16,10 1-10-16,7-6-24 15,8-14-22-15,6-13-22 16</inkml:trace>
  <inkml:trace contextRef="#ctx0" brushRef="#br0" timeOffset="289301.5858">3977 5611 130 0,'15'42'45'15,"0"-9"-24"-15,9-3 12 16,-6-10-18-16,6-6 3 16,-2-11-9-16,2-3 8 0,4-17 5 15,2-17 6-15,1-11-11 16,-1-12 1-16,-4-5-4 15,-1-5-4-15,-7-1-6 16,0 3-1-16,-5 10 0 16,-5 7-3-16,-2 10-2 15,-3 8-4-15,4 6-9 16,-1 6-19-16,6 8-58 16</inkml:trace>
  <inkml:trace contextRef="#ctx0" brushRef="#br0" timeOffset="289683.7809">4747 5318 137 0,'13'0'67'0,"1"-8"-24"15,-2-12-12-15,1-4 3 16,-5-3-18-16,-5-4-5 15,-3 4 9-15,0 2-11 16,-14 8-4-16,-11 12 3 16,-2 5-8-16,-4 4-2 15,-5 24 2-15,3 10 5 16,3 7 0-16,8-1-1 0,13-6-1 16,9-4-3-1,0-6-3-15,22-5 3 0,7 0 3 16,5-6 5-16,0-4-3 15,-1-6-3-15,0-5 4 16,0-2 0-16,-8 0 1 16,-1-7-2-16,-3-8-5 15,-2 0 0-15,-2-6-8 16,5-4-15-16,-4-5-63 16,-3-8-174-16</inkml:trace>
  <inkml:trace contextRef="#ctx0" brushRef="#br0" timeOffset="290068.2069">5141 5066 165 0,'9'35'69'0,"4"3"-46"16,-2 0 1-16,1-1 0 15,-2-1-9-15,-4-2-7 16,0-4 3-16,-3-6-6 15,2-7 0-15,-4-9-4 16,1-5 2-16,-2-3-3 16,2 0 7-16,0 0 2 15,1-17 5-15,9-19-1 16,7-13-13-16,8-5 0 16,-1 7-2-16,-1 9 1 0,-3 14 1 15,-4 10 0-15,-3 11 0 16,3 3-1-16,-6 10 0 15,3 11 1-15,3 9 2 16,-2 0-1-16,-1 3 1 16,0-2-2-16,3-3 0 15,4 1 0-15,-1-5-5 16,-3-1 1-16,-3-1-12 16,-6-5-40-16,-9-3-155 15</inkml:trace>
  <inkml:trace contextRef="#ctx0" brushRef="#br0" timeOffset="290793.739">3835 6714 274 0,'-4'0'71'16,"3"0"-37"-1,1 0-22-15,0 0-7 0,0 0-5 16,0 3-7-16,0 11 7 15,5 4 5-15,3 0 4 16,1-2-7-16,-3-3 9 16,-3-6-5-16,0-7-1 15,-3 0-2-15,0 0 11 16,0 0 9-16,0 0 10 16,0-10-8-16,-15-14-13 15,-9-11-11-15,-1-5-2 16,-5 3 1-16,0 4-2 0,3 7 1 15,-3 6 1 1,8 14-4-16,-2 6 2 0,5 0-1 16,-1 16-1-16,-2 23-1 15,5 11 1-15,1 11 1 16,7 0 3-16,9-5 1 16,0-7-1-16,9-6 0 15,13-8-1-15,2-8 1 16,5-12-4-16,3-5 4 15,4-10 0-15,0 0 2 16,3-21-1-16,4-11 3 16,-4-12-3-16,-2-5 1 15,-4-4-1-15,-9 5-1 16,-6 10-2-16,-3 13 2 16,-9 15 2-16,-3 9-2 0,-2 1-2 15,1 0-8-15,5 11-8 16,2 14 18-16,8 5 4 15,2-2-2-15,8-3-1 16,1-1-1-16,5-5 2 16,7-5-2-16,3-4 0 15,4-6-7-15,0-4-33 16,3-7-70-16</inkml:trace>
  <inkml:trace contextRef="#ctx0" brushRef="#br0" timeOffset="290938.524">4856 6793 372 0,'0'29'0'16,"0"17"-3"-16,0 7-16 16,-18 4-106-16</inkml:trace>
  <inkml:trace contextRef="#ctx0" brushRef="#br0" timeOffset="291678.9688">2242 8259 185 0,'9'23'13'16,"10"20"18"-16,-2 24 4 15,7 12 11-15,-2 11-10 16,2 2-11-16,-6-3-10 15,1-7 1-15,-5-12-1 16,-1-14 4-16,-4-14-14 16,-3-15 1-16,-3-14 0 15,-3-6-4-15,3-7-2 16,-3 0 3-16,0 0 2 16,3 0 0-16,-3-7 2 0,0-22-1 15,10-15-6-15,1-8 0 16,11 2 0-16,5 11-1 15,0 12 0-15,4 7-1 16,5 10-1-16,3 7 3 16,4 3-4-16,0 0 0 15,-7 7 3-15,-9 6-1 16,-5 0-4-16,-11 3 6 16,-5-2 5-16,-6 3 0 15,0 12 5-15,-11 8 2 16,-17 12-5-16,-8 1-4 15,-2-4-2-15,3-6-2 0,-2-8 1 16,4-5 0-16,2-7-7 16,1-5 3-16,6-8-6 15,9-7-11-15,5 0-34 16,5-12-60-16,5-15-68 16</inkml:trace>
  <inkml:trace contextRef="#ctx0" brushRef="#br0" timeOffset="292031.4796">3476 7994 277 0,'0'0'47'0,"0"8"-47"16,6 22 0-16,0 13 4 15,4 3 10-15,4 3-7 16,2 5 1-16,-1 1 2 0,3 1 2 15,-6 1-5-15,0-4-4 16,-2-3-3-16,-1-5-1 16,-7-2-4-16,-2-4-13 15,0-5-86-15</inkml:trace>
  <inkml:trace contextRef="#ctx0" brushRef="#br0" timeOffset="292264.1454">3319 8831 327 0,'0'0'18'0,"0"0"-18"16,9 0-21-16,12 0 21 16,10-3 11-16,7-8 11 0,2-5-7 15,9-4-8-15,-2-3 0 16,3 3-5-16,1-6 7 15,0-1-9-15,4 0-4 16,6 1-1-16,0-3-15 16,2 2-63-16</inkml:trace>
  <inkml:trace contextRef="#ctx0" brushRef="#br0" timeOffset="292909.4527">4884 7761 141 0,'-10'-10'112'0,"1"0"-75"15,0 0 1-15,-3 6-7 16,0-2-17-16,-4 6 9 15,-4 0 3-15,-2 0-9 16,-5 7-6-16,-1 16 5 0,-2 12-9 16,0 12-2-16,-4 9 1 15,4 5 0-15,3-2 0 16,6-4-4-16,5-8-2 16,10-2 3-16,6-5-3 15,0-3 2-15,9-1-2 16,16-5 0-16,14-2-4 15,13-6-3-15,5-4 5 16,4-9-10-16,0-9 7 16,-3-1-6-16,0 0-24 15,-8-4-42-15,-1-9-61 0</inkml:trace>
  <inkml:trace contextRef="#ctx0" brushRef="#br0" timeOffset="293869.8956">5550 7603 311 0,'-36'-7'33'16,"-3"0"-20"-16,-7 3 0 16,-8 1-7-16,-10 0-5 15,-6 0 3-15,-5 3 9 16,-11 0 6-16,-10 3 6 15,-11 7-3-15,-10 7 3 16,-12 2-7-16,-7 4-11 16,-13 4-5-16,-5 0-1 15,5 2 4-15,0 8-5 16,7-1-2-16,-1 3 2 0,-3-5 1 16,-4-2 3-16,4 1 0 15,-3-4 1-15,6 2 5 16,13 5-2-16,12 0-7 15,12 7-1-15,2 4 0 16,7 10 0-16,6-2 0 16,7 4 0-16,11-2 1 15,12-2 0-15,10-2-1 16,11 4-1-16,12-1-3 16,5 3 2-16,13 5 0 15,5-5 0-15,5 2-2 16,0-4 4-16,21-1-6 15,9-6 1-15,9 0 1 16,11-1 1-16,10-2-2 0,9 1 2 16,4 3 3-16,9 5 0 15,3-1 0-15,3-4-2 16,3-12-7-16,6-13 7 16,6-6 2-16,16-6 0 15,8-6 1-15,9-6 3 16,10-2 2-16,6-7-3 15,8-23-2-15,5-12 0 16,16-12-1-16,8-8 4 16,7-4-1-16,1-7-2 15,-18 0-2-15,-9-6-1 0,-21 0 2 16,-7-1 3 0,-5-2-3-16,-7 0 0 0,-6-1 0 15,-11-3-1-15,-10-7 1 16,-6 0-2-16,-15-2 0 15,-18 6 2-15,-19 12 1 16,-18-1-1-16,-18-1 1 16,-9-4 2-16,-9-8-3 15,-24 1 1-15,-7 4 2 16,-14 8 1-16,-4 7-2 16,-8 11 2-16,-7 13 0 15,-3 9 6-15,0 11-8 16,-6 13-2-16,-3 14-8 15,4 6-9-15,4 25-54 0,-1 4-140 16</inkml:trace>
  <inkml:trace contextRef="#ctx0" brushRef="#br0" timeOffset="300453.627">29033 1943 6 0,'-5'0'11'16,"0"0"-6"-16,1 0-4 15,0 1 0-15,1-1-1 0,0 0 2 16,1 2-2 0,1-2 3-16,1 0-1 0,0 4-2 15,0 3-2-15</inkml:trace>
  <inkml:trace contextRef="#ctx0" brushRef="#br0" timeOffset="328259.3379">26146 3142 75 0,'0'13'29'0,"-6"-5"-16"0,-7-5 7 16,7 0 8-16,3-2 3 15,-1-1 10-15,4 0-1 16,0 0 5-16,-3 0-4 15,3 0-4-15,-3 0-8 16,-7 0-8-16,-2 0-4 16,-7 0-9-16,-4 0 2 15,-4 0 3-15,-1-2 1 16,-5-7-1-16,-3-2-1 16,-4-3-3-16,-1-1-1 15,-7-3 0-15,-2 0-5 16,-5-1 1-16,-3 0-2 15,-1-1-1-15,-4-1 1 0,3-2-1 16,-4 1 0 0,-3-5 1-16,-5-4 0 0,-5-4-2 15,-4-3 3-15,-4-3-2 16,-3 1-1-16,-2 3 1 16,1 2 0-16,0 4-1 15,-2 4 0-15,3 6 1 16,2 2 0-16,4 4-1 15,11 2 0-15,-4 2-1 16,3 3 1-16,-6 1 0 16,-5 3 0-16,-5 4-1 15,-1 0 0-15,-1 0-4 16,1 5 5-16,2 8 0 0,1 2-1 16,4 1 1-16,-3 0 0 15,-2 1 4-15,2-1-4 16,4 5-3-16,3-1 2 15,3 0-1-15,-4 0 2 16,-5-1 0-16,1 3 0 16,-5 2 0-16,6 1 0 15,-1-1 0-15,3 2 1 16,-2 2-2-16,0 4 1 16,1 2 0-16,7 1-1 15,-4 2 1-15,9 0 0 16,2 2-1-16,5 4-2 0,2 2 2 15,-1 3-1-15,3-2 2 16,-4 1 0-16,9-5-1 16,6-2 1-16,7-4 1 15,8 3-1-15,-1 0 0 16,4 5-1-16,7-1 0 16,4 3 0-16,4-2-1 15,4 1-1-15,4-1-1 16,5 3 3-16,1 4-1 15,0 5-1-15,0 7-4 16,12 1 7-16,5 2 0 16,6-2-3-16,5-2-1 0,6 0 4 15,5-1 4 1,6-1-4-16,4-7 0 0,3-5 0 16,5-6 0-16,2-5 3 15,9-5-1-15,8-2 1 16,14-6-3-16,13-3 3 15,12-7-1-15,5-3 0 16,4-5-1-16,2 0 0 16,-4-3-1-16,-4-2 3 15,-7 2-3-15,-1-2 3 16,0 2-1-16,5-3-2 16,9 0 1-16,10 0 0 15,8-11-2-15,2-1 0 16,1 1-1-16,-9 3 2 15,-12-1 1-15,-10 1-1 0,3-2 3 16,2-4-3-16,9-6 2 16,8-4-1-16,4-5 0 15,-5-1-1-15,-8 0 3 16,-13 2-1-16,-10 0 0 16,-12 1-2-16,-2 0 6 15,-2 0-4-15,3 2 1 16,0-2-2-16,-1 2-1 15,3-4 0-15,-5 1 0 16,0-1 0-16,-7-2-2 16,-5 3 4-16,-12-1-3 15,-9 2 2-15,-10 1 2 0,-8-4-3 16,-4-1 1-16,-5-6 1 16,-5-1 0-16,-6-3 1 15,-4-1 1-15,-6-2-1 16,-4-1-2-16,-3-3-1 15,0 0 1-15,-9 2 4 16,-10 0 2-16,-4 4-3 16,-7 2-1-16,-7 2 3 15,-6 0-5-15,-11-4-1 16,-7-2 2-16,-11 0-2 16,-13-1 1-16,-6 1-1 15,-10 4 1-15,-9 3 1 16,-4 1-2-16,1 3 1 0,-2 2-1 15,3 6 0 1,0 0-2-16,-9 4 1 0,-7 1 1 16,-5 4 0-16,-4 2 4 15,-2 4-2-15,0 2-1 16,9 4-2-16,2 4 0 16,3 0 0-16,1 0 1 15,-1 0 0-15,-1 7 0 16,5 2 1-16,5-1-1 15,1 4 3-15,6-1-1 16,7 1-1-16,5 2-1 16,9 5-2-16,10 4 2 0,2 3-4 15,1 4 3 1,2 1-1-16,5 3 1 0,0 4 1 16,3 1-1-16,3 4-2 15,4-1 1-15,6-1 2 16,6 2 0-16,5-3 1 15,3 6-1-15,4-1 0 16,4 1-4-16,1 4 3 16,4-1 1-16,1-1 0 15,3 0 0-15,0 0-1 16,5 3 1-16,0 0-1 16,0 4 1-16,3-1-1 15,1 2-1-15,5-4 2 16,3-3 0-16,4-2 0 15,0-3-2-15,11-2-3 0,11-2 4 16,7-3-2-16,7-1-2 16,9 0 5-16,8 0 0 15,7-1 0-15,9 2-1 16,5-2 1-16,4 1 1 16,4-1-1-16,-2-7 0 15,5-6 0-15,9-5 1 16,6-8 1-16,14-5 2 15,13-3-1-15,5-1-1 16,9 0-1-16,2 0-1 16,-4-11-1-16,-2-5 1 15,-9 0 0-15,-6-1 0 0,-5 0-1 16,-4-2 2-16,4 2 0 16,0-1 0-16,3 0-1 15,-3-2 0-15,0 0-1 16,-1-1 0-16,-4 0 0 15,-10-3 0-15,-8 0 1 16,-9-1 0-16,-6 1 1 16,-6 0-1-16,-3-1 2 15,2 2-1-15,-2 0 1 16,-3 0-2-16,-8 1-3 16,-6 2 3-16,-5-1-1 15,-1-2 1-15,-2-4 0 16,1-3 0-16,-2 0 0 0,-7 0 1 15,-3-1 2 1,-2 2-3-16,-6-3 0 0,0 2 0 16,-6-2 2-16,-1 3-2 15,-5-2 1-15,-3 0-1 16,-5-2 2-16,-1-2-2 16,-3-2 1-16,-2-2 2 15,0-2-1-15,-2-1-2 16,-12-2-1-16,-8-1 1 15,-5 2 0-15,-8 1 0 16,-5-2-1-16,-11 1 1 16,-4-3 2-16,-6 0-1 0,-6-2 3 15,-5 0-4 1,-4 0 0-16,-9 3 0 16,-1 2 1-16,-1 4-2 0,-1 3-1 15,1 8 2-15,-4 3-3 16,-10 5-1-16,-4 2 4 15,-9 4 2-15,-4 1-1 16,-3 3-1-16,-1 0 1 16,4 3 0-16,4 2 0 15,10-1-1-15,6 2 0 16,4 1 0-16,0 3 0 16,0 0-1-16,-3 0 0 15,-1 0 1-15,0 8 2 16,-2 4-2-16,0 1 0 15,5 2-1-15,2-1 2 0,8 1-2 16,10 1 0-16,8 1 1 16,5 4-2-16,-1 3-1 15,0 3 3-15,4 1 0 16,-1 0-2-16,6 2 1 16,2 1 1-16,4 0-5 15,2 0 1-15,4-1 3 16,2-1 1-16,4-2 0 15,4 0-2-15,-1-2 2 16,3-1 3-16,0 2-3 16,2-1 0-16,4-1-1 15,0 2 1-15,2 1 0 0,-2 3 0 16,3 7 0-16,-2 4 0 16,3 0 0-16,3-1 0 15,2-5-3-15,6-3 0 16,2-2 2-16,4-1-1 15,-2 3 2-15,1 1 0 16,4 4 0-16,-2 0 1 16,2 2-1-16,0 4 0 15,0 0 0-15,0 1 0 16,7 0-1-16,4-2 0 16,1-4 0-16,4 1 0 15,8-3-1-15,2 2 1 16,5-1 1-16,8-1 1 0,3 0-1 15,8-3-1 1,8 2-2-16,7-6 6 0,0-1-6 16,2-1 5-16,2-1-2 15,6-1 1-15,-2-1 0 16,2-1 0-16,0-2 0 16,6-6-1-16,6-2 1 15,12-8 2-15,14-5 0 16,7 0-2-16,10-1 0 15,3-10-1-15,-3-2 0 16,-5 2 0-16,-10-2 0 16,-9 1 1-16,-6-1-1 0,1 1 2 15,1 0-2 1,4-2 2-16,6-4-2 0,5-4-2 16,7-3 2-16,1-3 1 15,-2 0-1-15,-8-2-2 16,-14 0 2-16,-8 3 0 15,-10 2 2-15,-7 2-2 16,-1 1 1-16,-8-1 1 16,-3 0-2-16,-7-2-3 15,-5-1 3-15,0-4-1 16,0-1 2-16,-2-3-1 16,-3 0 0-16,-9 3 0 15,-7 0 1-15,-6-2 1 16,-2 0 1-16,-5-3-1 15,0 4-1-15,-5 1-1 0,-3 1 1 16,-4 1 1-16,-1-2-1 16,-3-2 3-16,-2-1-2 15,0-5-1-15,0-4-1 16,-4-2 1-16,-9 0-1 16,-6 0 0-16,-10 0-1 15,-10-5-2-15,-13 0 3 16,-10-6-1-16,-12-1 2 15,-9 0-2-15,-10 2 3 16,-7 4-3-16,-4 3 1 16,0 8-2-16,-5 4-2 15,-2 5 4-15,-10 3 0 0,-5 1 0 16,-10 5 1-16,0 1-1 16,1 3 1-16,6 4-1 15,16 1 2-15,7 4-1 16,12 2-2-16,7 2-2 15,-1 5 0-15,2 0 0 16,-9 6 0-16,-4 14-1 16,-4 2-1-16,-3 5-3 15,-3 3 3-15,6-2-1 16,3 2 1-16,9-1-6 16,15-3 9-16,12-3 0 15,9 0-5-15,7 0-1 16,3 1-2-16,6 4-8 0,3 0-6 15,3 1-29 1,4 3-26-16,3 0-28 0,1-3-116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7-01T11:49:19.369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17610 2451 79 0,'-10'-17'102'0,"3"-4"-65"15,-5-2-4-15,-2 5 10 0,5 2 12 16,2 2-10-16,1 4-19 16,-1 2-2-16,7 4-6 15,-3 1 0-15,3 2-5 16,0 1-7-16,0 0-6 16,0 0 0-16,0 0-4 15,0 0-1-15,16 4 2 16,14 10 3-16,8 1 2 15,10 2-2-15,5-1 2 16,2-2-2-16,6 0 4 16,11-4-4-16,5 1 2 15,11-1-1-15,4-3 0 16,8 1-1-16,8-3 0 0,-1-1-1 16,10-1 2-16,0-3-1 15,6 0 1-15,-8 0-1 16,3-7 0-16,1-3 0 15,-1-4 2-15,3-2-1 16,2-1-1-16,3-5-2 16,-2-3-2-16,-4-1 4 15,-3-4 1-15,-11 2-1 16,-3-1 0-16,-4-1 1 16,2 3-1-16,-4-1 0 15,-6 1 0-15,-10-2 1 16,-9 4-1-16,-12-1 0 0,-3 1 0 15,-9 1 0-15,-2 1 0 16,-4-3 0-16,-7-1 1 16,1 1 0-16,-7-5-1 15,-7 2 2-15,-1-2 1 16,-11-1 0-16,-2-2 1 16,-3-5-3-16,-5-4 2 15,0-5-1-15,0-3-1 16,-7-4 0-16,-3 0 0 15,-6 6 1-15,-1 1-1 16,-2 4 1-16,-7 2-1 16,1-2 1-16,-11-1-2 15,-7-2 4-15,-9 1-4 16,-16-2 0-16,-13-2 0 16,-18 4-1-16,-10-2 1 0,-8 1 0 15,-2 5 1-15,-3 4 0 16,-7 7 1-16,-7 4-1 15,-4 6 3-15,0 7-1 16,-8 4 1-16,-1 7 0 16,2 3-4-16,1 0 0 15,7 0-1-15,2 7 1 16,4 8 0-16,0 8 1 16,-3 8-1-16,-4 7 0 15,0 6-1-15,13 1 1 16,11 3 0-16,12 3 0 15,12 1-3-15,4 5 2 0,9-3 1 16,3 2-3-16,12-3 3 16,2 1 2-16,13-2-2 15,9 1-2-15,9 4 2 16,4-2-2-16,9-3 0 16,8-5 1-16,3-5-3 15,7-1 1-15,0 3 3 16,3 5-1-16,14 5 1 15,-2 5-2-15,9-1 0 16,-1-2 2-16,6-3-1 16,-1-7-2-16,3-3 0 15,1-6 2-15,-1-2 1 16,2-3-3-16,0-4 2 0,0-2 1 16,1-4-1-16,-1-1-2 15,3 2-2-15,4 3-6 16,-6 4-28-16,2 9-47 15,-6-1-154-15</inkml:trace>
  <inkml:trace contextRef="#ctx0" brushRef="#br0" timeOffset="11165.3407">17402 5448 39 0,'22'-49'74'16,"-5"3"-66"-16,-10 2-8 0,-7-1-14 16,0 8-17-1,0 0-22-15</inkml:trace>
  <inkml:trace contextRef="#ctx0" brushRef="#br0" timeOffset="20212.3751">3758 8950 4 0,'-3'0'3'16,"3"0"2"-16,-3 0 1 15,3 0 1-15,0 2 1 16,-2-2-3-16,2 0 1 16,0 0-6-16,0 0 0 15,0 1-7-15,0-1 0 0,0 0 5 16,0 0 0-16,0 0 0 16,0 0-2-16,0 0-11 15</inkml:trace>
  <inkml:trace contextRef="#ctx0" brushRef="#br0" timeOffset="21043.3105">3783 8861 113 0,'0'0'49'15,"0"0"-27"-15,0 0-3 16,0 0 15-16,0 0-2 16,0 0-13-16,0 0-8 15,0 0 0-15,0 0-3 0,0 0 0 16,0 0-3-1,0 0 3-15,0 2-5 0,0 18-3 16,0 11 4-16,0 15 4 16,0 13-1-16,0 18 2 15,0 8 5-15,0 10-4 16,0 14-3-16,-3 1 1 16,3 6-1-16,0-1 0 15,0-3-1-15,0-3 1 16,0-9-4-16,0-5 2 15,0-9-2-15,0-10-1 16,0-3 1-16,0-5-2 16,-3-8 2-16,3-4-3 15,0-10 3-15,0-9-3 0,-3-13 1 16,3-12 1-16,0-5-2 16,0-4 0-16,0-3-2 15,0 0 2-15,0 0 0 16,0 0 0-16,0 0 0 15,0-3-3-15,0-20-5 16,-4-20-19-16,1-13-16 16,0-8-14-16,0-8-50 15,-6-4-64-15</inkml:trace>
  <inkml:trace contextRef="#ctx0" brushRef="#br0" timeOffset="22071.0433">3713 8966 12 0,'0'-3'143'0,"0"3"-136"16,0 0-4-16,0 0 2 16,0 0 8-16,3 0-6 0,0 0-2 15,3-1-2 1,8-2 3-16,5-3 7 0,9-1 3 16,5-3 6-16,9-2-5 15,4-8 5-15,9 0-3 16,11-4 1-16,7-1-6 15,3-2 0-15,3 0-7 16,-6 3-3-16,2-1 1 16,-2 1 1-16,0 2-5 15,2 4 0-15,-8 3-1 16,3 1 3-16,-9 1-3 16,3 3 0-16,-1-3 4 15,-2 3-3-15,0 0 2 16,-4 1-3-16,-9-1 0 15,1 2 0-15,-7-1 1 0,-3 2-1 16,-5 1 0-16,-4 2 0 16,-8 0 0-16,-4 2 2 15,-6 1-1-15,-6 1-1 16,-3 0 0-16,-3 0 0 16,0 0 0-16,0 0 0 15,0 3 1-15,0 15 1 16,0 13 3-16,0 10-1 15,0 14 1-15,0 13 0 16,0 10 2-16,0 8-1 16,0 4 2-16,0 5-5 15,0-5 3-15,0 1-5 0,3-3 2 16,4-3-2-16,-1-3-1 16,-1-9 0-16,-2-4 1 15,3-6 0-15,1 0-1 16,-4-7 0-16,0-10 3 15,0-6-3-15,-3-13 2 16,0-7-1-16,0-8 0 16,0-5 1-16,0 0-1 15,0-4 3-15,0-3 0 16,0 3 5-16,0-3-3 16,-13 3 2-16,-5 0-4 15,-9-2 0-15,-9-1-2 16,-10 3-1-16,-2-3-1 0,-10 6 0 15,-11 2 0 1,-5 5 1-16,-14 6-1 0,-12 8 2 16,-11 9 4-16,-8 6-5 15,-8 6 2-15,-4 4 1 16,-2 2 1-16,8-2 1 16,7 3-4-16,10-4-2 15,16-2 1-15,10-2 0 16,13-11-1-16,14-6 3 15,13-10-3-15,15-5 0 16,8-8 2-16,7-1-4 16,9-5 2-16,3-1-1 0,0 0-7 15,0 0-8 1,0 0-22-16,12-4-62 0,15-15-32 16</inkml:trace>
  <inkml:trace contextRef="#ctx0" brushRef="#br0" timeOffset="22799.3474">7598 9207 338 0,'-13'-3'23'0,"1"0"-23"15,12 3-1-15,0 9 1 16,0 18 0-16,6 19 10 0,7 24 3 15,2 16 3 1,3 15-5-16,-3 12-1 0,1 13 4 16,-2-1-2-16,2 1-5 15,-7-7 4-15,0-10-6 16,-1-7 3-16,-4-3-2 16,-1-6-6-16,-3-4 4 15,0-10-3-15,0-16-1 16,0-10-1-16,0-14 0 15,-3-12-2-15,-1-14-3 16,4-9-7-16,-3-4 1 16,-5-24-13-16,-1-25-99 0,-4-33-10 15,-5-24 3 1</inkml:trace>
  <inkml:trace contextRef="#ctx0" brushRef="#br0" timeOffset="23510.8818">7601 9253 290 0,'3'-2'33'16,"3"2"-33"-16,12-4 3 16,10 1 16-16,11-4 1 15,18 3 6-15,19-5-13 16,18-4 2-16,21-5-3 0,15-7-7 15,10-2-2-15,-1-7-2 16,4-1 0-16,-7 1-1 16,-11-1 2-16,-7 2-1 15,-5 3 0-15,-5 1 0 16,-7 1 0-16,-14 2-1 16,-10 4 1-16,-14 5-1 15,-8 6 2-15,-13 2 0 16,-12 9-2-16,-5 0 0 15,-10 0 4-15,3 10 5 16,-2 10 0-16,-4 12 2 16,-1 12-3-16,-4 18 0 15,-1 14-1-15,0 10-6 0,3 17 0 16,-3 13-1-16,6 5 0 16,-6 5-1-16,6-3 0 15,-2-15 0-15,0-12-2 16,3-17-43-16,-3-15 44 15,-1-12 4-15,-3-6-1 16,0-7 2-16,-6-9-1 16,0-7 4-16,0-3-1 15,0-3-1-15,0-7 3 16,-12-4 2-16,-7-2 0 16,-11-1-6-16,-12 1 0 15,-10-1 0-15,-18 2 1 0,-12 6 3 16,-18 9 0-16,-21 13 8 15,-12 12-4 1,-19 9-3-16,-5 15 0 0,-4 4-4 16,-9 10-3-16,3 5 4 15,0-2-3-15,7-3 0 16,18-8-1-16,23-14 0 16,22-12-1-16,24-12-1 15,15-11-1-15,16-10-1 16,15-9-6-16,12-4-1 15,15-3-15-15,0-13-37 16,9-23-160-16</inkml:trace>
  <inkml:trace contextRef="#ctx0" brushRef="#br0" timeOffset="24277.8278">11883 8990 303 0,'-9'2'44'0,"5"-2"-26"16,4 1 4-16,0 2-5 15,0 11-11-15,0 15-5 16,13 24 14-16,5 26 6 0,6 21-4 15,-4 14-3 1,6 6-6-16,-4-1-5 0,7-4-1 16,-2-6 2-16,1-7-4 15,-1-12-3-15,-4-7 3 16,-4-8-1-16,-3-2 1 16,-4-1-3-16,-3-3-2 15,-9-8-94-15,0-6 99 16,0-18 3-16,-12-13-3 15,-3-16-2-15,-1-8 1 16,2-28-29-16,1-33-164 16,4-28 64-16</inkml:trace>
  <inkml:trace contextRef="#ctx0" brushRef="#br0" timeOffset="25273.0694">12078 9181 268 0,'6'0'22'0,"8"-3"-22"15,4 3 36-15,6-3 8 16,7 3-18-16,8 0 3 16,4-1-11-16,5-2-5 15,4-3-9-15,4-2 0 16,6-4-3-16,2-5-1 0,5-3 1 15,2 1-1-15,4-8 0 16,-2-3-1-16,3-2 1 16,2-2 0-16,-3 1 0 15,2 7 0-15,2 3 3 16,6 3 3-16,6 3-1 16,0 6 7-16,-1-4-7 15,-4 1-3-15,0-5-1 16,1-2 0-16,-9 0 0 15,-3-3-1-15,-4 3-1 16,-10-2-1-16,-1 1 1 16,-11 2-1-16,-7 6 0 15,-11 2 2-15,-10 5 2 0,-9 6-2 16,-6-1 0-16,-6 2 1 16,0 0 1-16,0 0 3 15,0 0 0-15,0 0 2 16,0 0 1-16,0 9-2 15,-6 8-6-15,0 10 2 16,3 9 0-16,0 7-1 16,3 9 0-16,0 6-1 15,0 7 0-15,0 14 0 16,6 4-1-16,3 9 1 16,2 0-1-16,2 4 1 15,-1-3-2-15,4 0 2 16,1-7 0-16,2-1 0 0,0-6-1 15,1-9 0-15,-3-1-53 16,-2-12 54-16,-1-8 2 16,-8-3-1-16,0-7 0 15,-6-5 0-15,0-8-1 16,0-3 0-16,0-6 0 16,-6-7 1-16,-6-3 1 15,-3-2-2-15,-3 0 3 16,-5-5 0-16,-3 0 0 15,-4 0 4-15,-5 0-1 16,-3 0 0-16,-8 0-2 16,-10 0-2-16,-3 0-1 0,-5 8 2 15,-5 6-3 1,-7 6-1-16,-12 6 1 0,-9 1 0 16,-12 6 0-16,-10 7 0 15,-11 5 0-15,-10 8 0 16,-8 11 1-16,1 2 2 15,6 0-1-15,2 2-2 16,11-4 0-16,0-1 0 16,8-4 0-16,10-2 2 15,13-8 5-15,15-9 0 16,18-11-6-16,11-6 2 16,18-9-3-16,11-5 0 0,6-5-2 15,4-4 0 1,10 0-4-16,4 0-6 15,0 0-7-15,0 0-23 0,18 0-16 16,0-4-50-16,6-6-173 16</inkml:trace>
  <inkml:trace contextRef="#ctx0" brushRef="#br0" timeOffset="35187.3625">14662 4138 96 0,'0'0'55'0,"0"0"-37"16,0 0-1-16,0-7 11 15,0-4 1-15,0 4 2 16,0 1-8-16,0-1-5 0,0 0-9 16,0 3 0-16,0 2 2 15,0 2-3-15,0 0 1 16,0 0-1-16,0 0 1 15,0 0 2-15,0 0-1 16,0 0-2-16,0 0-5 16,0 0 0-16,0 0 0 15,2 0-3-15,4 0 0 16,6 8-4-16,7 9 4 16,10 5 1-16,3 7 4 0,7 4-3 15,0 4 1 1,0 0 0-16,0-1-2 0,1 1 1 15,-5-3-2-15,3-2 0 16,-2 1 0-16,0-2 0 16,-3-1 0-16,0-2 1 15,-5-3-1-15,-3-2 0 16,-1-5 0-16,-11-5 1 16,1-3-1-16,-5-5 1 15,-3-2-1-15,-2 0 0 16,-4-3-1-16,0 1 1 15,3-1 0-15,-3 0 0 16,0 0-1-16,0 0 0 16,0 0-1-16,0 0-6 0,0 0-4 15,0 0-1-15,-3 0-46 16,-7-7-88-16</inkml:trace>
  <inkml:trace contextRef="#ctx0" brushRef="#br0" timeOffset="38053.5952">15262 4253 99 0,'0'0'93'0,"0"0"-93"15,0 0 0-15,0 0 6 16,0 0 12-16,0 0-1 16,0 8 0-16,0 8 5 15,0 6-6-15,-10 2-1 16,-2 5-2-16,-6 0-3 16,0 4-2-16,-1-1-1 15,-5 2 0-15,3 3-1 16,-6 1 3-16,-2 1-3 15,3-2-3-15,-1-3 2 16,2-6 3-16,5-3 0 16,4-4-4-16,4-5 2 0,1-4-2 15,7-4-2 1,1-4 1-16,3-1-3 0,0 3-1 16,0-2 1-16,0 4-1 15,6 3 1-15,12 2 0 16,4 4 1-16,8 2 1 15,3-2-2-15,6-2 3 16,1 0-1-16,4-2-1 16,1 0 2-16,1 0-2 15,-4-2 3-15,-1 0-4 16,-1-2 2-16,-7-1 0 16,-2-1-2-16,-1-1 0 15,-3-2 3-15,-5-1-2 16,-3-2 0-16,-3 1-1 0,-6-2 1 15,-6 0 1-15,-2 0 2 16,-2 0 1-16,0 0 11 16,0 0 3-16,0 0 1 15,0-13 5-15,-3-15-15 16,-13-17-6-16,-7-14-2 16,-5-11 2-16,-9-7-3 15,-2-3-1-15,-2 0-1 16,7 7-1-16,6 7 2 15,2 10 2-15,9 14 0 16,5 7-2-16,2 5 0 16,3 5 0-16,3 3 0 15,2 6 1-15,1 3-1 0,1 6 0 16,0 3 0-16,0 3-1 16,0 1 1-16,0 0-2 15,0 0 0-15,0 0 1 16,0 0 0-16,0 0 1 15,0 0 0-15,0 0 0 16,0 0 0-16,0 0-1 16,0 0 1-16,0 0 1 15,0 0-1-15,0 0 0 16,0 0-1-16,0 0 1 16,0 0 0-16,0 0 0 15,0 0 0-15,0 0 0 0,-3 0 0 16,3 0 0-16,0 0-1 15,0 0 1-15,0 0 0 16,0 0-1-16,0 0 1 16,0 0 0-16,0 0 0 15,0 0 0-15,0 0-1 16,0 0 1-16,0 0 0 16,0 0-2-16,0 0 2 15,0 0-1-15,0 0 1 16,0 0 0-16,0 0 0 15,0 0-2-15,0 0 2 16,0 0 0-16,0 0 0 16,0 0-1-16,0 0 1 0,0 0 0 15,0 0-1-15,0 0-1 16,0 0 0-16,-3 1-1 16,-6 16 2-16,-6 9-2 15,0 7 3-15,-4 1 0 16,0-3-1-16,2 0 1 15,1-2-1-15,-4 1 1 16,1 0-2-16,-1-1 2 16,1 2 0-16,-4 1 2 15,4-3-2-15,0-1-2 16,1-2 0-16,3-5 3 16,2-4-2-16,-1-2 1 0,5-2 0 15,-1 0 0 1,1-3 1-16,2-3-1 0,3-1 0 15,1-4-1-15,1 0 2 16,1-1-2-16,1 2 1 16,-3 0-1-16,3-1-1 15,-1 1 2-15,-1 0-1 16,1 1 1-16,1-1-2 16,0 0 1-16,-3-2 0 15,3 1 1-15,0-2-1 16,0 0 1-16,0 0 0 15,0 0 0-15,0 0-2 16,0 0 1-16,0 0 0 16,0 2 0-16,0 4-1 15,7 7 2-15,16 6 0 0,2 4 0 16,8 5 0-16,6 7 1 16,4-3-1-16,5 2 2 15,1-4-2-15,-4-4 0 16,1-2 0-16,-7-4 1 15,-2-6 2-15,-3-3-3 16,-2-2 1-16,-2-2-1 16,-5-2 2-16,-4-1-2 15,-6-1 1-15,-2-1-1 16,-6 1 1-16,-4-3-1 16,0 1 1-16,-3-1-1 15,4 0-1-15,-4 1 1 0,0-1 1 16,0 0 0-16,0 0-1 15,0 0 2-15,0 0-1 16,0 0-1-16,0 0 0 16,0 0 0-16,0 0 1 15,0 0 1-15,0 0-2 16,0 0 0-16,0 0 0 16,0 0 0-16,0 0 0 15,0 0 0-15,0 0 1 16,0 0-1-16,0 0 0 15,0 0 1-15,0 0 0 16,0 0-1-16,0 0 1 16,0 0-1-16,0 0 2 0,0 0 1 15,0 0-2-15,0 0-1 16,0 0 3-16,0 0-2 16,0 0 0-16,0 0 0 15,0 0 0-15,0 0 0 16,0 0-1-16,0 0 1 15,0 0-1-15,0 0 0 16,0 0 1-16,0 0-1 16,0 0 0-16,0 0 0 15,0 0 0-15,0 0 0 16,0 0 0-16,0 0 0 16,0 0-1-16,0 0 1 15,0 0-1-15,0 0 1 0,0 0 1 16,0 0-1-16,0 0-1 15,0 0 1-15,0 0 0 16,0 0 0-16,0 0 0 16,0 0-1-16,0 0 0 15,0 0 2-15,0 0-2 16,0 0 1-16,0 0 0 16,0 0 0-16,0 0 1 15,0 0-1-15,0 0-1 16,0 0 1-16,0 0 0 15,0 0 0-15,0 0 0 16,0 0 0-16,0 0-1 16,0 0 0-16,0 0 0 15,0 0-1-15,0 0 1 0,0 0 0 16,0 0 1-16,0 0 0 16,0 2-1-16,0-2-1 15,0 0 2-15,0 0 0 16,0 0 0-16,0 0 0 15,0 0 0-15,0 0 0 16,0 0-1-16,0 0 0 16,0 0 1-16,0 0 0 15,0 0 0-15,0 0-1 16,0 0 1-16,0 0-1 16,0 0 0-16,0 0 0 15,0 0 1-15,0 0 0 0,0 0-2 16,0 0 2-16,0 1 0 15,0-1 0-15,0 0 2 16,0 0-2-16,0 0 1 16,0 0-1-16,0 0 0 15,0 0-1-15,0 0 1 16,0 0 1-16,0 0-1 16,0 0 0-16,0 0 1 15,0 0-1-15,0 0 0 16,0 0-1-16,0 0 1 15,0 0 0-15,0 0 0 16,0 0 0-16,0 0 0 16,0 0-1-16,0 0-1 0,0 0 1 15,0 0 1-15,0 0 0 16,0 0 0-16,0 0-1 16,0 0 0-16,0 0 1 15,0 0 0-15,0 0-1 16,0 0 2-16,0 0-1 15,0 0 1-15,0 0-1 16,0 0 0-16,0 0-1 16,0 0 1-16,0 2 0 15,0-2 1-15,0 0-2 16,0 0 1-16,0 0 0 16,0 0-1-16,0 0 1 15,0 0 1-15,0 0-1 16,0 0-2-16,0 0 2 0,0 0 0 15,0 0-1-15,0 0-1 16,0 0-4-16,0 0-10 16,0 1-24-16,4-1-12 15,5 4-9-15,3-2-70 16</inkml:trace>
  <inkml:trace contextRef="#ctx0" brushRef="#br0" timeOffset="40082.8918">3816 9015 94 0,'3'-5'42'0,"0"-2"-25"16,-3 4-7-16,0 2 15 16,0 1 1-16,0 0-11 15,0 0-7-15,0 0-2 16,-3 0-1-16,3 0-3 15,-3 0-2-15,3 9 0 16,-6 5 0-16,3 9 1 16,0 4-1-16,-1 8 2 15,1 12-1-15,1 3 1 16,2 7 4-16,0 2-4 16,0 6 1-16,0-1-2 0,0 2 1 15,0-7 0-15,0 0 1 16,0 4-2-16,0-3 3 15,0 5-2-15,0-3-1 16,2-1 0-16,1-5 0 16,-3 1 2-16,0-5-3 15,0-5 2-15,0-1-1 16,0-6 2-16,0-2 1 16,0-4-3-16,0-8 1 15,0 0-1-15,0-6 0 16,0-6-1-16,0 0 0 15,0-6 0-15,4-4 0 16,-4 2 1-16,0-3-1 0,0-2 0 16,3 2 0-16,-3 1 0 15,0-4 0-15,0 2 0 16,0-2 0-16,3 0 1 16,-3 0-1-16,0 0 0 15,0 0 1-15,0 0 1 16,0 0-1-16,0 0-1 15,3 0-1-15,-3 0 1 16,0 0 0-16,0 0 2 16,3 0 1-16,3 0 0 15,2 0 1-15,2 0-2 16,-1-2 2-16,6-2 0 0,3 0-4 16,1-2 1-16,9-1 1 15,5-1-1-15,3-1-1 16,9 1 0-16,1 1 0 15,2 1 0-15,-2-1 0 16,-1 0 0-16,1 0-2 16,-7-3 0-16,0 4-3 15,-5-4-4-15,-7 3-2 16,-2 3-4-16,-7-1-10 16,-9 5-23-16,-6-4-57 15</inkml:trace>
  <inkml:trace contextRef="#ctx0" brushRef="#br0" timeOffset="41528.7816">4650 8931 83 0,'3'-5'24'16,"-3"5"7"-16,0 0 3 16,0 0-15-16,0 0 0 15,-12 0-4-15,-1 0-3 16,-4 7-9-16,-8 10-2 15,-2 6-1-15,-4 7 3 16,-5 5-3-16,-3 9 1 16,-4 5 3-16,-5 10-4 15,-4 5 2-15,-6 5-2 16,-5 6 11-16,5-1-5 0,0-2 4 16,11-6-1-16,6-13-1 15,8-4 0-15,6-9-6 16,6-7-2-16,8-10-6 15,8-6-1-15,4-7-13 16,1-3-11-16,0-7-41 16,9 0-55-16</inkml:trace>
  <inkml:trace contextRef="#ctx0" brushRef="#br0" timeOffset="41828.91">4975 8874 214 0,'-40'43'24'15,"-8"10"-17"-15,-4 9-1 16,-9 7 7-16,-5 5 0 15,-8 5-1-15,-1 10-3 16,2 0-3-16,0 0-1 16,9-9-5-16,13-11-4 15,5-7 1-15,13-15-9 0,12-11-1 16,15-16-19 0,6-17-42-16,21-6-74 0</inkml:trace>
  <inkml:trace contextRef="#ctx0" brushRef="#br0" timeOffset="42078.3886">5053 9032 177 0,'0'3'34'15,"-15"30"8"-15,-22 16-33 16,-14 19-7-16,-9 11 1 15,-7 7 0-15,3 2-2 16,-6-1 2-16,3-1 0 0,4-10-3 16,8-7 0-1,10-10-1-15,17-9-5 0,7-18-7 16,15-15-15-16,6-14-23 16,9-6-34-16</inkml:trace>
  <inkml:trace contextRef="#ctx0" brushRef="#br0" timeOffset="42288.3075">5144 9264 88 0,'-55'73'26'15,"-11"12"10"-15,-4 8 2 16,-3 3-5-16,0 0-5 15,4-9-15-15,11-13-10 16,12-12-3-16,17-21-14 16,13-15-19-16,10-20-40 15</inkml:trace>
  <inkml:trace contextRef="#ctx0" brushRef="#br0" timeOffset="42445.5844">5078 9449 88 0,'0'4'11'0,"0"21"15"0,-19 12-8 15,-9 15-6-15,-8 9-12 16,-3 4-18-16,0 4-20 16</inkml:trace>
  <inkml:trace contextRef="#ctx0" brushRef="#br0" timeOffset="43238.7516">8838 9282 233 0,'0'15'5'16,"-9"11"-1"-16,-28 18 7 15,-11 18 6-15,6-6 8 0,-10 6 10 16,-3 5-4-16,-8 8-9 16,-7 5-12-16,-9 5-9 15,3-1 1-15,3-3-1 16,1-5 1-16,11-7-2 16,3-8-3-16,13-12-2 15,12-16-5-15,17-14-4 16,16-15-42-16,3-4-98 15</inkml:trace>
  <inkml:trace contextRef="#ctx0" brushRef="#br0" timeOffset="43502.3806">9257 9300 188 0,'-52'43'102'16,"-9"16"-80"-16,-8 13-10 15,-8 8 11-15,-4 9-9 16,-10 10-3-16,-7 4-6 16,4 2-2-16,7-5 1 15,11-11-4-15,12-13-6 16,15-11-1-16,19-17-15 15,18-16-42-15,12-19-65 16</inkml:trace>
  <inkml:trace contextRef="#ctx0" brushRef="#br0" timeOffset="43734.9218">9344 9584 194 0,'-30'37'60'16,"-18"19"-56"-16,-16 19 0 15,-15 11 4-15,-6 14-2 16,-5-1-6-16,4 0 1 0,7-13 2 16,13-14-3-1,14-19 0-15,18-14-16 0,17-22-37 16,17-17-122-16</inkml:trace>
  <inkml:trace contextRef="#ctx0" brushRef="#br0" timeOffset="43899.0106">9326 9786 184 0,'0'0'4'16,"-3"29"11"-16,-24 18 15 15,-12 12-16-15,-13 13-14 0,0 4-6 16,-3-1-34 0,10-7-107-16</inkml:trace>
  <inkml:trace contextRef="#ctx0" brushRef="#br0" timeOffset="44425.3563">12692 9320 381 0,'-21'23'6'16,"-20"10"-5"-16,9 33-1 15,-7 0 6-15,-7 10 1 16,-8 10-1-16,-3 10 0 15,-4 2-3-15,0-1-3 16,2-8 0-16,6-7-4 16,9-16-8-16,15-13-10 15,8-14-50-15,18-28-116 16</inkml:trace>
  <inkml:trace contextRef="#ctx0" brushRef="#br0" timeOffset="44665.3882">13185 9286 217 0,'0'0'10'0,"0"10"27"16,-23 24 36-16,-19 24-42 15,-24 19-13-15,-11 18-4 16,-7 11-6-16,-1 1-4 15,4-2-4-15,13-2 0 16,7-12-3-16,19-14-13 16,12-11-14-16,17-20-83 0,13-20-136 15</inkml:trace>
  <inkml:trace contextRef="#ctx0" brushRef="#br0" timeOffset="44880.8302">13418 9590 251 0,'-13'24'96'0,"-22"18"-94"0,-10 14 6 16,-11 17 7 0,-8 7-1-16,-5 6-4 0,-8 0-2 15,8-4-8-15,11-10-4 16,12-14-4-16,21-19-13 15,20-17-28-15,5-22-66 16</inkml:trace>
  <inkml:trace contextRef="#ctx0" brushRef="#br0" timeOffset="45107.4052">13714 9749 316 0,'-45'59'18'16,"-7"16"-13"-16,-7 6 11 15,0 5 7-15,-2 0-13 16,-1-3-5-16,13-8-5 16,12-13-1-16,16-24-5 15,15-22-11-15,6-16-53 16,27-23-80-16</inkml:trace>
  <inkml:trace contextRef="#ctx0" brushRef="#br0" timeOffset="45280.4596">13808 9878 368 0,'-12'0'17'0,"-3"14"-17"16,-3 4 2-16,-6 3 11 15,-1 5-9-15,-2 0-4 16,-5 4-4-16,0 0-15 16,-4-6-98-16</inkml:trace>
  <inkml:trace contextRef="#ctx0" brushRef="#br0" timeOffset="46247.4548">5829 8721 93 0,'-15'-6'13'0,"-3"2"6"16,9 2 0-16,3 2-14 16,3 0-5-16,3-1-4 15,0-2-3-15,0 0-14 16,-3-1-11-16,3 1-10 15,0 0-1-15</inkml:trace>
  <inkml:trace contextRef="#ctx0" brushRef="#br0" timeOffset="47026.9086">5708 8575 77 0,'-3'-4'59'16,"-3"0"-22"-16,0 0-9 16,-3-2 6-16,-6-1 13 15,3 0-25-15,-7-3-4 16,-5 1 7-16,-3-1-9 15,-7 3-8-15,-5 0 4 16,-6 4-1-16,-4 1 2 16,-3-3-2-16,1 3 0 15,-1 0 1-15,-2-1 2 16,-1 1-6-16,-6 2-3 0,2 0 1 16,-6 0 0-1,4 0-1-15,-2 0 0 0,-1 5-4 16,3 6 3-16,-5 5 0 15,-4 4-4-15,-6 3 1 16,3 4 1-16,-5 6 0 16,2 4-2-16,3-2 0 15,3-1 1-15,6-5-1 16,14-2 0-16,9-4-1 16,5 0 1-16,3-5 0 15,8-3 0-15,-2-1-1 16,9-1 1-16,0-4 0 15,6-2 0-15,3-3 0 0,6-4-1 16,-1 3 0 0,1-3 1-16,1 0-3 0,1 0 1 15,-1 0 1-15,1 0-2 16,-1 0 2-16,1 0 0 16,1 0 1-16,-2 0-3 15,2 0 1-15,-1 0-3 16,1 0-2-16,0 0-16 15,0 6-15-15,0-2-10 16,4 8 19-16,11 1-41 16,0-2-59-16</inkml:trace>
  <inkml:trace contextRef="#ctx0" brushRef="#br0" timeOffset="50447.3951">5593 8583 157 0,'-6'-4'20'15,"-3"1"1"-15,3 1 9 16,-3-1 6-16,-1-1-12 15,1 4 21-15,-2-2-17 0,-5 1-16 16,1 0 11 0,-3-1-7-16,-1 1 1 0,-4 1-5 15,1 0-1-15,-8 0-6 16,2 0 6-16,-2 0 4 16,-3 0-9-16,0 0 1 15,-1 0-1-15,-2 0 1 16,3 4-3-16,-1-1 7 15,-3 2-2-15,1-1-4 16,0 1 6-16,0-3-6 16,-1 1 2-16,-3 0 0 15,-2 0-4-15,0-2 0 16,-4-1 0-16,1 0 4 16,-1 0-3-16,-2 0-3 0,-1 0 0 15,-3 0-1-15,-1 0 1 16,-8 3 0-16,-3 4 1 15,-4 3-2-15,-7 0 0 16,-1 3 1-16,6 4 0 16,4 2-1-16,11 0-1 15,4 1 1-15,5-2-1 16,4-5 1-16,9-4 0 16,2 1 1-16,4-6 1 15,8-1-1-15,2-3-1 16,4 3 2-16,7-3 0 15,-2 0 0-15,4 0-1 16,-2 0 0-16,3 0-1 0,0 0 0 16,0 0 0-16,3 0 0 15,0 0-2-15,-3 0 2 16,3 0 0-16,0 0-3 16,-3 0 2-16,3 0 0 15,-3 0-2-15,3 3 2 16,0-2 0-16,-3 2-4 15,-4 10 0-15,1 11-2 16,-5 7 2-16,-1 7 5 16,-1 4-1-16,1 5-1 15,-3 9 1-15,6 4 1 16,-3 2-2-16,3 4 2 0,3 3 0 16,3 8 0-16,3 6 0 15,0 3-1-15,0 3 1 16,5 2 0-16,4-2-1 15,1-5 1-15,2-8-3 16,1-7 3-16,1-10 0 16,-2 1-2-16,-2-7 2 15,2-4 2-15,-7-3-2 16,1-6-3-16,4-1 3 16,-4 0 1-16,-3 2-1 15,3-1 0-15,-1 2-1 16,-3-9-1-16,0-10 2 15,-1-7 0-15,1-12-2 16,-2-4 1-16,1 0 0 16,-1 0-1-16,2 0-2 0,1 0-1 15,6 0-2-15,7 0 4 16,11 3 3-16,12-3 0 16,6 0 3-16,7 0-3 15,0 0 0-15,2 0 1 16,4 0-1-16,5 0 0 15,8 0 1-15,1 0-1 16,7 0 0-16,0 0 0 16,6 0 0-16,9 7 0 15,3 7-1-15,3 2 1 16,0 1-1-16,-3-3 1 16,-3-3 0-16,0-7 0 0,-3-1 1 15,-3-3 1-15,-4 0-2 16,-10 0 0-16,-5 0 1 15,-11-3-1-15,-3 0-1 16,-4 3 1-16,-2 0 0 16,-4-1 0-16,-2-1-1 15,-7-2 1-15,-8-1-1 16,-7-2 1-16,-12 3 0 16,0-2 1-16,-6-1 2 15,-3-6 2-15,0-17 6 16,-3-16-9-16,-12-14-1 15,-4-13-1-15,-5-16 0 16,0-12-1-16,3-12 1 0,2-4 1 16,2-2-1-1,4 5 1-15,4 1-1 0,-3-3 0 16,3 8 2-16,0 2-2 16,0 4 1-16,-1 9-1 15,-1 13 3-15,2 5-3 16,-4 8 1-16,4 15-1 15,0 9 1-15,-1 6 2 16,-1 7-3-16,2 8 1 16,2 9-1-16,1 2 1 15,0 5-1-15,4 3 0 16,-1 0 0-16,3 3 1 0,-1 0-1 16,1 0 0-16,0 0-1 15,0 0-1-15,0 0 2 16,0 0-1-16,0 0 1 15,0 0 0-15,0 0 0 16,0 0 0-16,0 0 0 16,0 0 0-16,0 0 0 15,0 0 0-15,0 0 0 16,0 0 0-16,0 0 0 16,0 0 1-16,0 0-1 15,-2 0 1-15,2 0 1 16,-3-1 0-16,0-2-1 15,-4 2-1-15,-5-2 0 16,3 0 0-16,-9 0-1 16,3 3 1-16,-7-1-1 0,-8-1 1 15,-3 2 1-15,-6-3 1 16,-10 2-2-16,-3-2 0 16,1 3 0-16,-7 0 2 15,-3 0-1-15,-12 0 2 16,-2 0-1-16,-8 0-2 15,-5 0 3-15,-1 0 0 16,-2-3-3-16,0-1 3 16,2 1 0-16,1 3 0 15,0 0-2-15,6 0-1 0,7 0 3 16,8 3-3 0,9 4-2-16,12 3 0 0,10-1 2 15,3-2-2-15,8 0 1 16,8-3 1-16,4-1 0 15,4-3 0-15,6 3-1 16,0-3 1-16,3 0-4 16,-3 0 2-16,3 0 0 15,0 0 0-15,-2 0-1 16,1 0-3-16,1 0 4 16,-2 0 0-16,1 0 1 15,1 1-1-15,-4 5-3 16,-1 4 4-16,-1 6-2 15,0 7 1-15,-3 10 2 16,-1 7-1-16,1 10 2 0,-2 12-3 16,1 14 4-16,4 6-4 15,0 7 2-15,3 5 0 16,3 1 0-16,0 1 1 16,0-4-3-16,0-9 4 15,0 3-3-15,0-7 1 16,0 4 0-16,0-7 0 15,0-4 0-15,0-5 0 16,0-2 0-16,0-8 0 16,0-5 1-16,9-12-1 15,-3-3 0-15,1-7-1 16,-1-5-1-16,0-4 1 0,0-8 1 16,-1-3-3-1,-2-3 2-15,4-1 0 0,-4-2-2 16,0-2 2-16,0 1-2 15,3 1 2-15,0-1 0 16,4 3-1-16,-2-2 2 16,4 2 0-16,1-2 0 15,4 2 0-15,2-2 0 16,2 2 0-16,0-5 0 16,4 2 0-16,-1-3 2 15,1 4-2-15,-2-2-1 16,7-1 1-16,-2 2 1 15,5 0-1-15,7 1 1 16,-1-1-1-16,3 4 0 16,4-2 0-16,-1 0 0 0,7-3 0 15,3 3-1-15,6-5 0 16,2 0 1-16,7 0-1 16,-4 0 1-16,1 0 0 15,-4 1 1-15,-5 3-1 16,-3 2 0-16,3-2 0 15,-6 3 0-15,1-1 0 16,0-2 1-16,-2-1-1 16,-3 0 0-16,4-2 0 15,-3-1 0-15,-4 0 1 16,-6 0 1-16,-3 0-2 16,-8 0-1-16,-4 0 1 0,-5 0 1 15,-2 0-1-15,-7 0-1 16,-1 0 1-16,0 0 0 15,-6 0 0-15,4 0-1 16,-1 0 1-16,-1 0 0 16,-2-1-1-16,0 1 1 15,0 0 0-15,0 0 2 16,0 0-2-16,-3-3-2 16,0 3 2-16,0 0 0 15,0 0 0-15,0 0 1 16,0 0-1-16,0 0 0 0,0 0-1 15,0 0 1 1,0 0 0-16,0 0 1 0,0 0-1 16,0 0 0-16,0 0 0 15,0 0 1-15,0 0-1 16,0 0 0-16,0 0 0 16,0 0 0-16,0 0 0 15,0 0 0-15,0 0 0 16,0 0-1-16,0 0 1 15,0 0-1-15,0 0 1 16,0 0 0-16,0 0-3 16,0 0-5-16,3 0-6 15,-3 0-11-15,0-6-12 16,0 2-45-16,0-2-112 0,-6-8 20 16</inkml:trace>
  <inkml:trace contextRef="#ctx0" brushRef="#br0" timeOffset="55920.9849">4147 3652 118 0,'-3'-4'50'0,"-1"1"-34"16,1 1 21-1,3 2 4-15,0 0-9 0,0 0-8 16,0 0-8-16,0 0 0 15,0 0-2-15,0 0-3 16,-3 0-7-16,3 0-3 16,-3 0-1-16,3 0 0 15,0 0-3-15,0 9 3 16,0 3 0-16,0 1 1 16,0-2 0-16,0 1-1 15,0 0 1-15,6-2-1 16,7 2 3-16,-4-4-3 15,2-1 0-15,2-3-2 16,2 0 4-16,-3-1-5 0,3-1 3 16,-6-2 0-16,6 0 1 15,-8 0-1-15,-2 0 0 16,-2 0 0-16,-3 0 2 16,0 0 1-16,0 0 5 15,0 0 1-15,0-13 5 16,0-5-11-16,-6-3-2 15,-5-1-1-15,-2 7 0 16,1 2 1-16,-2 5-2 16,1 2 1-16,7 3-3 15,0 2 1-15,3 1-3 16,3 0-2-16,0 0-4 16,0 0 2-16,-3 0 3 0,0 8 4 15,3 1-1-15,0 0 2 16,0 1 1-16,0 2 0 15,0-1 1-15,0 2 1 16,3-3-1-16,3-3-1 16,3-1 1-16,-3-5-1 15,1-1 0-15,-2 0 0 16,1 0 1-16,0 0-1 16,0 0 3-16,0-7 1 15,1-6 0-15,-4-4 0 16,-3 1-1-16,0-1 2 15,0 2-1-15,-6 3 2 16,-10 3-1-16,2 3 1 0,-5 4-6 16,0 2-3-16,4 0-4 15,0 0 2-15,0 10 0 16,4 9-1-16,-2 8 6 16,4 3-4-16,6-2 4 15,3-4-1-15,0-6 1 16,0-5-5-16,6-2 5 15,3-4 0-15,6-1 0 16,-3-3 0-16,4-3 1 16,1 0 3-16,-1 0-2 15,-4-7 1-15,3-6 1 16,-6-1 0-16,-3-2 2 0,-3-2 0 16,-3 1-2-16,0 2-2 15,0 3 3-15,-9 5-1 16,-2 3-4-16,-2 4-1 15,7 0-2-15,-3 0-4 16,2 14 0-16,1 7 5 16,1 3 0-16,5 0-3 15,0-6 2-15,0-3-2 16,8-5 3-16,5-6 2 16,-1-4 2-16,3 0-2 15,0 0 5-15,-3-4 1 16,0-8 0-16,-5-1-1 0,-2 2 0 15,-5 3 4-15,0-1 4 16,0 1 0 0,-8 1-9-16,-11 0-1 0,-4 2-3 15,-5 5-3-15,3 0 0 16,1 3-4-16,7 8 3 16,4 1-1-16,4-2 0 15,6-3-3-15,3-2-1 16,0-3-7-16,0-1 0 15,0-1 7-15,3 0 4 16,9 0 2-16,1-6 3 16,-2-3 1-16,-2 1 4 15,-2 1-4-15,-4 7-1 16,-3 0 0-16,0 15-6 16,0 23-14-16,0 14 20 0,-7 7 0 15,-2-2 4-15,3-10-4 16,3-9 0-16,3-13-4 15,0-8 4-15,0-11-11 16,0-4-1-16,0-2 0 16,9-10 11-16,-3-18 1 15,7-10 1-15,-5-3-1 16,-5 0 0-16,-3 2 1 16,0-1-1-16,0 6 0 15,-2 6 0-15,-7 7 0 16,3 7 3-16,2 5 1 15,1 6 3-15,0 2-2 16,3 1-4-16,-3 0-1 0,3 0-2 16,-3 0 0-16,3 0 1 15,0 0 1-15,0 0-1 16,0 0 0-16,0 0-1 16,-3 0-1-16,3 0-14 15,-3 6-9-15,0 9 25 16,0 4 1-16,-3 2 2 15,5-2 0-15,1 0-2 16,0-4 0-16,0 0 2 16,0-3-2-16,4-1 0 15,8-2 2-15,0-2-2 16,1-3-2-16,1-1 1 0,2-2 1 16,-1-1 2-16,3 0 0 15,-3 0-2-15,4-1 5 16,-2-10-3-16,-4-3 1 15,-4-3 1-15,0-2-1 16,-9-1 0-16,0-1 4 16,-1-1 8-16,-19-4-3 15,-8 2-9-15,-8 5-3 16,-4 6 0-16,1 6 6 16,6 7 0-16,6 0-4 15,2 4-2-15,4 14-2 16,3 6 2-16,3 6 0 15,3 4-7-15,8 4 7 0,4-1-6 16,0-5 6 0,0-6 0-16,13-6 2 0,5-8-2 15,3-4 4-15,-3-3-1 16,7-5-1-16,2 0 2 16,0-9 1-16,4-12 0 15,-1-7 3-15,0-5-4 16,-5 3 3-16,-11 1-5 15,-11 2 11-15,-3 4-7 16,0 0-2-16,-11 2-2 16,-11 8 1-16,-5 9-2 15,-4 4-1-15,1 4-2 16,2 21-1-16,2 8 2 16,2 5 0-16,5-1-2 0,10-5 0 15,4-7 3-15,5-6-5 16,0-5 1-16,2-5-1 15,10-4 3-15,1-2 1 16,5-3 1-16,3 0 0 16,3-1 3-16,0-15 2 15,-2-4 1-15,-4-1 0 16,-9-2 1-16,-6 4-1 16,-3 0-2-16,0 4 10 15,-18 5-6-15,-9 3-8 16,-1 5-9-16,-2 2 6 15,0 9-3-15,2 14 1 16,4 4 2-16,6-2-2 0,8-4 3 16,5-4-1-16,5-7-6 15,0-3-9-15,3-1 13 16,12-2-1-16,8-4 6 16,2 0 0-16,3 0 1 15,-1-14 1-15,-5-3 4 16,-5 2-4-16,-7 4 2 15,-4 5-1-15,-6 5 9 16,0 1 5-16,0 0-6 16,0 0-8-16,-6 0-3 15,-7 0-3-15,4 1-4 16,-3 3 4-16,6 1-1 0,0-1 2 16,6-3 0-16,0 1 0 15,0-2 2-15,0 0-3 16,0 0 2-16,0 0 1 15,0 0 0-15,0 0 1 16,0 0-1-16,0 0 0 16,0 0 0-16,0 0 0 15,0 0 3-15,0 0-2 16,0 0 0-16,0 0 0 16,0 0 0-16,0 0-1 15,0 0 0-15,0 0-1 16,0 0 1-16,0 0-1 0,0 0-5 15,0 0-3 1,0 0-7-16,0 0-4 0,0 1-32 16,0 4-19-16,0 2 10 15,0 1-4-15</inkml:trace>
  <inkml:trace contextRef="#ctx0" brushRef="#br0" timeOffset="58441.2434">4352 3859 36 0,'0'-16'15'16,"-12"0"1"-16,-3-1 5 16,-6 0-2-16,3 4-2 15,-4 6-5-15,-1 1 4 16,1 6 2-16,-2 0 8 16,3 0-15-16,2 2 0 15,1 6 4-15,6 3-4 16,1 4 0-16,-2 0-6 15,4 5-1-15,-4 1 0 0,7 2-4 16,0 0 1-16,4-3 1 16,2-2 1-1,0-2-3-15,0-6 0 0,0 0 0 16,11-1 1-16,2-2 1 16,2-2 2-16,3-3-3 15,0-2 1-15,1 0 2 16,-1 0 0-16,0-13 8 15,0-11 10-15,-6-9-3 16,1 0-7-16,-7 0-9 16,-6 5 6-16,0 3 5 15,-3 3-9-15,-13 4-2 0,-1 4-1 16,-2 5-2 0,0 4 1-16,4 5 1 0,-3 0-4 15,3 3-3-15,2 15 3 16,-4 3 1-16,4 3 0 15,-1 2 1-15,2-1 0 16,2 2 0-16,4-3-1 16,6-2 0-16,0-1-4 15,0-4 4-15,0 1 0 16,16-3 0-16,2-4 2 16,6-1-1-16,3-7 2 15,4-3-1-15,-1 0-1 16,3-12 2-16,-5-6 2 15,-11-1-1-15,-4-3 1 0,-7 1 0 16,-6 0 2-16,0 1 2 16,-12 0-5-16,-15 3 2 15,-1 2 0-15,-5 4-2 16,3 4-2-16,2 3 1 16,4 4-1-16,2 0-2 15,2 2-1-15,4 11 1 16,1 4 1-16,0-3-3 15,6-1 3-15,3-6 0 16,3-3 0-16,0 2-2 16,3-3-1-16,0 1 2 15,0 2-4-15,0-2 3 16,0 0-3-16,6-1 2 0,0-2 3 16,-3-1 0-16,0 0 1 15,0 0 0-15,-3 0-1 16,3 0 3-16,-3 0-1 15,0 0 6-15,0 0-2 16,0 0 1-16,0 0 1 16,0 0-5-16,0 1 3 15,0-1-1-15,0 0-3 16,0 2-2-16,-3-2-1 16,3 0 0-16,-3 0 1 15,3 0-2-15,0 0 1 16,0 0 0-16,0 0-1 0,0 0 1 15,0 0-3-15,0 0 3 16,0 0 0-16,0 0 1 16,0 0 0-16,0 0 1 15,0 0-1-15,0 0 0 16,0 0 1-16,0 0-1 16,0 0 0-16,0 0-1 15,0 0 1-15,0 0 0 16,0 0 0-16,0 0 0 15,0 0 0-15,0 0-1 16,0 0 1-16,0 0 0 16,0 0 1-16,0 0-2 15,0 0 1-15,0 0 0 16,0 0 1-16,0 0-1 16,0 0 0-16,0 0-1 0,0 0 0 15,-3 0-1-15,3 0 1 16,0 0 1-16,0 0 0 15,0 0 1-15,0 0-1 16,0 0 1-16,0 0 0 16,0 0 1-16,0 0-2 15,0 0 0-15,0 0 0 16,0 0 0-16,0 0-1 16,0 0 0-16,0 0-2 15,0 0-3-15,0 0 3 0,0 0-2 16,0 0 2-1,0 0 1-15,0 0 2 0,0 0 0 16,0 0 0-16,0 0 0 16,0 0 0-16,0 0-3 15,0 0 2-15,0 0 1 16,0 0-1-16,0 0 0 16,0 0-1-16,0 0 1 15,0 0-1-15,0 0 2 16,0 0 3-16,-3 0-2 15,0 0 6-15,0 0-7 16,-7-4 2-16,5-3 0 16,-2 0-1-16,-1 1 0 15,-2 0 3-15,4 4-1 16,0-1-3-16,3 1 0 0,0 2 0 16,0 0 0-16,3 0 0 15,0 0 0-15,0 0-2 16,0 0 1-16,0 0-3 15,0 0 3-15,0 0-4 16,0 0 2-16,0 0 0 16,0 0 2-16,0-1 1 15,0 1-1-15,0-2 1 16,0 2 1-16,0 0-1 16,0 0-1-16,0 0 1 15,0 0 0-15,0 0 0 16,0 0-1-16,0 0-1 0,0 0 2 15,0 0-2 1,0 0 2-16,0 0-1 0,0 0 0 16,0 0 0-16,0 0 0 15,0 0 1-15,0 0-3 16,0 0 3-16,0 0 0 16,0 0 0-16,0 0 0 15,0 0 0-15,0 0 0 16,0 0 0-16,0 0 0 15,0 0 0-15,0 0 0 16,0 0-4-16,0 0 3 16,0 0-3-16,0 0 4 15,0 0 0-15,0 0 0 16,0 0 0-16,0 0 0 16,0 0 0-16,0 0 0 0,0 0 1 15,0 0-1-15,0 0 0 16,0 0-2-16,0 0-3 15,0 0 1-15,0 0-10 16,0 0-5-16,0 0-6 16,0 0 5-16,0 0 4 15,3 0 0-15,3 0-22 16,0 0-12-16,0 0-25 16</inkml:trace>
  <inkml:trace contextRef="#ctx0" brushRef="#br0" timeOffset="62002.8259">3792 3367 106 0,'-6'0'51'0,"-3"-6"-13"16,6-4-17-16,-1 3 16 16,1 3 7-16,3 1-18 15,0 1 1-15,0 1 3 16,0 1-8-16,0 0-4 16,0 0-9-16,0 0-7 15,0 0 3-15,0 0-3 16,0 0 1-16,0 0 1 15,0 0-3-15,0 0 0 16,0 0-1-16,0 0-1 16,0 0 1-16,0 13-6 0,0 15 6 15,7 14 1 1,2 18 4-16,-3 6-3 0,0 10 0 16,-1 3 0-16,2-3-1 15,-1-4 4-15,0-8-5 16,0-3 0-16,0-2 0 15,0 0 0-15,0-4 1 16,0-3-1-16,0-2 0 16,3-4 0-16,-2-2 0 15,2-3 0-15,-1-9 0 16,-2-6 0-16,-2-9 0 16,2-6 0-16,-6-6 0 15,3 0 0-15,-3-2 0 16,0-1-2-16,0 3 2 0,0-2 0 15,3 1 0-15,-3-1-1 16,0-2 0-16,0-1 0 16,0 0 2-16,0 0 0 15,0 0-1-15,0 0 0 16,0 0 0-16,0 0 0 16,0 0-2-16,0 0-3 15,0 0 1-15,0 0-5 16,0-4-16-16,0-12-64 15,-3-9-23-15,0-10-78 16</inkml:trace>
  <inkml:trace contextRef="#ctx0" brushRef="#br0" timeOffset="63142.9458">3789 3391 231 0,'-1'-3'30'0,"1"2"-23"15,0-2-4-15,0 1 4 16,0 1 0-16,0 0-3 15,0 1-4-15,0 0-5 0,9 0 2 16,10 0 3-16,8 0 2 16,7 0 2-16,5 0-1 15,7 0 6-15,2-2 1 16,3-5-6-16,2 3 3 16,0-2-2-16,5 5-2 15,0-2 2-15,0 1 0 16,-1 2-4-16,4 0 0 15,0 0 0-15,-1 0 0 16,-6-1 2-16,-5 1-3 16,-7 0 0-16,-8 0 0 15,-7-2 0-15,-5 1 0 16,-4 0 2-16,-6 1 0 0,-1 0-1 16,-6 0 1-16,-3 0-2 15,1 0 0-15,-3 0 2 16,0 0-1-16,0 0 4 15,0 0-2-15,0 8-1 16,0 8 6-16,3 8 2 16,-3 7-1-16,3 10 0 15,-3 9-3-15,0 14 0 16,0 11 1-16,3 5 0 16,-3 2-4-16,6-3-1 15,-3-6 4-15,4-4-6 16,-1-5 2-16,-1-7 1 0,-1-8-1 15,1-5 1 1,1-5-3-16,-2-5 4 0,-1-6-2 16,-3-4 3-16,3-6-4 15,-3-2 3-15,0-4-3 16,0-5 2-16,0-3-1 16,0-1 1-16,0-3-3 15,0 0 0-15,0 0 1 16,0 0 1-16,0 0 2 15,0 0-4-15,0 0 5 16,0 0 2-16,0 0 1 16,0 0 1-16,0 0 5 15,0 0-2-15,0 0-1 0,0 0-1 16,0 0 4-16,-16 0-10 16,-11 0-4-16,-6-3 0 15,-7-3 1-15,-8 1-1 16,-6-1 2-16,-10 2-2 15,-6-1 0-15,-3 4 0 16,-2-1 3-16,7 1 3 16,-4 0-4-16,5 1 0 15,7-3-1-15,8 1 0 16,16-1 1-16,8 1-1 16,6 0 0-16,5-1-1 15,1 2 0-15,-1-2-2 16,4 2 2-16,-2-1-2 15,-3 2 2-15,6 0-1 0,-1 0 1 16,5 0 1-16,4 0-1 16,-1 0 0-16,4 0 0 15,1 0-2-15,0 0 1 16,-2 0-3-16,2 0-1 16,-3 0 1-16,3 0-2 15,0 0-3-15,0 0-6 16,0 0-7-16,0 0-1 15,0 0-21-15,0 0-30 16,5-7-15-16,10-15-47 16</inkml:trace>
  <inkml:trace contextRef="#ctx0" brushRef="#br0" timeOffset="66842.3232">16733 3800 156 0,'-10'0'34'16,"1"0"4"-16,3 0 3 16,6 0 8-16,0 0-20 15,0 0-8-15,0 0-6 16,0 0-5-16,0 0-2 15,0 0-1-15,0 0-3 0,0 0 3 16,0 0-3-16,0 0-1 16,0 0-2-16,0 0 1 15,-4 0-2-15,4 0-3 16,0 0-3-16,0 0-7 16,0 7-17-16,10 4-10 15,3-5-109-15</inkml:trace>
  <inkml:trace contextRef="#ctx0" brushRef="#br0" timeOffset="67583.3609">18983 3773 201 0,'-7'-4'7'15,"1"-10"-7"-15,-4 1-3 16,2 2 0-16,0-3 0 16,2 4 3-16,2-2 4 15,1 2-2-15,0 3-2 16,-1 2 10-16,1 0 3 16,0 3 20-16,3 0 4 15,0 1-16-15,0 0-10 16,0 1-9-16,0 0 0 15,0 0-2-15,0 0 0 0,0 0-1 16,0 0-4-16,0 0 2 16,0 4 3-16,0 5 0 15,6 0 0-15,-2-1-1 16,2 2-10-16,-3 2-3 16,1 1-16-16,-1-3-37 15</inkml:trace>
  <inkml:trace contextRef="#ctx0" brushRef="#br0" timeOffset="68619.9796">17584 7112 155 0,'-21'0'49'16,"12"0"-11"-16,0 0 4 16,2 0 4-16,4-2-13 15,-1 1-11-15,1 1-5 16,3 0-1-16,-1 0-3 16,-1 0-7-16,1-2-6 15,1 1-7-15,-2 1 0 16,2-3-16-16,0 0-53 0,0-11-134 15</inkml:trace>
  <inkml:trace contextRef="#ctx0" brushRef="#br0" timeOffset="68912.1046">19337 5472 347 0,'0'-1'0'0,"0"1"-1"0,0 0-11 15,0 0 12-15,0 0 0 16,0 0-19-16,3 0-26 16,3 14-9-16,-2 7-53 15</inkml:trace>
  <inkml:trace contextRef="#ctx0" brushRef="#br0" timeOffset="69181.5611">19567 6663 339 0,'0'0'0'16,"0"0"-8"-16,0 0 8 0,0 0 0 16,3-6 0-1,4-5-13-15,6-1-33 16,7-7-67-16</inkml:trace>
  <inkml:trace contextRef="#ctx0" brushRef="#br0" timeOffset="69421.4724">20761 5299 369 0,'0'0'0'0,"0"0"-35"16,0 0 35-16,0 0-1 16,0 0 0-16,10 0-59 15,4-6-28-15</inkml:trace>
  <inkml:trace contextRef="#ctx0" brushRef="#br0" timeOffset="69661.4125">22778 4596 330 0,'11'4'0'0,"-3"3"-56"16,3 14-39-16,-11 7-30 15</inkml:trace>
  <inkml:trace contextRef="#ctx0" brushRef="#br0" timeOffset="82075.4387">3521 12045 94 0,'0'-14'64'0,"0"11"9"16,-5 3-16-16,-2 0 2 16,-1 0-13-16,8 0-14 15,0 0-10-15,0 0-7 16,0 0-13-16,0 13-2 15,0 33 0-15,0 27 2 16,0 20 0-16,0 12-2 16,0 8 7-16,0 6-4 15,-7 13 2-15,-5 14 0 16,0 12-3-16,-9 10 4 0,-1 1-6 16,2 3 0-16,1-4 0 15,4-3 1-15,3-7-1 16,6-9 0-16,6-14 0 15,-3-22-1-15,3-20 2 16,0-24-2-16,0-22 1 16,0-19-1-16,0-14-5 15,0-11-7-15,3-3-26 16,0-20-43-16,3-32 1 16,-6-28-87-16</inkml:trace>
  <inkml:trace contextRef="#ctx0" brushRef="#br0" timeOffset="82853.7037">3570 12137 14 0,'3'0'167'0,"-3"0"-153"15,9 0-6-15,7 0 20 16,14 0 2-16,12 0 8 16,19-3-5-16,18 0-12 15,18-4-6-15,22 0-8 0,14 0-2 16,12-3-1 0,0 1-2-16,4 0-2 0,3-5 0 15,-9 0 0-15,-7-5 2 16,1 5-2-16,-4-2 0 15,-3 2 0-15,4 9-1 16,5 1 1-16,1 1 1 16,-7 3 2-16,-12 0-3 15,-29 7 3-15,-17 12-3 16,-17 4 0-16,-12 4 2 16,-13 12-2-16,-6 17 0 15,-9 11 3-15,-3 15-2 16,-9 14 0-16,-3 9-1 15,-3 7 0-15,3 18 2 16,-3 8-4-16,6 11-30 0,-6 10 32 16,3 6 3-1,1 16-3-15,2 5 0 0,0 9 0 16,0-12-47-16,-1-11 47 16,-5-15 9-16,0-19-3 15,0-12 1-15,0-17 5 16,0-16-4-16,-11-14-6 15,-8-10 0-15,-4-7-2 16,-5-13 0-16,-5-8 2 16,-7-12 0-16,-8-13-2 15,-13-11-7-15,-15-5 6 16,-15-7-3-16,-18-20 0 0,-15 0 4 16,-13-3 5-16,-11 8 6 15,-4-2-1-15,-2 4 8 16,-5 2-10-16,9 1 1 15,-2 3 3-15,3 1 3 16,9 6 8-16,7 7-6 16,6 0-12-16,8 0 2 15,12 0-5-15,17 0-2 16,14 0-2-16,21 0-1 16,10 1-2-16,12-1-2 15,9 0-20-15,8-7-44 16,13-22-105-16</inkml:trace>
  <inkml:trace contextRef="#ctx0" brushRef="#br0" timeOffset="83327.6387">4329 12358 340 0,'-35'0'49'0,"5"0"-31"15,7 7-6-15,4 16-4 16,4 11-1-16,6 21-2 15,9 15-5-15,2 15 1 16,26 1-1-16,12-3-1 16,8-13-1-16,10-18 0 15,5-18-4-15,1-18 6 16,0-13-7-16,-1-6 6 16,-5-27 1-16,-6-16 1 15,-7-10 0-15,-12-10 5 16,-14-1-3-16,-13 4 2 15,-6 1-4-15,-22 7 0 16,-23 8 4-16,-10 13-5 0,-11 19 2 16,-1 13-1-16,-5 2-1 15,4 27-7-15,2 13-10 16,8 9-9-16,13 10-21 16,6 2-89-16</inkml:trace>
  <inkml:trace contextRef="#ctx0" brushRef="#br0" timeOffset="83536.969">4332 13204 223 0,'-46'60'30'0,"-6"18"-2"15,-12 5 11-15,-2 6-13 16,2 0-12-16,3-9-6 15,10-4 0-15,8-9-8 16,7-9-12-16,9-15-29 16,12-23-29-16,8-20-66 15</inkml:trace>
  <inkml:trace contextRef="#ctx0" brushRef="#br0" timeOffset="83718.8674">4556 13181 113 0,'64'0'15'0,"-4"13"13"16,-5 11 2-16,-7 1 0 15,-8 5-9-15,-4 0-14 16,-11-4-6-16,-11-3-1 16,-11-3-7-16,-3-2-23 15,-21 0-135-15</inkml:trace>
  <inkml:trace contextRef="#ctx0" brushRef="#br0" timeOffset="83881.5137">4274 13534 352 0,'-16'49'18'16,"10"15"-11"-16,4 5-7 0,2 4 2 15,0-7-1-15,0-3-2 16,2-11-3-16,7-15-21 15,1-15-42-15,2-22-58 16</inkml:trace>
  <inkml:trace contextRef="#ctx0" brushRef="#br0" timeOffset="84023.2794">4631 13597 74 0,'13'67'14'16,"-4"-2"-3"-16,2 5-11 0,-4-4-14 16</inkml:trace>
  <inkml:trace contextRef="#ctx0" brushRef="#br0" timeOffset="84459.7819">5630 13878 376 0,'-39'10'25'15,"1"13"0"-15,11 6-4 16,3 15-3-16,3 11-10 16,15 2-8-16,6 2 1 15,3-10-2-15,24-5 1 16,7-12-5-16,5-8 2 16,7-11 1-16,-1-10-5 15,4-3 0-15,-1-23 5 16,-8-9 2-16,-4-5 5 15,-9-7-3-15,-12-4 4 0,-9 2 2 16,-6 2 0 0,0 7 1-16,-15 5-1 0,-12 12-3 15,-6 7-5-15,-4 6 0 16,-3 7-17-16,1 23-45 16,3 24-73-16,8 9-107 15</inkml:trace>
  <inkml:trace contextRef="#ctx0" brushRef="#br0" timeOffset="84685.6645">5578 14459 138 0,'-31'36'28'0,"-8"10"-8"0,-7 8 25 15,-12 8 5-15,-8 11-6 16,2 2-20-16,6 3-3 15,5-6-8-15,10-13-8 16,9-12-5-16,10-15-2 16,12-15-8-16,9-14-16 15,3-6-46-15,3-30-125 16,19-16 125-16</inkml:trace>
  <inkml:trace contextRef="#ctx0" brushRef="#br0" timeOffset="84849.4268">5781 14462 68 0,'42'27'50'0,"-5"3"-10"15,-1-4-12-15,-2 0-3 16,-8-2-2-16,-1-4-14 16,-6-5-9-16,-8-4-8 15,-8-1-28-15,-3-7-114 16</inkml:trace>
  <inkml:trace contextRef="#ctx0" brushRef="#br0" timeOffset="85038.3412">5526 14601 294 0,'-9'36'44'15,"6"14"-41"-15,3 9-2 16,0 4 7-16,6 0 2 15,7-4-9-15,1-8-1 16,2-9-2-16,-1-15-15 16,0-17-23-16,-3-10-67 15</inkml:trace>
  <inkml:trace contextRef="#ctx0" brushRef="#br0" timeOffset="85209.1412">5768 14459 168 0,'16'40'41'0,"2"9"-23"16,3 4 6-16,-5-4-8 15,-7-2-8-15,0-11-8 16,-3-12-1-16,-3-8-12 16,0-16-28-16,-3 0-97 15</inkml:trace>
  <inkml:trace contextRef="#ctx0" brushRef="#br0" timeOffset="85787.3187">5368 12573 81 0,'-14'-10'32'0,"-2"0"1"0,1 0 10 16,2 3 10-16,-1-1-19 16,5 1 2-16,-1 2 0 15,1 3 5-15,4 2-5 16,-1 0-16-16,-1 2-9 16,7 25-11-16,0 17 0 15,0 14 0-15,18 2-1 16,13-3 0-16,5-8-3 15,7-9 2-15,2-11 0 16,-3-13-3-16,4-15-4 16,-4-1 4-16,1-26 3 15,-3-17-3-15,1-7 3 16,-3-6 2-16,-5 0 3 0,-10-1 1 16,-10 8-3-16,-10 3 0 15,-3 6 2-15,-9 7 4 16,-15 10-1-16,-7 10-1 15,-5 9 2-15,-4 4-5 16,4 14-2-16,-3 18-20 16,8 11-21-16,1 4-88 15</inkml:trace>
  <inkml:trace contextRef="#ctx0" brushRef="#br0" timeOffset="86042.2747">5493 13002 208 0,'-34'39'39'15,"-2"8"-12"-15,0 6 4 16,2 10-16-16,1 0-3 15,6-4-9-15,11-6-3 16,5-14-4-16,5-8-8 16,6-11-12-16,0-10-40 15,0-10-66-15</inkml:trace>
  <inkml:trace contextRef="#ctx0" brushRef="#br0" timeOffset="86258.9459">5681 12943 95 0,'34'10'32'15,"2"13"-12"-15,3 3-1 16,-3 1 20-16,1-3 12 16,-4-2-10-16,1 1-15 15,-4-6-14-15,-3 0-9 16,-3-1-3-16,-5 0-11 15,-10 1-11-15,-6-1-48 0,-3-2-92 16</inkml:trace>
  <inkml:trace contextRef="#ctx0" brushRef="#br0" timeOffset="86477.869">5605 13228 231 0,'-6'5'121'16,"6"9"-100"-16,0 16-16 16,0 9-3-16,3 14 3 15,9 0 1-15,1 0-4 16,1-4-2-16,-1-2-2 0,2-14-4 16,3-7-8-1,-3-12-32-15,1-14-58 0,-2 0-42 16</inkml:trace>
  <inkml:trace contextRef="#ctx0" brushRef="#br0" timeOffset="86657.7708">5923 13230 211 0,'7'57'27'0,"5"5"-9"16,-1 1 8-16,2-6-11 0,-4-8-13 15,3-2-2 1,0-8-7-16,-3-3-16 0,-3-12-35 16,4-9-111-16</inkml:trace>
  <inkml:trace contextRef="#ctx0" brushRef="#br0" timeOffset="87932.5251">5972 12864 150 0,'-69'23'8'0,"8"-3"-8"15,12-1-19-15,10-9-14 16,9-9-73-16</inkml:trace>
  <inkml:trace contextRef="#ctx0" brushRef="#br0" timeOffset="90347.2713">4186 11873 14 0,'-28'20'0'16</inkml:trace>
  <inkml:trace contextRef="#ctx0" brushRef="#br0" timeOffset="90408.6614">3989 11996 3 0,'-21'9'0'0</inkml:trace>
  <inkml:trace contextRef="#ctx0" brushRef="#br0" timeOffset="91486.4861">3361 12171 175 0,'-3'0'46'16,"0"0"-25"-16,3-2 7 16,-3-1-7-16,-3-2 7 15,-1 1-8-15,1-2-6 16,-3-1 14-16,-6-3-4 15,0-4-13-15,-6-6 5 0,0-2 7 16,-3-8-9-16,-4-3 4 16,1-6-4-16,-3-8-1 15,-1-6 2-15,1-16-10 16,-1-13 0-16,-2-15 0 16,-3-21-4-16,3-17 2 15,-10-25-2-15,-5-20-1 16,-4-23 0-16,-9-18 0 15,3-6 1-15,-8-11-1 16,-3-8 0-16,-5-11 1 16,-4 0-2-16,1 2 1 15,11 7-1-15,15 1 0 16,14 8-1-16,19-1-2 0,15-5 1 16,3-9 2-16,0-7-3 15,6 4 1-15,0 9 3 16,0 6 0-16,1 8 3 15,1 10 0-15,4 18-3 16,10 26 3-16,5 30-2 16,9 22-1-16,6 18 0 15,5 17 0-15,3 17 0 16,2 14 0-16,-3 14-1 16,-4 14 1-16,-5 7 0 15,-3 9 0-15,-4 1 0 16,0 3-1-16,6-3 1 0,7-6 1 15,5-3-1-15,10-10 1 16,-1-3-1-16,-5-4 0 16,-3 7 0-16,-10 2-1 15,4 3 1-15,-6 4 0 16,-1 3-1-16,-6 3 1 16,-3 1 0-16,-2 2 0 15,-4 2 1-15,-7 5-1 16,-4 3 0-16,-4 3 1 15,-3 3-1-15,1 0 0 16,-4-1 2-16,0 0-1 16,2 2-1-16,-2 1-1 15,-2-1-2-15,2-2 2 0,-1 1-1 16,-1-1-1 0,1 2-1-16,-2 0 2 0,3-1 0 15,-3 1 2-15,0-1 0 16,0 2 0-16,0-1 0 15,0-1 0-15,0 1 0 16,0 0-2-16,0-1 1 16,0 1 0-16,0-1 0 15,-3 2-4-15,-9 0-10 16,-6 0-12-16,-2 0 2 16,-2 2 5-16,3 3 2 15,-1 3 10-15,1 0-19 16,-5 5-45-16,-1 1-53 15</inkml:trace>
  <inkml:trace contextRef="#ctx0" brushRef="#br0" timeOffset="91937.3245">2988 4625 11 0,'0'-2'220'16,"0"-1"-200"-16,0-1-20 16,11-5 5-16,17-2 9 15,8-3 1-15,13-1 2 16,9 0-11-16,6 2 1 0,-1 2-2 16,4 1-2-16,-7 5-2 15,-8-2-1-15,-7 2 1 16,-8 0-1-16,-10 2 1 15,-6 3 0-15,-9 0-1 16,-2 0 0-16,-7 8 1 16,-3 12 4-16,0 8 11 15,-9 10-1-15,-18 7-10 16,-10 6-1-16,-9 5 2 16,-8 5 1-16,0 3-2 15,-4-1-2-15,3-5-3 16,3-7 0-16,7-9 0 0,5-6-3 15,7-7 3-15,6-5-4 16,6-6 4-16,6-3 0 16,5-7-2-16,5-3-5 15,2-1-10-15,3-3-41 16,0-1-66-16</inkml:trace>
  <inkml:trace contextRef="#ctx0" brushRef="#br0" timeOffset="94733.0046">4722 3655 6 0,'0'0'25'15,"3"1"7"-15,1-1-2 16,-4 0-4-16,0 1-7 16,3-1-4-16,-3 0-9 15,0 0 0-15,0 2-6 16,3-2 1-16,-3 0-1 0,0 0 0 16,0 1 0-16,0 2 0 15,0 7-22-15,0 4-16 16,-6 7-4-16</inkml:trace>
  <inkml:trace contextRef="#ctx0" brushRef="#br0" timeOffset="94981.2021">4453 4277 155 0,'0'0'36'15,"0"0"-18"-15,0 0 4 16,0 0-5-16,0 0-9 16,0 0-8-16,0 1-9 15,0 1-16-15,9 2 7 16,0 1-28-16</inkml:trace>
  <inkml:trace contextRef="#ctx0" brushRef="#br0" timeOffset="95183.2826">4932 4156 42 0,'-3'0'0'16,"-3"0"-29"-16</inkml:trace>
  <inkml:trace contextRef="#ctx0" brushRef="#br0" timeOffset="108273.9475">16878 3639 7 0,'-5'-4'23'0,"-1"0"-12"16,2-2 0-16,-6 3 11 16,1-1-1-16,-5 2-3 15,5 1 8-15,2 0-2 16,1-1-16-16,0 1-6 15,-1-1-2-15,7 2-1 0,0-1-6 16,0-2-37-16,0 2-41 16</inkml:trace>
  <inkml:trace contextRef="#ctx0" brushRef="#br0" timeOffset="109180.9584">16878 3639 127 0,'-96'96'26'15,"95"-96"-1"-15,1 0 17 16,-2 0 0-16,2 0-12 16,-1 0-7-16,1 0-11 15,0 0-2-15,0 2-6 16,0-2-3-16,0 4-1 16,0 5-1-16,0 7 1 15,0 4 4-15,1-2-2 16,5-1 1-16,0-6-3 0,1-2 3 15,0-5-1-15,-1-1-2 16,0-2 2-16,4-1 0 16,7 0-1-16,5-3 0 15,5-18 1-15,0-7 0 16,0-5 2-16,-7-3-4 16,0 5 2-16,-8 1 2 15,-8 5 0-15,-1 2 2 16,-3 5-3-16,0 4 2 15,0 2 2-15,-10 7-2 16,1 2 6-16,-8 3-2 16,0 0-8-16,-1 13-1 15,-5 12 0-15,4 4-1 16,-2 7-1-16,5 1 2 0,4-1-3 16,5-2 3-16,4-7 0 15,3-6-7-15,0-9 4 16,0-6-6-16,13-3-5 15,-1-3 7-15,8-7 5 16,9-18 2-16,-6-10 1 16,3-3-1-16,-10 1 0 15,-2 3 0-15,-11 7 1 16,0 5 0-16,-3 3 1 16,0 8 0-16,-3 4-1 15,-11 5 4-15,2 2 0 16,-5 7-5-16,-5 19-2 15,-1 4 1-15,0 3 0 0,8-4 1 16,7-5 0-16,5-7-4 16,3-6-1-16,0-4-2 15,3-6 2-15,8-1 2 16,4-3-1-16,5-15 4 16,-7-6-1-16,-1 2 1 15,-4 0-2-15,-8 6 4 16,0 4-4-16,0 4 4 15,-7 5-5-15,-7 3 2 16,2 0-5-16,-6 4 2 16,4 9-7-16,7 2 0 15,0 6-5-15,7-1-39 0,0-1-71 16</inkml:trace>
  <inkml:trace contextRef="#ctx0" brushRef="#br0" timeOffset="110441.8796">19308 3259 169 0,'-7'3'0'15,"-14"13"0"-15,-4 12-3 16,-8 14 3-16,11-12 6 16,2-2 1-16,1 0 2 15,0 2-1-15,0 1-1 16,2 0 4-16,0 3 3 15,1-2 3-15,4-2-1 16,1-2-5-16,2-5-7 16,5-8-2-16,2-5 1 15,2-6-3-15,0-2-6 0,0-2 0 16,0 0 6-16,6-9 0 16,11-15 8-16,2-8 0 15,-1-5-1-15,-4 3 0 16,-10 6-1-16,-4 1 5 15,0 5 1-15,-4 1-2 16,-13 4-6-16,-2 4 0 16,-4 6 10-16,-1 7-9 15,0 0 1-15,1 3-1 16,1 12-2-16,3 2 1 16,5 0-4-16,4 1 1 15,4-1-1-15,6-2 0 16,0-4 0-16,0 0-3 0,13-2 1 15,6-4 1 1,5-2 1-16,1-3 0 0,5 0 1 16,-5-14-1-16,4-7 1 15,-4 1-1-15,-4 0 1 16,-9 3 2-16,-5 2-2 16,-1-1 1-16,-6 2-2 15,0 1 4-15,0 5-2 16,-13 4 2-16,-5 4-4 15,-8 0 0-15,0 22 0 16,-6 8 0-16,2 4-1 16,7-3 1-16,6-3 0 15,5-7 0-15,9-5 0 16,3-6-4-16,0-5-1 0,0-3-2 16,11-2-1-16,4-2 6 15,4-16 2-15,-3-6 0 16,1 0 0-16,-8 3 0 15,-8 5 1-15,-1 6 0 16,0 3-1-16,0 3 0 16,-6 4-7-16,-5 0-9 15,-3 4-10-15,-2 16-25 16,4 6-5-16,-1 1-33 16</inkml:trace>
  <inkml:trace contextRef="#ctx0" brushRef="#br0" timeOffset="111655.2233">17424 6482 199 0,'-13'-7'23'0,"1"2"19"15,5 5-2-15,6 0-4 0,1 0-11 16,0 2-12-16,0 18-4 16,0 10 4-16,0 2-3 15,0-1-7-15,0-5 2 16,11-5-3-16,1-6-2 16,-1-5 0-16,5-1 0 15,0-5-3-15,-3-4 3 16,3 0 0-16,3-9 1 15,-6-10-1-15,-3-5 1 16,0-6-1-16,-10-2 1 16,0-2 0-16,0 3 1 15,-11 3 0-15,-7 8-2 0,-5 7 4 16,0 9 1-16,-6 4-3 16,0 7 2-16,-4 17-3 15,3 4-1-15,5 2 3 16,3-5-2-16,5-6 0 15,8-3-1-15,6-7 0 16,3-5 0-16,0 0-7 16,6-2 4-16,9-2 2 15,6 0 1-15,-1-16 0 16,2-5 0-16,-6 0 0 16,-7 1 0-16,-5 6 0 15,-2 4 0-15,-2 9 2 16,0 1 0-16,0 0 0 0,-2 0-2 15,-5 1-6 1,1 15-7-16,3 4-13 0,3 5-25 16,0-4-76-16</inkml:trace>
  <inkml:trace contextRef="#ctx0" brushRef="#br0" timeOffset="112855.5371">19821 5871 208 0,'12'3'41'16,"-2"-3"-37"-16,-10 0 0 0,0 0 31 15,0 0 12-15,0 0-15 16,0 1-15-16,0 1-9 16,0-1-2-16,0 8-5 15,0 8 1-15,0 8 2 16,3 5 3-16,1 1-5 16,2-4-1-16,0-8 0 15,3-2 0-15,2-5 0 16,2-5 0-16,-3-4 1 15,5-3-1-15,2 0 0 16,-1-19 1-16,2-6 1 16,-3-6-1-16,-5-2 1 15,-7 1-2-15,-3 1 0 16,0-2 0-16,-10 7 0 0,-14 3-1 16,-1 7 2-16,-4 8 0 15,-4 8 1-15,1 0-3 16,-3 10 1-16,2 14 2 15,7 3-3-15,4-1 3 16,8-3-1-16,8-2-1 16,6-5-1-16,0-4 0 15,0-3 0-15,15-5-2 16,5-4 0-16,7 0 1 16,5-7 1-16,-3-14 0 15,1-1 1-15,-1 0-1 16,-14 4 0-16,-5 6 0 15,-4 5 1-15,-6 6 0 0,0 1-1 16,0 0 2-16,0 0-1 16,-2 4-1-16,-8 13 0 15,0-1-1-15,1-3 1 16,2-5 0-16,6-6-4 16,1-2-5-16,0 1-13 15,0-1-8-15,0 0-43 16,0-3-53-16</inkml:trace>
  <inkml:trace contextRef="#ctx0" brushRef="#br0" timeOffset="113424.7462">19487 5143 242 0,'-1'2'34'15,"1"2"-33"-15,0 4-1 16,0 5 15-16,0 5 16 15,0 4-12-15,4-1-9 16,8-2-3-16,5-5-6 0,1-5 2 16,5-8-2-16,6-1 2 15,4-7-1-15,-4-15-1 16,-2-5 1-16,-8-1-2 16,-6-2 3-16,-10 5-3 15,-3 2 1-15,0 3 1 16,-14 6 1-16,-7 6-3 15,-3 6 3-15,-5 2-3 16,-4 11 0-16,0 14 4 16,2 3 0-16,5 0 1 0,10-7 1 15,3-7-5 1,8-6-1-16,5-7 0 0,0-1-3 16,0 0 2-16,0 0 1 15,8-3 2-15,3-8-1 16,-3-1 1-16,-2 4-2 15,-3 2 2-15,-2 6-2 16,-1 0-2-16,2 0 1 16,2 0-11-16,4 0-45 15,4 3 6-15,7 3-47 16</inkml:trace>
  <inkml:trace contextRef="#ctx0" brushRef="#br0" timeOffset="113906.989">20950 4860 282 0,'-36'15'16'16,"1"10"-2"-16,-1 7 0 15,0 3 1-15,5-3-8 16,7-6 0-16,10-6-7 15,9-9 0-15,5-7-17 16,0-3 6-16,8-1 7 16,9-1 3-16,3-17 1 15,-1-11 0-15,4-5 0 16,-10 5 0-16,-1 1 0 16,-8 6 1-16,-4 8 0 15,0 9 2-15,-6 5 2 0,-11 0-5 16,-3 5 1-16,-2 15-2 15,3 1 1-15,2 2-5 16,8 0-19-16,8-7-38 16,1-3-32-16</inkml:trace>
  <inkml:trace contextRef="#ctx0" brushRef="#br0" timeOffset="114432.2292">22599 4174 199 0,'-23'0'11'15,"2"0"-1"-15,0 6-7 0,-2 12 17 16,3 6-2-16,5 0-10 16,0-3-6-16,9-4-1 15,4-6-1-15,2-4-2 16,0-3-6-16,2-4 8 16,8 0 2-16,1 0 2 15,-4-1 0-15,-1-8 4 16,-4 1-3-16,-2 0 2 15,0 1 3-15,-3 1-6 16,-9 5 1-16,-8 1-5 16,2 0-2-16,-1 12-18 15,0 8-11-15,4 1-29 0,3 2-109 16</inkml:trace>
  <inkml:trace contextRef="#ctx0" brushRef="#br0" timeOffset="115254.9567">23468 8670 198 0,'-19'-9'6'16,"-1"1"-1"-16,1-2 4 15,4 0 1-15,-3 0 9 0,-1 3-10 16,0 0 0-16,-1 0 0 16,-3-2-7-16,2 6 6 15,1-1 3-15,0 4 3 16,5 0-1-16,0 0-7 16,5 4 6-16,2 15 0 15,4 4-3-15,1 3-6 16,3 1 0-16,0-4-3 15,1-6 0-15,13-10-4 16,4-1 2-16,-2-6 1 16,6 0 1-16,2-13 1 15,1-7-1-15,-5-3-1 0,-2 4-6 16,-7 6 7-16,-4 3 0 16,-4 6 0-16,0 4 0 15,-3 0 2-15,0 0-2 16,0 0-5-16,0 0-18 15,0 0-59-15,0 0-49 16</inkml:trace>
  <inkml:trace contextRef="#ctx0" brushRef="#br0" timeOffset="119290.9086">18031 5941 57 0,'0'-6'12'0,"0"2"-6"16,0 1-6-16,0 0 0 15,3 0 2-15,1-2 2 16,0 2 4-16,-1 0 8 0,-3 2 5 16,0 1 5-16,0 0-1 15,0 0 5-15,0 0 7 16,0 0-4-16,0 0-4 15,0 0-1-15,0 0 2 16,0 0-2-16,0 0 0 16,-10-3-13-16,0 0-3 15,0 0-1-15,-2 0 0 16,-3 2-3-16,0-2-1 16,-4-1-4-16,-4-1 0 0,0 1-1 15,-6 0 3 1,-7-2-1-16,-6 3-1 0,-7-1 0 15,-9 1-1-15,-10 2-2 16,-7 1 2-16,-12 0-1 16,-2 0-1-16,-8 0 4 15,-6 7 0-15,-6 4 0 16,-4 5-2-16,0 4 5 16,0 2-3-16,6 5 0 15,6 7-4-15,3 5 0 16,11 12-1-16,0 1 1 15,2 1-1-15,6-3 1 16,9-4 0-16,1-3 0 16,8-2 0-16,2-3 0 15,7-5 3-15,3-4-3 0,1-3 0 16,1-3 1-16,-1-2-1 16,-1-4 0-16,1 1 0 15,2-4 0-15,5-3 0 16,8-2 0-16,7-3 0 15,2-2 1-15,6 0-1 16,-1-1 0-16,1 1 0 16,3 2 0-16,-1-1-1 15,-1 2 1-15,4 0-1 16,-2 3 1-16,-5 0-2 16,4 7 2-16,-2-1-2 15,3 1-1-15,-1-2 3 0,0 2-2 16,3-3-1-16,3 0 2 15,-2-1-3-15,3-6 4 16,4-1 0-16,2-2 0 16,0-1 0-16,2-1 0 15,-2 1-1-15,0 0-2 16,0-2-1-16,3 1 0 16,0-1-1-16,0-1 1 15,0 0-1-15,0 0 3 16,0 0-3-16,0 0-2 15,0 0-10-15,0 0-4 16,0 0-13-16,0 0-15 16,0 0-28-16,0 4-31 15,0-2 17-15</inkml:trace>
  <inkml:trace contextRef="#ctx0" brushRef="#br0" timeOffset="120003.6486">15279 6182 229 0,'-20'9'22'16,"4"2"2"-16,-4 3-14 16,1 2 10-16,-11 7 3 15,-1 6-14-15,-2 3 0 16,-6 9-7-16,2 8-1 16,-5 6-1-16,1 5 1 15,-1 0-1-15,6-1 0 16,3-6 0-16,5-7 0 15,4-6 0-15,6-6 0 16,-2-4 2-16,10-4-1 16,0-3 0-16,7-6 2 15,3-1-3-15,0 0 2 0,13-2-1 16,5-1-1-16,12 3 1 16,3-3-1-16,3 1 0 15,5-1 2-15,5 1-2 16,10-2 1-16,-1-1 0 15,6 0 1-15,1 3-1 16,3 3 1-16,2 0 0 16,2 2 2-16,-5-5-1 15,-4-3-2-15,-8-5 0 16,-10-6 2-16,-7 0-3 16,-9 0 4-16,-10 0 2 15,-2-10 2-15,-4-6 7 0,-4-8 4 16,0-7 1-16,-6-14-2 15,0-6-2-15,0-10-5 16,-15-9-3-16,-8-6-2 16,-6-3-1-16,-7-3-1 15,-7-1-4-15,-2 2 0 16,3 11 0-16,6 10-3 16,7 17 3-16,6 12-4 15,7 8-3-15,3 7-2 16,9 8-23-16,2 4-17 15,2 4-43-15,0 0-165 16</inkml:trace>
  <inkml:trace contextRef="#ctx0" brushRef="#br0" timeOffset="123076.9517">10500 12587 120 0,'3'-1'27'0,"-3"-5"-18"15,0 6-5-15,0-3 9 16,0 3 9-16,0 0 5 16,0 0-2-16,0 0-3 15,0 0-2-15,0 0 2 0,0 0-6 16,0 0-2-16,0 0-3 15,0 0-2-15,0 0-2 16,0 0-2-16,0 0 2 16,0 16-4-16,3 13 0 15,4 18 5-15,10 15-3 16,-2 5 1-16,6 8-4 16,1 5 1-16,-1-4-3 15,3 0 1-15,-5-7 0 16,2-10-1-16,-6-5 1 15,-3-15 3-15,0-6-4 16,-3-9-1-16,-3-9-2 16,-3-5 3-16,-3-3 0 0,0-4-4 15,0-3 0-15,0 0-2 16,0 0-16-16,-3-18-61 16,-12-10-92-16</inkml:trace>
  <inkml:trace contextRef="#ctx0" brushRef="#br0" timeOffset="123557.0604">10418 12508 190 0,'-3'-4'50'0,"3"4"-30"15,0-3-5-15,0 3 2 16,0-1-6-16,0-2-9 16,7 0 3-16,16 0-4 15,7-4 5-15,7 0-5 16,9 1 0-16,-1-1 0 16,4 0-1-16,-1 4 0 15,3 3 2-15,-10 0-2 16,1 0 0-16,-9 7 0 15,-3 3 0-15,-5 3 1 16,-8-3 2-16,-4 3 1 16,-4 3 1-16,-3-2 6 15,-3 6 4-15,-3 6-4 0,0 0-2 16,-15 4-4-16,-4 3 1 16,-8 0-2-16,-6 4 2 15,2 1-5-15,-5-1 5 16,0-3-3-16,6-2 3 15,2-5-3-15,4-4-3 16,9-3-2-16,-1-4-4 16,5-6-4-16,5 0-13 15,2-6-23-15,1-1-50 16,3-3-54-16</inkml:trace>
  <inkml:trace contextRef="#ctx0" brushRef="#br0" timeOffset="123903.4763">11205 12206 36 0,'-1'0'8'16,"1"0"-8"-16,0 0-7 16,0 3-30-16</inkml:trace>
  <inkml:trace contextRef="#ctx0" brushRef="#br0" timeOffset="128455.7677">11497 12253 264 0,'-20'-10'12'15,"7"7"4"-15,7 0 4 16,0 2 0-16,0-2-7 16,-3 3-1-16,3 0 3 15,0-3-7-15,0 3 3 0,-4 0-2 16,7 0-1-16,-3 0 2 15,3 0-1-15,-4 0-2 16,3 0 0-16,-3 0-2 16,1 3-1-16,0 4 0 15,0 0-1-15,-3 8 0 16,0-1 0-16,3 9-2 16,0 7 0-16,3 6 0 15,3 17 1-15,0 9-1 16,0 1-1-16,0 6 1 15,9-2 2-15,1-5-2 16,7 1 0-16,-2-3-1 0,3-7 0 16,-2-4 0-16,2-6 0 15,3-9 0-15,1-9-1 16,-2-1 1-16,2-7 0 16,-6-4 0-16,1-1 0 15,-1-5-1-15,-7-1 1 16,-1-2 0-16,-2-1 0 15,-3 1 0-15,0-4-3 16,-3 3 2-16,0 0-1 16,0-3 1-16,0 0-2 15,0 3-6-15,0-2-8 16,0-1-15-16,0 0-6 16,0 0-45-16,0-7-128 0</inkml:trace>
  <inkml:trace contextRef="#ctx0" brushRef="#br0" timeOffset="129107.4709">11725 12408 262 0,'-9'-6'33'0,"9"6"-17"16,0-1 3-16,0 1 10 16,0 0-20-16,0 0-8 15,15 0-1-15,7 1 3 16,4 9 0-16,3 0-1 16,7 5 1-16,3 5 8 15,0 0 1-15,3 0-3 16,4 4 0-16,-1-2 0 15,1 2-1-15,-4 2 0 16,-2 0-2-16,-5-3-2 16,-3-3 0-16,-2 1-2 0,-5-6-2 15,-5-1 1 1,-4-4-1-16,-4-4 0 0,-2-2-4 16,1-1 0-16,-2-3-8 15,-3 0-21-15,-3 0-43 16,0-7-114-16</inkml:trace>
  <inkml:trace contextRef="#ctx0" brushRef="#br0" timeOffset="129423.2281">12244 12266 255 0,'-7'0'37'15,"4"0"-19"-15,-3 0 5 16,-2 10 5-16,-2 13-11 16,-2 13-3-16,0 7-6 15,-3 14 0-15,0 5-4 16,-1 4 1-16,-1-3-1 16,1 2 1-16,4-4-5 15,-5 1 1-15,4-3-1 16,0-6 0-16,0-7 2 15,3-6-2-15,3-11-2 16,1-8 2-16,3-11-2 16,0-4-5-16,3-6-22 0,0 0-72 15,3-10-55-15</inkml:trace>
  <inkml:trace contextRef="#ctx0" brushRef="#br0" timeOffset="129642.2927">12438 12444 288 0,'0'0'14'15,"3"0"-10"-15,3 0-4 0,1 3 2 16,4 1-2-16,-2 2-3 15,0 1-10-15,1 0-31 16,-7 3-78-16</inkml:trace>
  <inkml:trace contextRef="#ctx0" brushRef="#br0" timeOffset="129820.9733">12513 12646 130 0,'7'10'35'0,"2"3"-27"16,0 1 1-16,1 1-3 16,4-1 0-16,-5 5-5 0,4-2-1 15,-7-3 0-15,2-1-6 16,-5-1-11-16,0-2-30 16</inkml:trace>
  <inkml:trace contextRef="#ctx0" brushRef="#br0" timeOffset="130209.1036">12535 11929 254 0,'3'0'6'0,"1"6"-4"16,7 11 11-16,4 10 13 16,2 9-9-16,5 4-8 15,0 6 2-15,2 7-1 16,-1 3-4-16,2 10 1 15,1 4-3-15,3 5 1 0,-2 1 0 16,-2-6-2 0,-1-5-1-16,-3-6-1 0,0-8-1 15,-2-6 0-15,-4-5-2 16,0-9-8-16,-3-11-25 16,-6-5-57-16,4-11-109 15</inkml:trace>
  <inkml:trace contextRef="#ctx0" brushRef="#br0" timeOffset="130667.4058">12864 11982 224 0,'-1'0'30'0,"1"0"-24"16,0 0 2-16,11 4-1 0,11 11 7 16,14 8 0-16,3-2-2 15,4 6 1-15,2-2-6 16,1 2-2-16,2 6 4 16,-2-4 2-16,2 2-4 15,1-2-2-15,-1-6-1 16,-2-3-2-16,-7 0 0 15,-4-7-2-15,-3-6 0 16,-8 0-3-16,-5-4-4 16,-7-3-36-16,-8 0-53 15,-4 0-104-15</inkml:trace>
  <inkml:trace contextRef="#ctx0" brushRef="#br0" timeOffset="130916.1603">13296 11966 274 0,'-14'0'30'15,"7"0"-12"-15,-2 9 13 16,3 7-5-16,-1 14-11 16,-2 10 0-16,4 10-4 15,0 8-6-15,4 3-3 16,1-2-2-16,-2 3-1 15,2-1-2-15,0-2-4 16,0-7-8-16,0-5-10 16,0-14-48-16,2-10-44 0,5-13-69 15</inkml:trace>
  <inkml:trace contextRef="#ctx0" brushRef="#br0" timeOffset="131133.8583">13649 12028 87 0,'0'-3'263'15,"0"3"-261"-15,0 0-2 0,0 0 0 16,5 0-3-16,4 0-8 15,-3 3-22-15,0 7-48 16</inkml:trace>
  <inkml:trace contextRef="#ctx0" brushRef="#br0" timeOffset="131305.3813">13681 12266 150 0,'6'16'29'16,"2"1"-10"-16,5 3 17 0,-4 2-5 16,4 2-31-16,-7 3-1 15,0-7-30-15,-2-2-42 16</inkml:trace>
  <inkml:trace contextRef="#ctx0" brushRef="#br0" timeOffset="131524.1243">13877 12107 198 0,'8'-6'7'0,"3"-1"33"15,5 0 5 1,-3-2-22-16,7-4-17 0,-2-1-5 15,6-2-1-15,-2 2-2 16,2 1-18-16,-6 3-74 16</inkml:trace>
  <inkml:trace contextRef="#ctx0" brushRef="#br0" timeOffset="131726.3049">14191 11821 189 0,'6'12'0'0,"3"8"13"0,6 3 5 15,-6 1 3-15,1 2-7 16,5 0-4-16,-1-2-10 16,-1 1-3-16,-4-1-10 15,-2-1-27-15,1-6-96 16</inkml:trace>
  <inkml:trace contextRef="#ctx0" brushRef="#br0" timeOffset="132033.2567">14341 11510 120 0,'13'9'75'16,"3"11"-59"-16,2 6 24 16,6 8-8-16,1 3-9 15,8 1-5-15,3 3-5 16,3 1 0-16,4 2 9 16,-1-5-3-16,-8 1-8 15,-1-4-6-15,-9 0 0 16,-5 8 0-16,-13 1-3 15,-6 5-2-15,0 3-7 16,-16-8-13-16,-4-7-22 0,-2-5-50 16,2-17-105-16</inkml:trace>
  <inkml:trace contextRef="#ctx0" brushRef="#br0" timeOffset="132789.6907">14864 10997 297 0,'-46'-16'35'15,"-11"3"-15"1,-10 6 16-16,-13 3-2 0,-15 4-10 15,-12 0-3-15,-20 1-5 16,-13 9-4-16,-15 3-6 16,-11 1-4-16,-16 2 0 15,-15 3 0-15,-22 8-2 16,-8 10 3-16,-3 9 0 16,-1 14-2-16,7 12-1 15,5 7 2-15,-2 10 0 16,13 14 3-16,19 5-3 15,18 11 1-15,23 11-1 16,16 8 5-16,21 7-7 16,17 11 3-16,24-4-3 0,19 6 0 15,30-3-2-15,18-9 2 16,3-1-1-16,36-10 0 16,19-6-1-16,13-6 1 15,19-12-2-15,10-11-3 16,14-11-1-16,23-10 3 15,24-17-1-15,27-18 2 16,21-17 2-16,14-14 0 16,6-13 0-16,-2-7-3 15,4-33 2-15,-4-15 1 16,-3-18-1-16,-11-16 2 16,-16-11-3-16,-14-12 2 15,-11-14 1-15,-8-6 2 0,-4-19 6 16,-14-12-6-1,-10-5-2-15,-17-1 0 0,-11 1 0 16,-14 10 0-16,-14 6 1 16,-14 12-1-16,-21 2 0 15,-17 9 1-15,-16 10-1 16,-9 1 1-16,-19 15-1 16,-20 14 1-16,-19 10-1 15,-14 16 2-15,-16 16 2 16,-11 18-4-16,-6 13 0 15,2 16 3-15,-2 0 0 16,15 20-3-16,15 9-3 0,21 1-9 16,21 0-33-16,17-8-132 15</inkml:trace>
  <inkml:trace contextRef="#ctx0" brushRef="#br0" timeOffset="134206.8911">14633 11311 342 0,'0'-24'25'16,"0"-14"-22"-16,0-11 10 16,9-15 22-16,14-8-18 15,9-11-5-15,8-9-1 16,5-15-1-16,10-14-1 15,6-15-2-15,11-9-4 16,7-7 0-16,3-2-2 16,7 0-1-16,7 9 0 0,10 3 4 15,0 10-3-15,2 7 2 16,2 6-2-16,-9 7 0 16,-4 9 0-16,-9 10 1 15,-13 10-1-15,-11 8 1 16,-14 16-2-16,-6 12 1 15,-11 8-1-15,-13 16 1 16,-4 9-1-16,-9 8 2 16,-7 5-2-16,0 1 1 15,0 0 0-15,0 0 0 16,0 0 0-16,-4 8 0 16,-4 4-1-16,0-2 0 15,1-2 0-15,1-2 0 0,-1 1 0 16,1-2 0-16,-4 0 0 15,6-3 1-15,-3 1-1 16,2-3 0-16,1 2 5 16,-5-2-3-16,0 1-1 15,-6-1 0-15,0 1-1 16,-4 2 5-16,-8 4-3 16,-9 7-1-16,-10 6-1 15,-8 6-1-15,-10 10-1 16,-15 12 2-16,-8 6 0 15,-8 6 0-15,-11 3 2 16,1-4-1-16,11-3 1 0,17-9 0 16,15-8-2-16,13-6 0 15,17-6 2-15,8-5-2 16,15-6 0-16,9-5-2 16,0-4-2-16,15 3-2 15,25-3 4-15,6-1 2 16,18-6 3-16,15 0-2 15,11 0 0-15,5 0-1 16,1 0 3-16,-1-3-3 16,-2 3-1-16,-4 0 1 15,-2 0 0-15,-5 0 1 16,-11 10-1-16,0-3-1 16,-9-4 1-16,3-3 1 15,-7 0-1-15,-6 0 1 16,-7-10-1-16,-5 0 0 0,-7-3 1 15,-11-1 0-15,-2-2 0 16,-8-5 5-16,-5-1-1 16,-7-2 1-16,0-5 1 15,-10-4-2-15,-13-8-2 16,-8-8-1-16,-3-7 0 16,-8-3-2-16,0 0 1 15,0-1 0-15,2 4 0 16,6 6 0-16,-2 3-1 15,7 12 6-15,6 9-5 16,3 8 9-16,10 6 1 16,1 4-8-16,3 2 0 0,6 3-2 15,-3 3-1-15,3 0 0 16,0-1 0-16,0 1 0 16,0 0 0-16,0 0 0 15,0 0 0-15,0 0 0 16,0 0 0-16,0 0-1 15,0 0 1-15,0 0 0 16,0 0-1-16,0 0 1 16,0 0-1-16,0 0 0 15,0 0 0-15,0 0 1 16,0 0 0-16,0 0-1 16,0 0 1-16,0 0 0 15,0 0 0-15,0 0 0 0,0 0 1 16,0 0-1-16,0 0-1 15,0 0-1-15,0 0 1 16,0 0 1-16,0 0-5 16,0 0 3-16,0 0-3 15,0 0-2-15,0 0-4 16,0 0-10-16,0 0-12 16,-8 0-50-16,-7 0-184 15</inkml:trace>
  <inkml:trace contextRef="#ctx0" brushRef="#br0" timeOffset="136525.287">10549 14797 156 0,'-33'-11'42'0,"11"-2"13"15,3 6 2-15,14 4-21 16,2 0-2-16,3 3-18 16,0 0-10-16,0 0-4 15,0 0 3-15,0 3-5 0,8 27 2 16,17 13 4-16,8 12 0 15,3 6-3-15,1 4-2 16,0 1 1-16,2 3 3 16,-3-2-3-16,3-4-1 15,-7-1 1-15,0-5 0 16,-8-8 0-16,-8-9-2 16,-7-11 0-16,-6-6 0 15,0-12-2-15,-3-4-3 16,0-4-4-16,0-3-8 15,0 0 0-15,-9-27-32 16,-7-15-74-16,-7-12 32 0,-5-8 15 16</inkml:trace>
  <inkml:trace contextRef="#ctx0" brushRef="#br0" timeOffset="136888.4678">10588 14958 0 0,'-26'-56'52'0,"9"10"2"15,-1 6-23-15,3 10-8 16,9 7 11-16,-3 6 17 15,9 11-13-15,0 2-3 16,0 4-18-16,0 0-13 16,0-3-4-16,6 0 0 15,18 0 5-15,4 2 0 16,5-5-2-16,9-3 0 16,7-1 2-16,2-4 2 15,4-2-3-15,-5 5-3 16,-3 1 0-16,-7 4-1 0,-7 6-1 15,-11 0 0-15,-2 0 2 16,-11 3-2-16,-2 10 2 16,-4 4 10-16,-3 10 6 15,0 9 0-15,-3 4-8 16,-13 2-3-16,1 2-1 16,-9-2-2-16,-2-2-3 15,3-1-1-15,-4-2-1 16,6-3-6-16,-2-6-21 15,9-4-8-15,2-9-71 0,9-7-11 16</inkml:trace>
  <inkml:trace contextRef="#ctx0" brushRef="#br0" timeOffset="137177.6854">11234 14516 218 0,'-16'49'50'16,"5"1"-31"-16,8 5 0 15,3-2 1-15,0 4-7 0,0 2-4 16,1-3-7-16,15 4 0 15,3-8-2-15,5-8 0 16,7-2-4-16,2-5-7 16,3-8-7-16,0 1-21 15,1-7-51-15,0-9-69 16</inkml:trace>
  <inkml:trace contextRef="#ctx0" brushRef="#br0" timeOffset="137485.3354">11578 14591 208 0,'13'4'3'16,"6"12"0"-16,5 0 5 16,4 1-2-16,5 6 3 15,3 1 1-15,3-4 1 16,4-1-4-16,-2-3-4 16,1-5-3-16,3-2-4 0,-6-5 1 15,0 2-11 1,-6-2-15-16,-7-1-37 0</inkml:trace>
  <inkml:trace contextRef="#ctx0" brushRef="#br0" timeOffset="137778.2356">11910 14475 237 0,'-17'0'28'16,"10"14"-13"0,-2 2-5-16,2 8 4 0,1 5-1 15,0 4-3-15,-2 6 0 16,5 1-3-16,0-3-2 16,-4-1-4-16,4-3-1 15,0-4 4-15,-3-5-4 16,3-1-1-16,3-3 0 15,-3-6-2-15,3-2-2 16,0-2-12-16,0-3-27 16,0-4-74-16</inkml:trace>
  <inkml:trace contextRef="#ctx0" brushRef="#br0" timeOffset="138985.3354">11840 14485 227 0,'-18'4'26'15,"-3"2"5"-15,6 4-14 16,-1 4 0-16,-1 8-5 16,7 9-1-16,7 17-4 15,3 13-1-15,0 5 3 16,23 6-4-16,9-8 2 15,7-6-2-15,1-15-2 16,5-13-3-16,0-10 0 0,4-13-5 16,-3-7-4-1,-1-10 9-15,-6-20 4 0,-8-13 6 16,-4-17-1-16,-8-5-2 16,-8-2-4-16,-11-2-1 15,0 9-1-15,-21 1 6 16,-17 10 2-16,-8 5-7 15,-9 11 5-15,0 17-2 16,3 13 6-16,4 3 1 16,12 17-1-16,3 15-5 15,8 8-5-15,10 0-1 16,9 3-2-16,6-7-3 16,0-3 0-16,18-3-5 0,3-11-3 15,0-5-20 1,4-5-43-16,-4-9-73 0</inkml:trace>
  <inkml:trace contextRef="#ctx0" brushRef="#br0" timeOffset="139195.7719">12129 14314 134 0,'17'3'16'15,"5"14"26"-15,8 6 1 16,-4 0-13-16,6 0-10 16,-2 0-11-16,-1-2-2 0,3-2-7 15,-5 0-2-15,-2-2-9 16,-2-4-17-16,-7-6-53 16</inkml:trace>
  <inkml:trace contextRef="#ctx0" brushRef="#br0" timeOffset="139563.5273">12526 14109 151 0,'0'0'118'16,"0"0"-104"-16,0 13 8 15,0 14 5-15,-13 8-17 0,-3 6-2 16,-1 2-3-16,2 0-1 15,-3 0-3-15,6-7-1 16,2-9 0-16,4-8-5 16,3-8 0-16,3-3-1 15,0-4-3-15,0 2 1 16,0-2 5-16,9 3 2 16,7 6 2-16,5 0 0 15,-3 4 1-15,1 5-2 16,2 2 4-16,-3 2-1 15,3 3 1-15,-6-2-3 16,-2 7 1-16,1-1 2 0,-1-4-3 16,-4 4-1-16,0-7 0 15,-3-2-9-15,0-7-12 16,-3-8-104-16</inkml:trace>
  <inkml:trace contextRef="#ctx0" brushRef="#br0" timeOffset="139728.2885">12814 14347 107 0,'1'0'140'16,"2"0"-134"-16,8 12 5 0,-5 8-11 15,-3 4-30 1,-3 3-93-16</inkml:trace>
  <inkml:trace contextRef="#ctx0" brushRef="#br0" timeOffset="139899.7203">12905 14620 42 0,'4'12'137'15,"7"0"-128"-15,1 4 1 16,0-5 0-16,1 5-3 15,1 1-7-15,-1-1-7 16,-4 0-7-16,-3-2-28 16,-2-4-100-16</inkml:trace>
  <inkml:trace contextRef="#ctx0" brushRef="#br0" timeOffset="140342.7095">12929 13861 107 0,'0'0'87'15,"0"0"-80"-15,0-3 9 16,0 3 25-16,0 0-10 16,0 0-11-16,0 0-10 15,0 3-5-15,15 17 8 16,9 13 10-16,4 10-11 16,2 11-4-16,3 8 1 15,-1 0-2-15,3 1-6 16,-2 0-1-16,2-3 4 15,1 2-4-15,0-5 3 16,-3-2 1-16,-2-5-2 0,-1-7 0 16,-6-4 2-1,-3-6-3-15,-2-5 0 0,-2-5-1 16,-7-4-2-16,-3-6-5 16,-2-3-10-16,-5-7-55 15,0-3-111-15</inkml:trace>
  <inkml:trace contextRef="#ctx0" brushRef="#br0" timeOffset="140619.4763">13317 14146 218 0,'21'0'26'0,"7"0"15"16,8 9-1-16,7 5 0 16,2-1-17-16,4 3-2 15,2 4-4-15,-2-3-12 16,3 3-1-16,-1-3-3 16,-2 1-1-16,-4-1 0 15,-5 0-5-15,-7-4-10 16,-11 1-18-16,-5-6-39 15,-8-8-74-15</inkml:trace>
  <inkml:trace contextRef="#ctx0" brushRef="#br0" timeOffset="140823.7119">13639 13934 181 0,'-13'0'86'0,"1"6"-66"15,2 24-10-15,2 16-3 16,5 14 6-16,3 13 1 16,0 6-5-16,0 3 0 15,0 4-1-15,0-7-8 16,5-3-8-16,3-9-16 16,3-11-59-16</inkml:trace>
  <inkml:trace contextRef="#ctx0" brushRef="#br0" timeOffset="141004.1949">13918 13974 371 0,'0'0'5'16,"6"-3"-10"-16,1 3 2 15,1 0-38-15,-5 16-82 16</inkml:trace>
  <inkml:trace contextRef="#ctx0" brushRef="#br0" timeOffset="141159.4892">14010 14290 221 0,'8'21'24'15,"7"8"-15"-15,0 1 14 16,-5 0-13-16,7 0-10 16,-8-5-23-16,-2-1-43 15</inkml:trace>
  <inkml:trace contextRef="#ctx0" brushRef="#br0" timeOffset="141429.8154">14039 13805 215 0,'0'0'46'0,"9"10"-36"16,10 9 36-16,8 11-9 15,3 10-5-15,4 3-10 16,2 10-9-16,3 0-4 15,-3-1-4-15,4-1-1 0,-9-3-4 16,-1 3-2 0,-9 5-6-16,-6 9-10 0,-9 4-20 15,-6 8-59-15,0 2-97 16</inkml:trace>
  <inkml:trace contextRef="#ctx0" brushRef="#br0" timeOffset="142473.7462">14551 13624 416 0,'-39'-17'11'0,"-2"-13"-9"15,1 4 8-15,-8-1 8 16,-8 1 2-16,-15 3-9 16,-13 0-7-16,-7 9 4 15,-16 4-3-15,-4 10 0 16,-16 0 0-16,-13 17-5 16,-15 13 0-16,-14 3 0 0,-16 10 0 15,0 3 2 1,-6 4 2-16,0 6-4 0,-4 9 0 15,-10 3-1-15,-14 11 2 16,3 6 2-16,1 1-1 16,15 3-2-16,18 4 0 15,13 8 0-15,17 12 0 16,18 10-2-16,17 2 1 16,25 1-5-16,22 0 5 15,19-15 0-15,24-11-3 16,20-8 3-16,7-9-5 15,21-1-2-15,25-6 4 16,11 0 4-16,20-6-2 16,12-7 0-16,15-1 1 0,9-8-1 15,14-2 0-15,13-3 0 16,15-2 1-16,20-5 1 16,20-9 1-16,10-13 2 15,12-13-3-15,3-7-1 16,-5-23-3-16,10-17 1 15,-5-16 3-15,6-13 5 16,-1-14-5-16,-10-11 0 16,-15-4 0-16,-5-8 0 15,-11-6 4-15,-14-13-1 16,-18-8-3-16,-25-8 1 16,-29-1-1-16,-20 6 3 15,-27 5-2-15,-21 4 3 0,-27 6 1 16,-6-5 0-16,-36 0 0 15,-19 5-4-15,-17 11 1 16,-13 18 0-16,-3 23-1 16,-6 22 1-16,0 21 1 15,-1 19-3-15,11 7-1 16,9 17-5-16,19 15-2 16,14 8-9-16,12 3-22 15,8 0-73-15,4-10-195 16</inkml:trace>
  <inkml:trace contextRef="#ctx0" brushRef="#br0" timeOffset="143560.2279">14491 13775 344 0,'0'-13'26'0,"6"-16"-24"16,6-18-2-16,7-12 9 15,8-10-1-15,6-10-3 16,9-10 1-16,7-11-2 15,2-16 4-15,7-12 0 16,3-11-1-16,2-3-3 16,2-8-4-16,4-1 1 15,1-7-2-15,11-7 1 16,10-10 0-16,10-1-2 16,5-2-7-16,6 6 0 15,1 7 7-15,7 7 1 16,2 9 1-16,-1 7 1 15,-3-1 0-15,-8 5 0 0,-12 0 1 16,-5 2 3 0,-8 4-1-16,-7 0 0 0,-4 7-3 15,-5 8 1-15,-13 8-2 16,-6 6 0-16,-7 14-2 16,-13 17 2-16,-8 19 2 15,-5 21-2-15,-8 18 1 16,-6 7 1-16,-3 7 4 15,0 0 5-15,0 0 0 16,0 0-2-16,-9 7-5 16,-8 10-3-16,1 0-1 15,-5-1 0-15,3 4 1 16,2-4-1-16,-4-3 0 16,7 3 1-16,-2-2 1 15,-3 0 1-15,-4 4 1 0,-4 6-4 16,-6 6 4-16,-7 6-2 15,-13 7-2-15,-4 3 0 16,-5 10 0-16,-12 4-1 16,-3 9 1-16,-9 3 0 15,-2-2 0-15,4-7 1 16,7-3-1-16,1-1 5 16,10-6-2-16,3-1-1 15,14-8 2-15,11-9-2 16,15-8 3-16,13-10-3 15,9 0-2-15,0-1-1 16,19-2 0-16,32 1-1 0,21-1 2 16,22-4 0-16,14-4 0 15,9-6 0-15,1 0 0 16,3-13 0-16,10-7 2 16,-5-4-2-16,1-5 1 15,2-7 0-15,-8 0-1 16,-10-4 0-16,-9-2 0 15,-14 2 1-15,-16 2-1 16,-14 0 0-16,-13 4 2 16,-15 2 1-16,-11 2 0 15,-10 6 3-15,-9-1 0 16,0-2 1-16,-18-7 0 16,-17-11 0-16,-14-6-2 0,-10-11-2 15,-15-4-2 1,-5-3-1-16,-1 2 0 0,-5 2 1 15,4 8 1-15,5 6-2 16,5 7-1-16,6 10-1 16,6 9-2-16,9 5-6 15,7 9-7-15,18 8-32 16,4 0-119-16</inkml:trace>
  <inkml:trace contextRef="#ctx0" brushRef="#br0" timeOffset="152035.5168">15774 6069 1 0,'8'0'25'15,"-4"0"-12"-15,2-4-4 16,-3-5-6-16,0-1 0 16,-3 0 3-16,0-4 24 0,0-4 10 15,-3-6-8-15,-6-4-3 16,-3-4 7-16,-3-1-7 16,-1-2-10-16,-3-3 3 15,-1-4-10-15,-7-7 7 16,-1-6 0-16,-8-7-2 15,-10-6 5-15,-5-9 9 16,-11-9-1-16,0-19-13 16,-5-8 0-16,-9-15-6 15,-2-8-1-15,-5 8 0 0,-13 2-4 16,-3 11 5 0,-12 6-1-16,-12-4-8 0,-10-2-2 15,-13-1-1-15,-1 0 1 16,-5-1-2-16,-7 4-2 15,-6 10 4-15,-20 10-1 16,-21 15-2-16,-20 11 3 16,-5 4 1-16,0 6-1 15,-6 5 0-15,-9 10 0 16,-14 14 4-16,-7 17-1 16,-1 11 0-16,-11 19-3 15,-14 27 0-15,-5 14 3 16,-2 12-3-16,-1 12-1 15,-1 10 0-15,1 5 1 16,1-2 0-16,9-11-2 0,5-11 0 16,-1-6-1-16,-8 4-2 15,-10 7 0-15,-23 6-3 16,-12 6 3-16,-8 4 2 16,-10 1-5-16,9 4 2 15,9 10-2-15,13 6 7 16,9 8-12-16,14 11 7 15,12 1-2-15,16 0 7 16,25-6-10-16,29-11-2 16,4-2-1-16,6 11 3 15,21 13-7-15,18 23 0 16,31 16 0-16,24-2 0 0,16-4 7 16,12-3 5-16,14-5 6 15,15-3-1-15,13-8 0 16,17-18 1-16,14-22 0 15,11-15 0-15,6-18-2 16,0-7 2-16,15-7-1 16,6-1-1-16,6 1 2 15,4 6 3-15,5 7-2 16,6 5 2-16,1 2-1 16,5 3 2-16,4-3 0 15,3 0-1-15,9-3 1 16,2-6-3-16,4-1 3 15,6-3-1-15,15 3-1 0,15 7-1 16,9 7 4 0,12 5-4-16,0-1 0 0,-8-5 1 15,-1-6 0-15,-6-7-2 16,3 0 2-16,7-6 0 16,18 2-2-16,17-6 1 15,13-8 3-15,12-12-4 16,-3-6 0-16,-3-11 2 15,2-8-2-15,11-7 3 16,11-7 0-16,9-3 1 16,-2-4-3-16,-14-3-1 15,-7 0 0-15,-1 0 3 0,11 0 0 16,11-3 3 0,8-11-3-16,0-3-3 0,-8-8 0 15,8 1 0-15,9-5 3 16,13 1-3-16,2 0 0 15,-14 1-2-15,-15 4 2 16,1 4 2-16,1 2-1 16,12 7 0-16,5 3-1 15,-11 7 0-15,6 0 1 16,7 10 1-16,12 7-2 16,14-2 1-16,-1-1 1 15,7-1-2-15,4-6 0 16,12 0 0-16,-3-5 0 15,-10-2-4-15,-4 0 1 16,-5-9 3-16,-5-11 1 0,-1-11-1 16,-17-10 0-16,-3-12 0 15,-7-14 2-15,6-12-1 16,-2-13 0-16,-9-17 1 16,-10-7-2-16,-14-10 0 15,-2-5 2-15,-8-2 0 16,-5-9-2-16,-12-9 0 15,-19-8-1-15,-18-7 1 16,-22 4 0-16,-23 5 1 16,-15 4-1-16,-22 4 2 15,-16-6 1-15,-15-3 1 16,-14-10-1-16,-4-1-3 0,-16 3 6 16,-14-1 0-1,-15 9 3-15,-7-3-1 0,-16 1-1 16,-4-2-2-16,-15 6 1 15,-14 3 0-15,-15 2-3 16,-15 7-2-16,-14-1 2 16,-12-1 0-16,2-3 2 15,-5 1-5-15,8 5 0 16,-1 8 0-16,-6 9 9 16,-9 6-7-16,-10 3 5 15,-1 3 2-15,0 4-2 16,7 8-3-16,-4 5 2 15,-9 2-4-15,-12 7-2 0,-15 6 2 16,5 12 0 0,-1 15-2-16,7 10-2 0,-7 6 1 15,-6 6 0-15,-7 9 1 16,9 7 0-16,11 13-1 16,13 4-1-16,3 9-6 15,-3 19 5-15,3 10-3 16,3 11-1-16,24 13 0 15,11 13-11-15,24 10-5 16,9 9-10-16,4 8-16 16,0 5-39-16,2-7-72 15</inkml:trace>
  <inkml:trace contextRef="#ctx0" brushRef="#br0" timeOffset="170873.9032">12980 10664 57 0,'-36'10'6'15,"12"-10"-2"-15,9 0-1 16,9-23-3-16,6-7-21 15,0-9-25-15</inkml:trace>
  <inkml:trace contextRef="#ctx0" brushRef="#br0" timeOffset="176889.6686">15777 8438 156 0,'1'0'13'0,"-1"0"-13"16,4 0 0-1,0 0 1-15,2 3 2 0,3 4 1 16,8 0 3-16,8 5 3 16,9-3-6-16,3 1 0 15,6 0 2-15,8-3-2 16,3 0 0-16,3-1 4 16,4-2-1-16,9 3-1 15,-2 0-2-15,6 0 0 16,4 2 0-16,6 2-2 15,1 2 2-15,5-1-1 16,-2 4-3-16,3-2 0 16,-3 0 4-16,9 2-2 15,0 3 2-15,1-2-2 16,2 2 4-16,-3-4 2 0,2 1 6 16,7 1 0-16,5-1-1 15,9 3-10-15,4 1 6 16,2 2-5-16,7 2 4 15,4 6-3-15,-2 0 0 16,-5 0-4-16,-6 3 0 16,1 1 1-16,9 1 3 15,-1 2-5-15,0-5 3 16,-5 1-2-16,-5-3 0 16,4-1-1-16,6 2 0 15,2-1 0-15,-4 2 3 16,-4 1-1-16,-2-2 1 0,-1 5 4 15,6 0 1-15,10 0-4 16,-1-3-4-16,1-2 2 16,-4-3-2-16,-9-4 1 15,-5 3 0-15,12 5 2 16,5 1-3-16,-1-3 2 16,0-4-2-16,-13-3 1 15,-13-5 2-15,-1-2-3 16,-7-2 0-16,-3-5 0 15,4 1 3-15,2-1-6 16,2-5 3-16,-2-1 0 16,-6-3 3-16,-6 0-2 15,-5-10-1-15,-4-7 2 16,0-2-1-16,-1-4 0 16,-4-4-1-16,-2 0 1 0,-3-5 0 15,0-4-1-15,-2-1 3 16,-6-6-2-16,4 1 2 15,-8-2 1-15,3-1-2 16,3-2 2-16,-3 1 2 16,-1-1-2-16,-1-5-4 15,-3-4 2-15,0-8 0 16,4-5-1-16,0-6 2 16,-4-2-2-16,-4-5 0 15,-2-1-1-15,-10-4-1 16,-1-4 0-16,-8-8 0 15,-3 0 1-15,-5-7-2 0,-3-3 2 16,-3 4 0-16,-1-2 1 16,2-2 0-16,-2-3 4 15,-2 0-5-15,2-7 3 16,-2-7 0-16,-4 1-1 16,0-1 1-16,-7 5-2 15,-4 4 0-15,-5 1-1 16,0-1-1-16,-5 0 0 15,-11 1-2-15,-2-1 3 16,-4 0 0-16,-3 9 3 16,-2 4-1-16,1 7 1 15,-2 4 0-15,-2-5 6 16,0 0-3-16,-1-3 0 0,-2 2 0 16,0 3-5-16,0 6-1 15,-4 1 3-15,1 4-3 16,-3-1-2-16,-1 2 2 15,-3 3 0-15,1 5 0 16,-2 2 1-16,2-4-1 16,1-3 0-16,-2 2 0 15,0 4 2-15,-3 2 0 16,1 3 3-16,-3 2-3 16,3 3 2-16,2 0-4 15,0 2 0-15,1-8 0 16,-6-5 0-16,-3-3-2 0,-4 0 2 15,-3-1-1 1,-3 4 1-16,-5-4-2 0,-7 0-1 16,-6 2 3-16,-12 5 0 15,-6 2-2-15,-6 3 2 16,-7 3 2-16,-3 2-2 16,-1 4 4-16,5-1-3 15,3 1 0-15,5-2-1 16,-4 4 0-16,-3 2 1 15,-10 5 2-15,-2 10-1 16,-8 4-2-16,-8 5 1 16,-4 3 1-16,-3 4 1 15,-4-2-3-15,1 0-1 16,-3 0 0-16,-4-1 1 16,1 3 0-16,-1 2 1 0,-2-1 0 15,4 0-1-15,-6 5 0 16,-3 4-3-16,-12 4 0 15,-13 9 2-15,-13 1-2 16,-7 1 1-16,4 14 1 16,-5 0-2-16,3 3-2 15,-3 3 0-15,-4 4 4 16,-5-3-1-16,12 2 0 16,5 0 0-16,2 6-4 15,3 3 0-15,-3 7 1 16,-1 1 5-16,1 4 0 15,5 9 0-15,6 8-6 0,6 10 3 16,0 6 3-16,5 1-1 16,1 2 1-16,8 2 0 15,15 2 0-15,5 4-6 16,8 3 6-16,1 5 0 16,3 4 0-16,5 8 0 15,3 11 0-15,4 5-1 16,1 6 1-16,10 4 6 15,9-1-6-15,7 5-2 16,13 2-1-16,5 4 3 16,9 7-3-16,6 1 1 15,13 2 1-15,2-1-1 16,10-7 0-16,6-2 2 0,8-7 0 16,2-2-1-16,4 3 1 15,7 4 0-15,6 7 1 16,3 5-1-16,0 1 2 15,21 5-2-15,9-1 0 16,10 2 0-16,11-4 0 16,4 4-3-16,12-1 3 15,9-11-1-15,12-8 1 16,9-10-5-16,9-17 2 16,12-3 3-16,9-6 0 15,13-6-2-15,15 1 2 16,11-5-5-16,5 0 3 0,5 0 2 15,8 0 0-15,4-4 0 16,7-6 0-16,-2-6 0 16,1-8 0-16,5-5 2 15,12 1-1-15,2-2-1 16,6-3 1-16,1 1-1 16,-7-9 2-16,12-5-1 15,8-14-1-15,5-5 1 16,-4-13-1-16,-11-11 3 15,0 0-1-15,14 0 3 16,5-4-5-16,-2-3 1 16,-9 0-1-16,-14-10 2 15,2-7 5-15,10 1 1 0,8-7-1 16,0 0-6 0,-11-4-1-16,-14 1 5 0,3-1 3 15,4-6-1-15,9 3 0 16,6-6-7-16,-13 7-1 15,-10-4 1-15,-10 6 2 16,-13 3-1-16,-4-2-1 16,-4-3-1-16,-14-1-1 15,-5 0 0-15,-15-6-2 16,-10 0 3-16,-8 0 1 16,-10-1 0-16,-10 1 1 15,-9-7 1-15,-12-4-2 16,-6-8 2-16,-7-5 0 15,-7-3-1-15,-6-6-1 0,-4-5 0 16,0-10 0-16,-3-12 1 16,-2-6 0-16,-6-11 0 15,-1-4-1-15,-9-3 0 16,-8-3-1-16,-10 1 0 16,-9 6 0-16,-9-3-2 15,0 2 1-15,-16-1 2 16,-10-4 0-16,1 4 0 15,-2-2 1-15,-2-6 1 16,1-5 0-16,-2 0-1 16,-1-5 1-16,0-3 0 15,-2 7 2-15,-4 4-1 0,-4 5 2 16,-7 7-4-16,-11 2 2 16,-11 1-3-16,-8 0 0 15,-7 3 0-15,-6-2 2 16,-7-10 2-16,-5-5-4 15,-3-8 2-15,-2-5-1 16,3 1 0-16,-5 3 0 16,-3 4-1-16,-5 11 1 15,-1 8-1-15,-6 4 1 16,-10 6 4-16,-8 7-3 16,-6 6-2-16,-6 8 0 15,-3 2 0-15,-2 1-1 16,-3 1-1-16,-2 7 1 0,-2 4 1 15,-2 1 0 1,-1 1-1-16,-7 3 1 0,1 7-8 16,-12 7 6-16,-4 4 2 15,-8 6 2-15,-2 2-2 16,0 9 0-16,-1 2 0 16,1 7-2-16,-6 5 3 15,-6 3-1-15,3 5 0 16,3 3 0-16,1 2-1 15,-2 0 0-15,-4 5-1 16,-12 14 1-16,4 7 1 16,7 6-3-16,3 3 0 15,3 7 0-15,-2 5-1 16,-4 7 1-16,12 7 3 0,8 4 0 16,9-1-3-16,6 3 1 15,0 1 0-15,5-1 2 16,1 2 0-16,14 6 0 15,3 7 0-15,10 15-4 16,10 12 1-16,1 6 0 16,10 3 3-16,11-2 0 15,7-2-3-15,13-2 1 16,6-4-2-16,7-1-1 16,10 5 2-16,5 6 0 15,11 5 2-15,10 7 1 0,6 5-4 16,0 1 4-1,7 1 0-15,5-3-2 0,6-9 2 16,4 0-5-16,10 0 1 16,7 4-1-16,0 3 2 15,0 1 0-15,17-5-1 16,8 2 4-16,5-6-1 16,10-4 2-16,5-9-3 15,10-4 1-15,9-6-1 16,11-5-3-16,10-7 4 15,6-6-1-15,6-7 0 16,13-2 2-16,8-2 0 16,5-3 0-16,10 6-1 15,3-1 1-15,12 7 0 16,9-1 0-16,-1 6-2 0,10 8-1 16,-11 1-1-16,-2 10-2 15,0 4 3-15,-1 2-2 16,4 3 4-16,12-2-2 15,15-6-1-15,18-4 3 16,13-12-2-16,10-5 1 16,14-5 2-16,14-1-1 15,11-7-1-15,6-12 1 16,-9-7 1-16,2-11 0 16,-4-8 0-16,5-4 3 15,-8-4-2-15,-1 3-1 16,2 0 2-16,4 1 0 0,-1 1-2 15,1-1-1 1,-6-4 1-16,-5-6 1 0,0-7-1 16,-4-10-2-16,-7-3 0 15,-8-10 2-15,-6-13 2 16,-10-9-1-16,-5-8 0 16,-10-4-1-16,-16-8 1 15,-7-7-1-15,-15-11 3 16,-2-10 1-16,-4-6 3 15,-8-7-3-15,3-1-4 16,-10-5-3-16,-6-1 2 16,-3-5-2-16,-5-2 1 0,-10-2-4 15,-7-3 6-15,-8-3-1 16,-8 5 1-16,-12-1 1 16,-13 2-1-16,-12 3 3 15,-13-3-3-15,-12-3 2 16,-11-4-2-16,-10 0 0 15,-10-6 0-15,0-7 0 16,-19 3 0-16,-11 1-2 16,-8 2 2-16,-8 9 1 15,-8-3-1-15,-5-1 2 16,-6 0 3-16,0-5-3 16,7-2 5-16,-1-2-3 15,1 1 1-15,-3 2 0 16,-6 1-1-16,-9-1-4 15,-9-5 1-15,-13 1 1 0,-17 0-1 16,-18-5-1-16,-16-1 0 16,-5-1 1-16,-1-3-1 15,4 3 0-15,12 1-1 16,2 3 1-16,1 5 0 16,-2 9 0-16,0 2 0 15,-6-1 0-15,3 5 1 16,-2 3-1-16,-1 4-2 15,2 0 1-15,-9-4-3 16,-6 1 3-16,-2 2-1 16,-5 8 0-16,6 11 2 15,5 12-1-15,8 12-2 0,7 10 2 16,3 8-1-16,-8 8 2 16,-1 2 0-16,-4 7-6 15,-9 5 6-15,8 3 4 16,-3 6-4-16,-8 2-5 15,4 4 1-15,-10 5 3 16,2 1 1-16,-2 1 1 16,4 0 0-16,16 0-2 15,3 0 1-15,10 3-1 16,3 2 0-16,-3 7-4 16,-10 6 3-16,-3 6 0 15,-11 6 0-15,2 1-1 16,10 0 2-16,5 3-6 0,7 0 6 15,3 1-4-15,0-1 5 16,0 3-2-16,4 0-1 16,-4 8-12-16,-7 2-9 15,8 0 10-15,2-1 4 16,7 3-4-16,0-2 0 16,3 4 10-16,0-1 0 15,-6 2 0-15,6 2 2 16,-3 2-5-16,6 6 3 15,0 4 1-15,10 9-12 16,4 4 0-16,6 5-7 16,3 3 13-16,-3 3 5 0,-3 5 3 15,-5 2 1 1,5 2-2-16,-1 1 2 0,1 3 0 16,3 10 0-16,0 17 0 15,0 10 0-15,6 13 2 16,7 8-2-16,16-6 0 15,13 2 0-15,10-6-14 16,10-6-65-16</inkml:trace>
  <inkml:trace contextRef="#ctx0" brushRef="#br0" timeOffset="249101.4932">26258 2665 245 0,'85'0'12'0,"-2"0"-5"16,13-7-3-16,11-6 13 15,4-4 7-15,2-2 2 16,3-8-11-16,0-3 7 16,-3-5-1-16,-6 0 2 0,-12 1-13 15,-12 3 1 1,-16 4-8-16,-15 1-3 0,-13 7 0 16,-17 1-5-16,-12 2-11 15,-10 1-24-15,-8-1-86 16</inkml:trace>
  <inkml:trace contextRef="#ctx0" brushRef="#br0" timeOffset="249377.4396">27096 1943 242 0,'-7'-2'26'0,"5"2"3"15,2 0-18 1,0 0 3-16,0 23-11 15,0 14 11-15,0 19 18 0,0 13-7 16,0 9 2-16,-2 6-3 16,-9 5-8-16,-6 10-4 15,-8 10-3-15,-9 8 0 16,-14 10-5-16,-9 0-3 16,-7-6 0-16,3-9-1 15,4-16-4-15,12-14-6 16,11-16-6-16,4-8-34 15,8-13-47-15,3-17-150 16</inkml:trace>
  <inkml:trace contextRef="#ctx0" brushRef="#br0" timeOffset="249905.6247">27248 2802 127 0,'47'0'96'0,"-3"0"-86"15,3 11 11-15,-3 5 27 16,-5 3-18-16,-6 2-10 16,-5-1-3-16,-2 2-9 15,-5-1 1-15,0-1 1 0,-1-2-9 16,-2 0 6-16,0-2-2 15,-3-2-2-15,2-1-2 16,-5-2 2-16,-1-3-3 16,-2-1 0-16,-3-1 1 15,-1-2-1-15,1 0 1 16,-2-2-2-16,1 1 1 16,-2 0 0-16,0-1 0 15,-2 0 1-15,-1-1 0 16,0-1 0-16,0 0 0 15,2 0 1-15,-2 0 0 16,1 0-1-16,-1 0-1 16,0 0 0-16,0 0 1 0,0 0-2 15,0 0 2 1,0 0-1-16,0 0 0 0,0 0 0 16,0 0-1-16,0 0 1 15,0 0-1-15,0 0 1 16,0 0-2-16,0 0 0 15,0 0-7-15,0 0-2 16,0 0-9-16,0 0-28 16,2 0-107-16</inkml:trace>
  <inkml:trace contextRef="#ctx0" brushRef="#br0" timeOffset="251117.2559">29055 2030 217 0,'-4'-3'58'15,"-1"-1"-29"-15,1 1 6 16,4 3 6-16,0 0-8 16,-2 0-9-16,2 0-11 15,-1 0-4-15,-1 9-5 0,-2 16-3 16,-2 15 5-16,-5 15 1 16,1 7 0-16,-3 5-1 15,1 1-1-15,-1 2-3 16,0-1 2-16,4-6-2 15,3-5 0-15,5-9-2 16,1-8 0-16,0-7 2 16,6-4-2-16,6-5 0 15,4-2 0-15,2-5 0 16,4-1 0-16,5-4 0 16,3-3 0-16,4-3 0 15,2-6-5-15,6-1 1 0,1 0-10 16,2-15-49-16,6-11-98 15</inkml:trace>
  <inkml:trace contextRef="#ctx0" brushRef="#br0" timeOffset="251471.7383">29708 2209 333 0,'-38'30'8'16,"-2"5"11"-16,-1 4 22 16,1-3-13-16,6-2-11 15,10-3-8-15,7-4-5 0,11-3-4 16,6 1 0-16,5 4-3 16,19 3 1-16,7-2-4 15,5-1 6-15,1-5 0 16,-1-1-1-16,-4-2 1 15,-6-3 0-15,-2 0 1 16,-6-2 0-16,-5-2 2 16,-5-1 1-16,-5-1-3 15,-3 0 0-15,0 5 1 16,-12 3 2-16,-15 1-4 16,-1-1-8-16,-1-5-16 0,8-12-49 15,5-3-162 1</inkml:trace>
  <inkml:trace contextRef="#ctx0" brushRef="#br0" timeOffset="251688.2327">29915 2327 258 0,'26'-6'17'16,"6"1"0"-16,9-3 25 15,-2 1-13-15,3 0-15 16,0-1 0-16,-5-1-9 16,-1 1-4-16,-6 1-1 15,-7 0-4-15,-4-2-16 0,-8 4-30 16,-8-2-143-16</inkml:trace>
  <inkml:trace contextRef="#ctx0" brushRef="#br0" timeOffset="251831.854">30094 2369 128 0,'-23'43'16'0,"4"7"5"15,-1 8 10-15,7 1-9 16,1 2-19-16,5-3-3 0,5-2-18 16,-1 0-35-1</inkml:trace>
  <inkml:trace contextRef="#ctx0" brushRef="#br0" timeOffset="252347.42">30290 2971 320 0,'12'-30'22'15,"8"-12"37"-15,2-8-13 16,5-15-24-16,6-16-8 16,1-8-13-16,1 6 1 0,-1 18 0 15,-13 25 1 1,-5 21-3-16,-10 12 6 0,-4 6-1 16,-2 1 1-16,0 1-6 15,0 27-3-15,0 17 3 16,0 14 9-16,0 4-6 15,0-5 2-15,0-12-4 16,0-9 1-16,3-9-2 16,10-10 0-16,3-8-1 15,8-7 0-15,8-3-1 16,8-7-2-16,11-22 4 16,2-11-5-16,-2-9 4 15,-2-5-6-15,-5 3 2 16,-8 10 2-16,-10 16 3 0,-11 14 1 15,-10 11-1-15,-4 0 2 16,-1 25-1-16,0 17 2 16,0 12 11-16,0 2-11 15,0-1-2-15,0-5 0 16,0 0-1-16,12 0-4 16,3-4-4-16,2 0-5 15,-1-4-28-15,-4-2-104 16</inkml:trace>
  <inkml:trace contextRef="#ctx0" brushRef="#br0" timeOffset="253667.6235">27107 4355 210 0,'4'0'100'0,"-4"0"-99"16,0 0 1-16,0 4 9 16,0 11 5-16,0 13-3 15,0 13-2-15,0 14 16 16,0 7-1-16,0 5-13 16,0-2 0-16,15 4-6 15,3 3-1-15,6-2-2 16,0 1 0-16,-1-5-1 15,-4-1-2-15,-3-2 4 16,-7 0-2-16,-5-8 1 16,-2-7-1-16,-2-10-1 0,0-6 0 15,0-7-2-15,-2-2 2 16,-5-7 0-16,-1-3 2 16,1-5-4-16,1-2 1 15,0-3 0-15,2-3 0 16,-7 0-2-16,-8-6 1 15,-7-18-9-15,-3-12-16 16,-4-14-12-16,-2-14-35 16,3-8-51-16,0-1-4 15,4 5 23-15</inkml:trace>
  <inkml:trace contextRef="#ctx0" brushRef="#br0" timeOffset="253834.3192">26784 4974 96 0,'-34'5'32'16,"3"14"-5"-16,2 2 1 0,4 3 5 15,3 3 0-15,5 7-13 16,1 7-4-16,2 5-2 16,1 4-4-16,4-1-2 15,1-1-3-15,4-4-5 16,4-3-5-16,0-6-2 16,0-4-11-16,4-6-39 15</inkml:trace>
  <inkml:trace contextRef="#ctx0" brushRef="#br0" timeOffset="254058.0016">27750 5218 156 0,'4'30'15'16,"2"2"-3"-16,0 1-10 15,-3 0-2-15,-3 1-14 16,0-1-31-16</inkml:trace>
  <inkml:trace contextRef="#ctx0" brushRef="#br0" timeOffset="254867.2602">28897 4636 102 0,'-15'47'107'0,"0"22"-100"16,3 33 24-16,6 33 2 15,2-46 10-15,1-3-11 16,3-5-9-16,0-6-12 16,0-9-11-16,0-4 4 15,-6-10-4-15,1-7-8 0,-1-9-10 16,0-13-61-16,3-14-186 15</inkml:trace>
  <inkml:trace contextRef="#ctx0" brushRef="#br0" timeOffset="255063.3324">28922 5220 243 0,'20'-12'2'16,"8"1"4"-16,11-2 38 15,4 2 5-15,8-2-18 16,-2 2-5-16,-3 1-10 16,0-1-8-16,-5-3-8 0,-1-2-5 15,-1-4-11-15,0-5-46 16,-7-3-65-16</inkml:trace>
  <inkml:trace contextRef="#ctx0" brushRef="#br0" timeOffset="255235.9872">29523 4843 48 0,'-7'-2'183'16,"4"2"-158"-16,-1 16-23 16,-1 18 8-16,-1 12 6 15,0 9-2-15,3 5 3 16,1-1-4-16,0-2-4 16,2-1 0-16,0-4-8 0,0-5-1 15,6-8-15 1,1-5-19-16,2-9-79 0</inkml:trace>
  <inkml:trace contextRef="#ctx0" brushRef="#br0" timeOffset="255723.0548">29659 5416 153 0,'21'-30'82'0,"0"-4"-52"15,8-7 29-15,1-7-15 16,2-4-23-16,-2 0-8 16,0 8 2-16,-8 10 0 15,-4 13-1-15,-7 10-2 0,-7 8-7 16,-2 3-2-16,1 0 1 16,0 13-4-16,2 12 9 15,0 6 2-15,2 4-5 16,1-4-4-16,5-4-2 15,-1-7 1-15,2-7-1 16,1-4 0-16,0-9-3 16,5 0 2-16,7-9-5 15,5-18-7-15,2-12-13 16,0-2-1-16,-4-1 13 16,-8 9 7-16,-8 9 7 15,-5 12 5-15,-6 9 0 0,-3 3 4 16,0 0 2-16,1 0-2 15,2 15 0-15,2 0 6 16,2 1-10-16,3-3-5 16,1-1 4-16,1-5-4 15,3-1-5-15,2-5 5 16,0-1 0-16,0 0-4 16,2 0 1-16,-1-6-23 15,-2 1-49-15,-2 5-135 16</inkml:trace>
  <inkml:trace contextRef="#ctx0" brushRef="#br0" timeOffset="256173.4504">30625 5260 315 0,'7'-19'15'16,"4"-8"-5"-16,2-4 37 16,0-7-13-16,4-3-12 15,-2 1-9-15,-2 9 4 16,0 10-9-16,-6 9-5 16,-4 10-1-16,-2 2 0 0,-1 0 1 15,3 0-3 1,-1 0 0-16,5 11 0 0,5 9 2 15,3 3-2-15,4-2 2 16,0-5-2-16,0-1 0 16,-2-5 4-16,0-5-4 15,2-2 0-15,2-3 0 16,3 0-1-16,5 0-1 16,-3 0 1-16,-2 0-1 15,-6 0 2-15,-6 0 0 16,-5 10 0-16,-2 7 3 15,0 5-2-15,2 5 1 16,2 0-2-16,1-2-3 0,2-5-3 16,0-4-20-1,4-8-38-15,4-8-91 0</inkml:trace>
  <inkml:trace contextRef="#ctx0" brushRef="#br0" timeOffset="256816.8006">31511 4930 214 0,'0'-10'58'16,"0"2"-33"-16,-5-4 43 16,-4-3-34-16,-4-6-15 15,-5-6-6-15,-7-5-3 16,-7-2-6-16,-7 1-4 0,-7 2 0 16,-6 3 0-16,-10 1 1 15,-12 3 1-15,-12 2 0 16,-7 0 0-16,-7 2 3 15,-4 4 5-15,-8 2-3 16,-4 3-3-16,-5-1-4 16,0 1 1-16,-1-2-1 15,-5 0 1-15,-1 0-2 16,-4 2 2-16,1 2-4 16,-3 3 4-16,11 2-2 0,11 4 1 15,8 0-1 1,13 0-5-16,10 10 1 0,8-1-2 15,14 1-4-15,12-3-5 16,10-1-3-16,3-2 1 16,3 2-7-16,1-2-12 15,1 3 0-15,7 0-9 16,6 0-19-16,7-1-24 16</inkml:trace>
  <inkml:trace contextRef="#ctx0" brushRef="#br0" timeOffset="259606.6232">31781 2357 19 0,'0'-11'24'0,"-2"-1"-16"15,-8 1 14-15,-5-1 1 16,0 1-7-16,-3-2-2 16,1 0-7-16,3 2 0 15,2 0 5-15,0 1 1 16,2 0-8-16,-4 2 6 16,2 1 7-16,-1-1-2 15,-2 0-14-15,1 1 6 0,3-2 5 16,2 0-1-16,-1-1 9 15,-1-1-3-15,2-1 3 16,-2-2-5-16,0-2 17 16,0-2-20-16,-5-6-1 15,-2-4-4-15,-8-5-4 16,-5-1-1-16,-5-4 0 16,-4 2 13-16,-9 1-9 15,-5-1 5-15,-3 3-9 16,-7-3 2-16,-2 2-1 15,-4 1 0-15,-4-3-2 16,1 4 3-16,-5 1-3 16,-4-1 0-16,-2 6 1 0,4-1-1 15,1 4-2 1,1 5 0-16,1 3-1 0,-4 5 1 16,3 4 0-16,1 5 0 15,2 1 0-15,6 0 0 16,4 6-1-16,7 10 1 15,7 2-1-15,2 5 0 16,6 4-1-16,1 3 2 16,0 1 0-16,3 3-1 15,2 3 1-15,2 2 0 16,4 3-3-16,3 3 1 16,4 2-2-16,5 1 0 0,5 2 1 15,4 1 1 1,3 3-5-16,0-1 7 0,6 1-2 15,1 2 2-15,0 0-3 16,13 3 1-16,11 1 1 16,9 1 1-16,7 3-6 15,5-2 5-15,6-3-2 16,1-2 2-16,5-4 0 16,7-2 0-16,6 0-2 15,8-2 1-15,4-2 1 16,1-8 1-16,-2-3-8 15,-2-8 0-15,-3-6 7 16,-2-2-3-16,-5-2 2 16,-5-3 2-16,2-4-2 15,4-3 3-15,8-5-1 0,1-3 0 16,0 0 0-16,1-9 0 16,-1-7-1-16,2-4 0 15,1-1 0-15,-1-3 1 16,-6-3 0-16,-4 0 1 15,-9-1-1-15,-7 0 0 16,-7-1 0-16,-5 1 2 16,-8 0 0-16,-7 1-1 15,-8-1 2-15,-5 0 2 16,-6 0-3-16,-3-2 1 16,-2-2-1-16,-2-5 6 15,-2-2-4-15,0-4-2 0,0-1 2 16,0 3 3-16,-8 3-5 15,-1 4 4-15,-3 3 2 16,-3 5-3-16,2 2-1 16,-1 4 1-16,1 3 4 15,0 1-2-15,1 5-7 16,1 0 0-16,1 1-1 16,4 3 1-16,1 1 0 15,2 3-1-15,2 0 1 16,-2 2 0-16,3 0 1 15,0 1-1-15,0-2 1 16,0 2-1-16,0-1 0 16,0 1 0-16,0 0 2 0,0 0-2 15,0 0 0 1,0 0 0-16,0 0-1 0,0 0 1 16,0 0 0-16,0 0 0 15,0 0 0-15,0 0 0 16,0 0 0-16,0 0 0 15,0 0 0-15,0 0 1 16,0 0-1-16,0 0 0 16,0 0 1-16,0 0-1 15,-2 0 0-15,2-2 0 16,0 1 0-16,-1-1 0 16,1 2 0-16,0 0 0 0,0 0 0 15,0 0-1-15,0-1 0 16,0 1 1-16,0 0 0 15,0 0 0-15,0 0 0 16,0 0-1-16,0 0 1 16,0 0 0-16,0 0-1 15,0 0 1-15,0 0 0 16,0 0 0-16,0 0 0 16,0 0 0-16,0 0 1 15,0 0-1-15,0 0 0 16,0 0 0-16,0 0 0 15,0 0 0-15,0 0 0 16,0 0 0-16,0 0-1 16,0 0 1-16,0 0 0 15,0 0 0-15,0 0-1 0,0 0 2 16,0 0-1-16,0 0 0 16,0 0 0-16,0 0 0 15,0 0 0-15,0 0 1 16,0 0-1-16,0 0 0 15,0-1 0-15,0 1 0 16,0-2 0-16,0 2-1 16,0 0 1-16,0 0-1 15,0 0-2-15,0 0 3 16,0 0 0-16,0 0 0 16,0 0-1-16,0 0 1 15,0 0 0-15,0 0 1 0,0 0-1 16,0 0 0-16,0-1 0 15,0-1 0-15,0 2 0 16,-3-1 0-16,3 1 0 16,0-2 0-16,0 2 0 15,0-1-1-15,0 1 1 16,0 0-1-16,0-1 0 16,-1 1 0-16,1-2 0 15,0 2 0-15,0-3 1 16,0 2-1-16,0-2 0 15,0 2-1-15,0 0-1 16,0-1 1-16,0 1 1 16,0-1-4-16,0 2 1 0,0-1-3 15,0 1-2 1,0 0 3-16,0-1-1 0,0 1-4 16,0-2-5-16,0 2-21 15,0 0-38-15,0 0-32 16,0 0-45-16</inkml:trace>
  <inkml:trace contextRef="#ctx0" brushRef="#br0" timeOffset="261488.549">27778 1865 133 0,'-21'-31'3'0,"3"3"6"16,-1 4-5-16,4 1 3 16,-1 3 2-16,0 2 10 15,2 4-5-15,2 2-3 16,-3 0 9-16,1 2 1 15,0 4 4-15,2 2-19 16,-2 3-2-16,2 1-4 16,-1 0-2-16,-4 0-7 0,-1 10 4 15,1 1 3-15,-3 3 0 16,2 1 2-16,-3 1 0 16,-2 7-1-16,-4 5 1 15,0 7-8-15,-7 8 7 16,1 6 2-16,-2 6-1 15,1 3 1-15,-2 7 3 16,2 8-3-16,1 7 1 16,2 11-2-16,4 7 0 15,8-3 3-15,10-2-2 16,9-5 0-16,0-6 0 16,25 0 0-16,8-2-1 15,7-8-2-15,8-9 2 0,7-10 0 16,9-8-1-16,6-8-3 15,3-11 4-15,0-10-8 16,-6-13 8-16,-4-3 0 16,0-13 4-16,-2-14 0 15,-3-9 0-15,-3-7 3 16,-7-6-1-16,0-5 1 16,-9-5 3-16,-6-3-3 15,-8-1 4-15,-12-3-5 16,-4 1 0-16,-9 1 3 15,0-1-4-15,-7 5 1 16,-8 11 3-16,-4 9-2 16,-1 11 1-16,2 11 4 0,1 3-9 15,3 7-3-15,-1 5-6 16,3 2-12-16,0-1-1 16,3 2 0-16,3 0-16 15,3 0 2-15,0 0-19 16,2 0-7-16,1 6-49 15</inkml:trace>
  <inkml:trace contextRef="#ctx0" brushRef="#br0" timeOffset="263349.1545">28608 4530 112 0,'0'-6'31'0,"0"5"-18"0,0 1-1 16,0 0 18-1,0 0 5-15,0 0-11 0,0 0-11 16,0 0-5-16,0 0-2 16,0 1-6-16,0 18 1 15,0 14 8-15,0 14 7 16,0 15-7-16,0 12 3 16,0 11-3-16,-4 5 0 15,-9 9 3-15,0 3-5 16,-5 8-4-16,1 0 1 15,0-7-2-15,3-7 0 16,4-11-2-16,7-8 1 0,3-7-1 16,0-4-1-16,1-7-2 15,11-6 0 1,-1-11 3-16,3-13 0 0,0-8-1 16,-2-5 0-16,1-3 1 15,-1-1 1-15,8 1 0 16,2 2-1-16,8-2 2 15,5 0 1-15,6-3-2 16,5-3 3-16,2-3-2 16,6 2-2-16,2-3 1 15,2 1 2-15,2 0-3 16,0 2 0-16,0-2 3 16,-1-1-2-16,3 2 0 0,2-1-1 15,-2 2 2 1,0 1-2-16,-4 3 0 0,-6 3 0 15,-3 2 0-15,-3 0 0 16,-1-1 1-16,-6-3 2 16,-3 1 2-16,-1 4-3 15,6 4 2-15,6 5 2 16,5 3 7-16,7 2-11 16,0-3 2-16,0-2 3 15,1-5 2-15,-2-6-1 16,-5-2 1-16,-5-5-4 15,-6-2-2-15,-3-2-2 16,-2 0 2-16,0-3 1 16,2 0 1-16,-2 0 1 15,-1 0-5-15,0 0 2 0,-5 0-1 16,1 0 1-16,-9-7 0 16,0 0-2-16,-7 1 2 15,1-1 0-15,-7 3 0 16,0-3 4-16,-4 2-1 15,-1 0-1-15,-1-1-2 16,3-3 0-16,0 0-3 16,0-2 1-16,1-3-1 15,-1-5 1-15,2-2 0 16,0-9-1-16,2-5 1 16,0-8-1-16,6-9 0 15,7-12-1-15,7-14 0 0,2-10-1 16,1-3 1-16,-4-2 1 15,-2 0-1-15,1 1 0 16,-1-3-1-16,-1 2 1 16,-2 0 0-16,-4 0 0 15,2 4-2-15,-3 1 0 16,-3 12 0-16,-2 10 3 16,-6 12-2-16,-5 12 1 15,-1 11 1-15,-3 8 0 16,0 6 0-16,0 5 0 15,0 2 0-15,0 3 0 16,0 2 0-16,0 3 0 16,0-3-2-16,0 2-4 0,0-1-4 15,2 0-1 1,1 0-4-16,0-2-9 0,1 2-4 16,-1-2-10-16,0 2-34 15,2 0-26-15,1-2-44 16</inkml:trace>
  <inkml:trace contextRef="#ctx0" brushRef="#br0" timeOffset="265667.4507">27265 4602 162 0,'1'0'20'0,"-1"-16"1"15,0 2 7-15,0-2 9 16,-1-5-6-16,-5-7-2 16,0-5 3-16,-2-2-11 0,-2 0-2 15,-4-1-2-15,-2 6-3 16,-3 1-4-16,-5 5-5 15,-6 5-3-15,-6 3-1 16,-4 9-1-16,-9 6-2 16,-5 1 2-16,1 2-3 15,1 17 2-15,0 6-3 16,4 6 3-16,1 9 0 16,-4 5-2-16,2 3 0 15,-2 4 3-15,1 4-2 16,2 7 2-16,3 4-2 15,2 8 2-15,2 3 0 0,5 3 2 16,1 4-5 0,8 4 3-16,1 1-1 0,9-4 1 15,5-7-2-15,6-9 1 16,6-11-1-16,0-4-5 16,16-4 4-16,11-2 0 15,10 0-2-15,8 1 3 16,6 2-1-16,9 2 3 15,5-2 0-15,8-4-1 16,6-4 1-16,11-9-2 16,10-3-1-16,10-3-1 15,5-7-5-15,0-4 3 16,0-2-18-16,-2-9 8 16,-1-6-18-16,-7-1 0 15,-7-14 20-15,-8-11 6 0,-7-12 7 16,-5-6 1-16,-2-11 3 15,-5-5 14-15,-3-3-7 16,-7-1 9-16,-9 0-4 16,-9 0-1-16,-7-7 2 15,-9-3-4-15,-8-3-9 16,-11-6 2-16,-8 0 3 16,-2-3-2-16,-23 2-6 15,-11 0 0-15,-12 1-1 16,-10 2 1-16,-9 2 0 15,-8 6 3-15,4 8-2 16,3 7 3-16,7 4 1 0,8 6 8 16,2 3-4-16,6 4 0 15,4 5-1-15,0 4-1 16,5 3-7-16,-1 5 0 16,4 5 2-16,0 5-4 15,5 6-2-15,4 3-2 16,2 3 0-16,8 1-1 15,1 0-5-15,4 0 3 16,3 0-5-16,1 0-10 16,4 0-4-16,1 0-25 15,0-2-38-15</inkml:trace>
  <inkml:trace contextRef="#ctx0" brushRef="#br0" timeOffset="267055.0704">27356 3474 88 0,'-3'-3'8'0,"1"2"4"16,2-1 6-16,-1 2 2 16,1 0-1-16,0-1 5 15,0 0 7-15,0 1-9 16,0 0-2-16,0 0-1 16,0 0-2-16,-2 0-2 15,1 0-4-15,-1 0-11 0,1 0-1 16,1 16-7-16,-2 17 8 15,1 12 1-15,-1 6-1 16,2 2 2-16,0-2-1 16,0-2 3-16,0 0-4 15,0 0 1-15,0 3 1 16,0 2-2-16,0-2 0 16,0-5 0-16,0-7 0 15,0-7 1-15,0-9-2 16,0-6 2-16,0-8-1 15,0-4 0-15,0-2-1 16,0-3 1-16,0-1-2 0,0 0 2 16,0 0-6-16,0 0-14 15,0-11-68-15,0-11-71 16</inkml:trace>
  <inkml:trace contextRef="#ctx0" brushRef="#br0" timeOffset="267363.6885">27356 3391 87 0,'-5'-3'76'16,"1"2"-62"-16,-4 1-2 0,-2 0-5 15,-3 0-4-15,-7 11 3 16,-2 10-2-16,-7 7-3 16,2 6 0-16,1 1 2 15,2 2-2-15,3-2 0 16,3-4-1-16,3-4 0 16,5-5-1-16,2-6-5 15,5-6 0-15,3-4-12 16,0-6-22-16,11 0-57 15</inkml:trace>
  <inkml:trace contextRef="#ctx0" brushRef="#br0" timeOffset="267579.2636">27396 3409 47 0,'6'0'38'16,"2"0"-29"-16,1 0-1 15,1 4 16-15,-1 7-1 16,3 5-7-16,1 0 0 16,1 1-5-16,2 1-7 15,-4 1-2-15,3 3-2 16,-6 5 0-16,0 3-6 16,-1 3-9-16,-3 1-25 15</inkml:trace>
  <inkml:trace contextRef="#ctx0" brushRef="#br0" timeOffset="268007.3259">27217 3928 138 0,'-2'-3'33'0,"2"3"-18"16,0 0 1-16,0 0 0 15,0 0-6-15,0 0-10 16,0 7-3-16,8 10 3 16,13 6 9-16,0 4-2 15,4 2-6-15,2 1 1 16,-2-1 3-16,2-6-1 15,-3-3-1-15,-1-4 1 16,-3-5-2-16,-5-5 6 16,-1-3-4-16,-7-2 3 15,1-1 0-15,0 0 4 16,0 0 0-16,3-7 4 16,3-7-1-16,1-5-11 0,3-3-3 15,0-4 0 1,0-2-2-16,-1-2-12 0,-1 1-13 15,-3 2-21-15,2 3-80 16</inkml:trace>
  <inkml:trace contextRef="#ctx0" brushRef="#br0" timeOffset="270003.8346">28612 1189 12 0,'-11'-15'14'15,"1"1"7"-15,1-1-4 16,2 3 2-16,1 2-1 16,-1-1 13-16,0 2-3 15,3 4-4-15,-1-1 3 16,4 3 13-16,-1 3-13 16,1 0-3-16,-1 0-11 15,2 0-11-15,0 0-2 0,0 9-6 16,0 17-1-16,0 17 7 15,0 10 2-15,-1 7 0 16,-2-1 2-16,-3-4-3 16,3-7 1-16,0-7-1 15,2-4 0-15,1-4 1 16,0-3-2-16,0-6-4 16,0-5 2-16,0-6-2 15,0-6-2-15,0-2-7 16,1-5-10-16,-1 0-9 15,0-6-15-15,3-18-127 16</inkml:trace>
  <inkml:trace contextRef="#ctx0" brushRef="#br0" timeOffset="270505.2089">28684 955 62 0,'1'0'23'15,"3"0"-23"-15,5 4 1 16,4 12 5-16,4 5 7 16,3 2-5-16,2-1 6 0,2 1 2 15,0-2-6 1,-3-3 2-16,0-1 2 0,-4-2-9 15,-3 1-3-15,-5 0 3 16,-2 1 2-16,-7 1-3 16,0 1 2-16,0 4 7 15,-16 3 0-15,-8-2-3 16,-4-1-3-16,-6-3 2 16,-1-1-4-16,1-6-1 15,1-2 3-15,5-4-3 16,2-2-2-16,10-1-1 15,6-1 1-15,5 0-2 16,5-3 0-16,0 2 0 16,0-1-9-16,0 5-11 0,0 2-2 15,10 8 21-15,4 1 1 16,5 2 4-16,5 1 1 16,5-3-3-16,0-1 1 15,3-2 0-15,-1-1-3 16,-1-2 0-16,-2-3-2 15,-5-1-15-15,-3-4-55 16</inkml:trace>
  <inkml:trace contextRef="#ctx0" brushRef="#br0" timeOffset="270775.9347">29128 1120 5 0,'0'23'55'0,"-6"9"-15"16,-4 9-26-16,-1 3 8 15,2-2-14-15,-1-5-8 16,1-9 0-16,3-8-1 15,0-11-2-15,0-3-5 16,2-6 0-16,-2 0-4 0,3-4-53 16</inkml:trace>
  <inkml:trace contextRef="#ctx0" brushRef="#br0" timeOffset="271023.311">29167 1296 26 0,'22'27'24'0,"5"-5"-10"16,0-7 1-16,2-5-7 16,-2-7-1-16,-2-3-1 0,-1 0 6 15,-2-3-3-15,-3-10-3 16,1-2 0-16,-8-5-2 15,-1-1-3-15,-6-6-1 16,-5 2-15-16,0-1-18 16</inkml:trace>
  <inkml:trace contextRef="#ctx0" brushRef="#br0" timeOffset="271262.6367">29639 1133 38 0,'-20'30'101'0,"-5"6"-83"15,-2 1-6-15,0 0-8 16,3-5-4-16,6-7-5 15,5-5-6-15,4-8-14 16,6-8-34-16</inkml:trace>
  <inkml:trace contextRef="#ctx0" brushRef="#br0" timeOffset="271607.4839">29799 1131 3 0,'16'23'36'0,"0"1"-14"16,0-3-4-16,2-1 2 16,-3-3-6-16,1-4-6 15,0-3 3-15,-3-5 0 16,0-3 2-16,2-2 2 15,-1 0 12-15,-2 0-5 16,-1-7 3-16,-1-5-1 0,-3-4-4 16,3-1-1-16,-2-1-10 15,1-3-4-15,-1 0-5 16,2-2 0-16,0 0-7 16,3 1-2-16,0 2-5 15,-3 5-20-15,-3 4-35 16,-1 1-59-16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7-01T11:54:22.036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6757 2591 52 0,'-75'40'8'0,"5"0"-1"16,4-5-7-16,5 1-4 16,-4-3 1-16,2-2-18 15,-1-5 4-15</inkml:trace>
  <inkml:trace contextRef="#ctx0" brushRef="#br0" timeOffset="33231.9186">8673 6661 67 0,'7'-14'3'16,"-7"-1"0"-16,6-9-3 0,6 0-2 15,7-1 0-15,8 1-6 16,-8 10-6-16,1 2 0 16</inkml:trace>
  <inkml:trace contextRef="#ctx0" brushRef="#br0" timeOffset="80771.8814">4495 818 0 0,'-11'0'24'16,"-2"0"-7"-16,7 0-10 15,-3 0-3-15,2 0-2 16,4 0-2-16,0 0-2 16,0 5 0-16,3-1-4 15,-2 2 0-15,2 1-8 16,0-1-6-16,0 0 16 16</inkml:trace>
  <inkml:trace contextRef="#ctx0" brushRef="#br0" timeOffset="94037.8985">18739 2229 172 0,'-11'-8'42'0,"2"-6"-7"16,-3-5-8 0,5 9 7-16,1 3-7 15,3 2-5-15,0 2-11 0,3 2 0 16,-4 1 1-16,3 0 0 15,1 0 3-15,0 0-8 16,0 0-5-16,0 0-2 16,0 0-10-16,14 0 3 15,14 0 7-15,9 7 1 16,9 1-1-16,1 3 3 16,-1 3-2-16,-1 5 0 15,-2 4 0-15,-6 3-1 16,-2 5 2-16,-10 5 0 15,-5 0 0-15,-7 5-2 16,-7 6-2-16,-6 8 1 0,-9 8 1 16,-20 6-2-16,-11 2-1 15,-2-8-1-15,1-7 4 16,5-14 0-16,4-10 3 16,12-10-2-16,3-10-1 15,10-5 1-15,4-4 0 16,1-2-1-16,2 1-1 15,0-2-6-15,0 0-8 16,11 0 15-16,19-2 0 16,10-11 1-16,8-10-1 15,5-1 0-15,5-3-1 16,4 0-4-16,-1 3-16 0,1 3-60 16,-7-2-112-16</inkml:trace>
  <inkml:trace contextRef="#ctx0" brushRef="#br0" timeOffset="94269.8906">19631 2435 235 0,'5'0'0'0,"9"0"6"0,7 0-6 16,5 0 10-16,7-4-7 16,6-3-3-16,2 0-3 15,5-1-8-15,-4-2-27 16,0-9-72-16</inkml:trace>
  <inkml:trace contextRef="#ctx0" brushRef="#br0" timeOffset="94608.1408">20420 1951 217 0,'-19'26'10'0,"-1"10"-9"0,-2 7 9 15,-1 2 13-15,4 3 1 16,1 2-8-16,6 3-6 15,6-1-3-15,2-1-3 16,4-4-3-16,0-5 1 16,11-7-1-16,11-5 0 15,6-8 2-15,7-5-1 16,6-6 1-16,5-6 2 16,6-5-4-16,5 0 5 15,3-10-3-15,-1-9-1 16,-6-3-2-16,-3-1-2 15,-4 1 2-15,-5 0-3 16,-5 4-18-16,-5 3-34 0,-7 4-58 16</inkml:trace>
  <inkml:trace contextRef="#ctx0" brushRef="#br0" timeOffset="95431.7027">20671 2167 109 0,'0'0'83'0,"-5"0"-80"15,3 2-2-15,-2 13 11 16,-2 5 0-16,-1 3 2 15,2 3-4-15,1 4 0 16,1 3 0-16,0 0 0 16,3 1-2-16,-3 2 2 15,0 1 1-15,-1 2-2 16,-1 4 2-16,-1 0-4 16,0-3 0-16,0-3-4 15,0-6 2-15,3-8-3 16,-1-8-2-16,4-5 1 15,-3-5-1-15,3-3 1 0,0-2-1 16,0 0 1 0,0 0-1-16,0 0 4 0,0 0 2 15,0 0-1-15,-3 0 0 16,3 0 2-16,0 0 1 16,0 0-2-16,0 0-1 15,0 0 0-15,0 0-3 16,0 0 2-16,0 0-3 15,0 2 1-15,-4-2-2 16,4 0 0-16,-1 1 0 16,1-1 1-16,0 0 0 15,-2 2-1-15,2-2 0 16,0 0 0-16,0 3 0 16,-1 1 0-16,-1 2 0 0,1 3 0 15,-1 1 1-15,2 1-1 16,-1-1 3-16,-1 3-2 15,1 1-1-15,-4 3 0 16,0 3 2-16,-1-1-1 16,3 0 4-16,0-4-1 15,0-3-4-15,0-7 0 16,3 0 0-16,0-5 0 16,0 0 0-16,0 0 0 15,0 0 0-15,0 0 0 16,0 0 1-16,0 0 0 15,0 0 0-15,0 0 1 16,0 0 0-16,0 0-1 0,0 0 1 16,0 0 0-16,0 0 1 15,0 0-2-15,0 0 0 16,0 0-1-16,0 0 0 16,0 0-7-16,0-2-7 15,0-6-47-15,0-7-113 16</inkml:trace>
  <inkml:trace contextRef="#ctx0" brushRef="#br0" timeOffset="96879.9499">22618 1881 248 0,'-6'0'33'16,"-2"0"-8"-16,0 0-6 15,5 1 9-15,2 22-10 16,-3 9-6-16,1 13-2 16,3 10-4-16,0 2-3 15,0 2 3-15,1 6-5 16,15-5 0-16,1-1-1 15,1-6-2-15,-5-6 2 16,-1-5 0-16,-3 2 0 16,-1-3-7-16,-4-7-9 0,-4-5-28 15,0-9-114-15</inkml:trace>
  <inkml:trace contextRef="#ctx0" brushRef="#br0" timeOffset="97253.9187">22625 1742 260 0,'7'-4'4'15,"7"0"-4"-15,10 1 0 16,4 3 4-16,6 0-2 15,5 13 3-15,4 11-2 16,1 7-1-16,2 3 0 16,-3 0-1-16,-1 0 0 15,-3 1-1-15,-8-3 0 16,-6 1 0-16,-8-2 0 16,-8 1 1-16,-4 0 1 15,-5 4 0-15,0 2 0 16,-20 4 1-16,-5 5 2 15,-11 4-3-15,-2 2-1 0,-3 4-1 16,-1 2-13 0,3-4-8-16,8-7-24 0,1-13-25 15,11-15-41-15</inkml:trace>
  <inkml:trace contextRef="#ctx0" brushRef="#br0" timeOffset="97532.7772">23380 1887 101 0,'4'37'19'15,"7"9"11"-15,-5 1-3 16,3 5 8-16,1 1 4 15,2 6-20-15,0 4 0 16,0-3-2-16,-2-4-7 16,2-7-4-16,0-7-6 15,-1-5 0-15,-4-8 0 16,-2-2-10-16,-5-10-17 16,0-6-37-16</inkml:trace>
  <inkml:trace contextRef="#ctx0" brushRef="#br0" timeOffset="97943.0206">23293 1752 156 0,'0'-19'19'0,"3"7"5"15,8 5 12-15,-2 2-13 16,5 3 0-16,5 2 1 15,3 0-9-15,9 0-1 16,3 5-4-16,4 10-1 16,3 4-1-16,-3 4 0 15,-1 3-1-15,1-1-3 16,-7-3 0-16,-3 1 1 0,-6-3-3 16,-5-2-2-1,-5-1 0-15,-8 1 5 0,-4 4 1 16,0 2 8-16,-19 5-7 15,-11 2 0-15,-7 2-1 16,-4-4-6-16,2-6 3 16,6-4-1-16,3-8 2 15,6-3-3-15,3-2-1 16,2-3 0-16,3-1 0 16,6 0-9-16,0-1-8 15,5-1-16-15,5 0-13 16,0 0-54-16,0 0-23 15</inkml:trace>
  <inkml:trace contextRef="#ctx0" brushRef="#br0" timeOffset="152632.0589">5105 6763 18 0,'-6'-46'6'0,"6"2"7"15,0 3-13-15,24 3 1 16,13 3-1-16,-1-2-5 16,6 4 3-16,4 3-6 15,5 4 5-15,-2 6 2 16</inkml:trace>
  <inkml:trace contextRef="#ctx0" brushRef="#br0" timeOffset="153848.4077">6870 6248 10 0,'-31'7'9'16,"1"2"0"-16,0 1-4 0,-1 0-5 15,1-1 4 1,-6 2 1-16,3 1-2 0,-4-1-1 15,1 5-2-15,6-2-6 16,8 6-21-16</inkml:trace>
  <inkml:trace contextRef="#ctx0" brushRef="#br0" timeOffset="161175.8311">24042 3609 168 0,'-12'-3'44'16,"-1"1"-14"-16,-3-1 15 16,6 1-4-16,1 1-15 15,2 1-7-15,1 0 0 0,2 0 6 16,1 0-7-16,1 0 0 15,1 0-2-15,1 0-5 16,0 0-3-16,0 0-3 16,0 0-3-16,-2 0-1 15,2 0 0-15,0 0 2 16,0 0-1-16,0 0 0 16,0 0 1-16,0 0 3 15,-1 0-3-15,1 0 2 16,0 0-1-16,0 0-1 15,0 0-2-15,0 0 0 16,0 0-1-16,0 0 0 0,0 0 0 16,0 0 0-16,0 0-4 15,0 0 0-15,0 0-2 16,0 0-2-16,0 0-11 16,0 0-25-16,0 0-42 15,0 0-26-15</inkml:trace>
  <inkml:trace contextRef="#ctx0" brushRef="#br0" timeOffset="162380.748">24020 3580 211 0,'0'0'43'16,"0"0"-21"-16,0 2 13 0,-2 17-11 16,-2 11-9-16,-6 9 0 15,1 8-3-15,-1 3-4 16,-3 4-1-16,3 0 2 16,-1-1-6-16,-2 5 0 15,-1 1 1-15,-2 5-2 16,1 2-2-16,0-5-2 15,5-8 2-15,1-9-6 16,1-10-2-16,4-12-2 16,1-10-14-16,3-9-29 15,0-3-23-15,0-15-41 0</inkml:trace>
  <inkml:trace contextRef="#ctx0" brushRef="#br0" timeOffset="162855.0992">23921 3764 133 0,'2'-16'50'0,"-2"9"-10"16,0 4 1-16,0 3-2 15,0 0-23-15,1 0-9 16,4 0-6-16,7 19-1 16,9 20 11-16,4 18 6 15,6 15-2-15,2 12 3 16,5 5-5-16,-1-3-2 15,3-7-3-15,3-11-3 16,-2-11-3-16,-1-10-3 0,-6-9 2 16,-4-8 1-16,-6-12-2 15,-3-7-4-15,-5-8 1 16,-2-3 2-16,2-11 2 16,-2-22-1-16,2-19 14 15,-1-19-4-15,-3-16-8 16,-5-13-2-16,-4-7 0 15,-3-5 1-15,0 2-1 16,0 14-1-16,0 18 1 16,0 25 1-16,0 23 6 15,0 17 2-15,0 8 7 16,0 5 0-16,0 0-9 16,0-2-4-16,0 2-3 0,0 0-2 15,0 0 0 1,0 0-2-16,0 0-4 0,0 0-5 15,0 0-15-15,0 0-22 16,0 3-39-16,0 11-90 16</inkml:trace>
  <inkml:trace contextRef="#ctx0" brushRef="#br0" timeOffset="163336.0829">24794 3988 216 0,'-3'-3'41'0,"2"3"-20"15,-1 0 28-15,2 0-12 16,0 0-20-16,0 7-7 15,0 19-7-15,0 11 2 16,0 7-1-16,0 0 0 16,3 0-2-16,11-5 0 15,0-2 3-15,6-7-5 16,-2-5 1-16,4-8-1 16,0-7-1-16,0-6-2 0,1-4 3 15,1-3 0-15,-3-18 0 16,2-9 4-16,-4-8-3 15,-3-3 1-15,-5-1-1 16,-8-1 1-16,-3 1 0 16,-2 4-2-16,-16 5 1 15,-1 8 2-15,-2 8-1 16,-1 9 5-16,-2 5 2 16,1 3-3-16,-1 0-4 15,2 0-2-15,1 7-3 16,3 4-18-16,1 1-23 15,4-4-58-15,-1-2-150 16</inkml:trace>
  <inkml:trace contextRef="#ctx0" brushRef="#br0" timeOffset="195906.8094">12429 2950 13 0,'-34'-25'23'0,"7"-2"-9"16,9 0 2-16,3 11 1 16,8-1-8-16,1-2-8 15,6-1-1-15,0-1-6 16,0 3 4-16,0 4-6 15,0 4 5-15,6 3-4 16,-3 2 2-16,1 4 1 16,-1 0 3-16,0 1 1 15,0 0 0-15,3 0-1 16,-3 0-5-16,1 0-2 16,2 2-18-16</inkml:trace>
  <inkml:trace contextRef="#ctx0" brushRef="#br0" timeOffset="208206.9246">13526 6752 33 0,'3'0'11'15,"-3"0"-6"-15,0 0-5 16,0 0-1-16,0 0-14 15,0-9-18-15</inkml:trace>
  <inkml:trace contextRef="#ctx0" brushRef="#br0" timeOffset="208767.6604">13526 6752 9 0,'-39'-76'5'0,"39"76"-2"0,0 0 0 16,0 0-1-16,0 0-1 15,0 0-1-15,0 0 0 16,0 0 0-16,0 0 0 15,0 0 1-15,0 0-1 16,0 0 0-16,0 0 0 16,0 0 1-16,0 0 0 15,0 0 2-15,0 0-1 16,0 0 0-16,0 0 0 16,3 0-2-16,-3 0 2 15,3 0-1-15,0 0-1 16,0 0 1-16,0 0 1 0,1 0-2 15,-3 0 0-15,1 1 0 16,-1-1 1-16,-1 0-1 16,2 0-3-16,-1 3 2 15,1-3-2-15,-2 1-4 16,0-1-14-16</inkml:trace>
  <inkml:trace contextRef="#ctx0" brushRef="#br0" timeOffset="216246.1501">13818 6793 16 0,'0'-6'9'0,"0"-4"-4"15,0 0-2-15,0 2-1 16,0-1-2-16,0 2-5 16,6-2-1-16,-3 3-11 15</inkml:trace>
  <inkml:trace contextRef="#ctx0" brushRef="#br0" timeOffset="236014.5542">6205 15166 33 0,'-33'95'0'16</inkml:trace>
  <inkml:trace contextRef="#ctx0" brushRef="#br0" timeOffset="273036.0395">4890 9164 60 0,'0'-6'19'16,"-6"2"1"-16,-1-5 13 15,-2 2-8-15,0-3 0 16,-3-3-8-16,0-1 13 16,-4 1-10-16,-2-6-1 15,-6 2 3-15,-3 3 7 16,-4-2-13-16,-8 4 2 15,-7 1-1-15,-13-2-8 16,-12 3 0-16,-7 7 6 16,-7 3-2-16,-7 0-9 0,-7 20 2 15,5 9 0 1,0 11 3-16,11 9-9 0,8 12 2 16,5 4 4-16,9 11-6 15,6 6 0-15,7 5 1 16,12 5-1-16,9 0 0 15,8 4-2-15,7 7 1 16,10 10 1-16,2 5 0 16,17 7 0-16,23-9-3 15,18-7 2-15,14-17-3 16,19-19 2-16,25-20 0 16,23-21 1-16,16-21 1 0,15-11 2 15,-1-10-1-15,-11-26-1 16,-15-15 1-16,-19-14 0 15,-14-4 0-15,-14-4 3 16,-11-6 0-16,-12-3 1 16,-12-6 0-16,-16-6 1 15,-18-2 4-15,-18-4-4 16,-9 1 2-16,-26 1-1 16,-29-2 2-16,-22 7-3 15,-14 5-6-15,-11 12-2 16,-8 23-2-16,-7 17 4 15,-8 19-1-15,-3 17 0 16,1 10 1-16,2 23-2 16,7 10 1-16,18 3-5 0,22-3-4 15,29 0-13-15,30-7-38 16,19 8-7-16,37-2-42 16,24 8-23-16</inkml:trace>
  <inkml:trace contextRef="#ctx0" brushRef="#br0" timeOffset="273928.2007">8959 9690 310 0,'-60'-24'13'0,"14"11"14"16,1 13-8-16,0 0 5 15,-10 0 1-15,0 10-7 16,0 7-10-16,-6 13 5 16,1 6-5-16,2 11-6 15,1 4 5-15,5 2-5 16,1 4 0-16,8 5-2 0,7 1 1 15,9 4 1-15,14-1-2 16,7-4 0-16,6 0-1 16,13-1 0-16,20 1 1 15,18 7 0-15,20 0-2 16,10-5 2-16,16-5 0 16,6-12 1-16,3-12-1 15,4-11 1-15,1-7 0 16,2-11-1-16,2-6 3 15,-3-6-1-15,-8-18-2 16,-13-6 0-16,-13-12-1 16,-14-9 1-16,-7-14 1 15,-20-8-1-15,-10-9 10 0,-14-7-3 16,-13-8 3-16,-7-15 0 16,-32-9-2-16,-19-8-4 15,-11 2-3-15,-14 9 1 16,-8 19-1-16,-6 19 3 15,-5 18-1-15,2 22 2 16,-1 16-4-16,10 15-2 16,7 9 1-16,3 0-1 15,10 16-4-15,7 11-2 16,10 8-7-16,12 6-11 16,11 9-27-16,7-1-31 15,5 1-51-15,10-7-58 0</inkml:trace>
  <inkml:trace contextRef="#ctx0" brushRef="#br0" timeOffset="279890.231">4292 6149 33 0,'0'-10'19'0,"0"3"-13"16,0 4-2-16,0-1 1 16,0 1 3-16,0 2-4 15,0 0-4-15,0 1 6 16,0 0-1-16,0 0 5 15,0 0-4-15,0 0 1 16,0 0 0-16,0 0 1 16,0 0 2-16,0 0-2 0,0 0 3 15,0 0-3-15,0 0 0 16,0 0 4-16,0 0-3 16,0 0-2-16,0 0 0 15,0 0-6-15,0 0 1 16,0 0-2-16,0 0 0 15,0 0 0-15,0 0 0 16,0 0-1-16,0 0 0 16,0 0-3-16,0 0-2 15,0 0-8-15,0 0-18 16,0 0-86-16</inkml:trace>
  <inkml:trace contextRef="#ctx0" brushRef="#br0" timeOffset="281712.1051">4332 6155 16 0,'0'-4'74'0,"0"-2"-51"16,-3 0-4-16,-1 2 9 15,1 1 10-15,-3 2-5 16,-3-2-10-16,0 3-9 16,-9 0-5-16,-4 0-2 15,-14 14-1-15,-9 15-4 16,-16 11 3-16,-12 17 1 16,-2 15-4-16,-5 10 8 0,-1 11-7 15,-4 6 9-15,-3 4-1 16,0 1 7-16,0 0-10 15,9 2 0-15,6-10 1 16,22-21-6-16,18-28-1 16,20-24-2-16,13-17-8 15,0-6-36-15,19 0 44 16,17-13 2-16,16-29 8 16,14-22 0-16,10-21-6 15,9-12-2-15,6-4 2 16,-3 1-2-16,3 1 0 15,3 6 0-15,3 0 0 16,3 5-1-16,-6 9 1 16,-12 13-2-16,-16 17 0 0,-20 16 0 15,-18 15-1-15,-16 12-1 16,-12 6-8-16,0 16 0 16,-25 34 10-16,-30 34 10 15,-23 27-8-15,-29 21-1 16,-7 0 0-16,-5 0-1 15,7-10 0-15,12-5 7 16,15-15-7-16,15-14 0 16,24-27 3-16,16-27 0 15,21-20-3-15,9-12-9 16,0-2-26-16,25-11 35 16,17-32 4-16,24-23 2 15,19-26 7-15,12-14-13 0,19-7 2 16,8 1 0-16,3-1 1 15,3-2-3-15,-11 7 1 16,-15 13 0-16,-13 17-1 16,-25 23 0-16,-24 23 0 15,-17 18 0-15,-19 13-2 16,-6 1-7-16,-9 33 3 16,-34 36 6-16,-21 37 5 15,-30 26-1-15,-20 10 0 16,-15 1-1-16,-4-5-1 15,6 4 6-15,15-7-6 16,18-13 2-16,21-22 0 16,22-33-4-16,20-28-4 0,19-23 4 15,12-16-20 1,0 0-7-16,28-17 27 0,22-35 14 16,24-30-4-16,32-34-3 15,15-17-2-15,13 1-3 16,2-1 0-16,-3 9-1 15,-11 5 2-15,-4 7-2 16,-24 14-1-16,-18 22 1 16,-25 25-1-16,-18 23 0 15,-17 17-2-15,-16 11-2 16,0 12-5-16,-27 44 9 16,-25 28 6-16,-20 33-5 0,-25 16 1 15,-16 1 1 1,-8 3 0-16,-3 1 2 0,5-9 0 15,13-10-1-15,21-24 0 16,30-34-4-16,28-23 5 16,21-27-5-16,6-11-31 15,24-6 28-15,28-33 3 16,24-29 12-16,18-24-5 16,18-19-5-16,-3-5-2 15,3 2 1-15,-6 8 1 16,-8 10-1-16,-11 12 1 15,-11 13-1-15,-18 20-1 0,-19 20 1 16,-14 16-1 0,-16 13 0-16,-9 2-8 15,-6 31 3-15,-27 28 5 0,-19 28 5 16,-15 15-5-16,-11 10 0 16,-2 4 7-16,-8 4-5 15,3-3 5-15,7-10-3 16,17-25 1-16,22-30-4 15,21-25 2-15,17-20-3 16,1-7-40-16,25-13 36 16,20-26 4-16,22-21 12 15,12-20-5-15,6-16-6 16,-1-3 0-16,-2-2 0 0,-5 1 0 16,1 14 2-1,-6 6-2-15,-11 21 0 0,-15 17-1 16,-18 19 0-16,-17 16-1 15,-11 7-7-15,0 26-4 16,-36 33 10-16,-13 24 1 16,-12 20 1-16,-11 9 0 15,3-4 4-15,2-6-4 16,9-13 5-16,12-22-5 16,13-18 2-16,18-23 2 15,6-16-4-15,9-10-13 16,9-17-5-16,27-34 18 15,17-32 10-15,16-26-2 16,13-9-7-16,-1-1 0 16,2 12 4-16,-8 14-3 0,-5 14 3 15,-13 18-2-15,-11 20-2 16,-19 22 3-16,-18 15-3 16,-9 4-1-16,-11 23 0 15,-25 30 0-15,-16 24-5 16,-9 22-4-16,0 10-24 15,1 6-50-15,-4-9-103 16</inkml:trace>
  <inkml:trace contextRef="#ctx0" brushRef="#br0" timeOffset="283159.8513">4992 8953 81 0,'-21'-10'18'0,"0"-16"1"15,-3-7-5-15,-6-11 13 0,2 11-5 16,-5-6 8-16,-3 6 8 16,-8 0-10-16,-6 6-2 15,-14 10 1-15,-9 12-3 16,-12 5-6-16,-13 15-13 16,-13 22 3-16,-13 14-4 15,-1 11 3-15,-6 17-2 16,11 10-1-16,4 11 7 15,4 11-9-15,6 18 0 16,-1 3-1-16,8 14 0 16,10-1 2-16,17-2-3 15,23 1 2-15,25-12-2 16,24 1 2-16,15-8-4 16,49-6 0-16,27-6-3 15,30-14 1-15,15-23 0 0,16-24 4 16,13-28 0-16,15-24 0 15,9-17 4-15,-1-32-2 16,-6-27-1-16,-24-23-1 16,-16-21 2-16,-18-16 3 15,-17-9-1-15,-16-6 3 16,-19 2-1-16,-20 3-1 16,-31 8 0-16,-21 15 0 15,-33 17 0-15,-40 19-5 16,-24 23 0-16,-24 28-4 15,-19 26 0-15,-18 20 3 16,-11 43-1-16,-10 32-1 0,12 15 2 16,25 12-2-16,29-3-17 15,41-4-12-15,30-5 2 16,26-4-30-16,16-8-26 16,36-18-75-16</inkml:trace>
  <inkml:trace contextRef="#ctx0" brushRef="#br0" timeOffset="284247.9955">8029 10092 228 0,'-104'-13'28'15,"7"13"7"-15,12 7-6 16,12 19-16-16,10 8-9 16,11 5 1-16,10 5 0 15,11 5-5-15,13 10 1 16,12 14 0-16,6 13-1 15,21 15 0-15,24 8-3 16,16 4 3-16,27-3 0 16,22-9 0-16,17-9 0 15,15-22-1-15,10-27 1 16,-4-26-4-16,-2-17 4 16,-3-17 11-16,-10-22-2 15,-5-17 0-15,2-14 0 0,-6-12-5 16,-11-14 6-16,-11-13-4 15,-19-16 8-15,-14-1-7 16,-17-6 5-16,-19-1 1 16,-24 2-1-16,-9-2-1 15,-39 8-5-15,-22 13 0 16,-18 16-6-16,-21 23 0 16,-15 23 4-16,-13 18-3 15,-5 22 1-15,0 10-2 16,6 17 1-16,8 15-1 15,13 7 0-15,15-1-2 16,18 1 2-16,16-6 0 0,23-7-3 16,10-9-1-16,15-7-1 15,6-4 0-15,3-5-4 16,0-1-4-16,0 0-3 16,0 0 7-16,9 0 7 15,7 0 1-15,-2 0-8 16,2 0 9-16,-1 0 2 15,0 0-2-15,-6 0 4 16,0 0-4-16,-3 0 1 16,1 0 0-16,-7 0-1 15,0 0 0-15,0 0 2 16,0 0 3-16,0 0-1 16,0 2 3-16,0-1 1 0,0-1 1 15,0 0 0 1,0 3 2-16,0-3 0 0,0 3-5 15,0-2 0-15,0 1-1 16,0-2-4-16,0 0 1 16,0 0-1-16,0 0-1 15,0 0 0-15,0 0 0 16,0 0-1-16,0 0 0 16,0 0 1-16,0 0-1 15,0 0 0-15,0 0 0 16,0 0-3-16,0 0-2 15,0 0-7-15,0 0-12 0,0 4-19 16,0 6-32-16,5 7 12 16,1 5-6-16,-6-5-116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7-01T11:59:37.133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3245 2746 184 0,'3'4'34'15,"-3"-4"-7"-15,0 0 9 16,0 0 6-16,0 0-4 15,0 0 3-15,0 0-8 16,0 0-13-16,0 0-2 16,0 0-4-16,0 2-5 15,0-1-7-15,0 2-2 16,0 1 0-16,0 10-6 16,0 12 6-16,4 17 0 15,-4 13 1-15,0 11 1 16,0 5-1-16,0 4-1 15,0 6 1-15,0 3 0 16,0 9 0-16,0 6-1 0,3 5 0 16,0 2 2-16,0-6-3 15,3-7 2-15,0-10 0 16,0-3-1-16,1-1-1 16,-4 3 1-16,-1 2 0 15,1-9 2-15,-3-11-2 16,0-13 0-16,0-10 0 15,0-15 1-15,3-8-1 16,-3-6 0-16,3-8-1 16,-3 0-1-16,0-4 1 0,0 1-2 15,3-1 2 1,-3 0-3-16,0-1-1 0,0 0 1 16,0 0-2-16,0 0-3 15,0 0 0-15,0 0-2 16,0 0-1-16,0 0-5 15,0 0-6-15,0 0-32 16,0-11-70-16</inkml:trace>
  <inkml:trace contextRef="#ctx0" brushRef="#br0" timeOffset="27148.7848">3501 2833 185 0,'3'0'1'0,"2"0"4"16,2 0-4-16,5 0 15 16,3 0-1-16,6 6 4 15,0 0 3-15,6 1-3 0,6 1-10 16,-2 1 12 0,2 0-7-16,4-2-6 0,-3-1-2 15,5-2 2-15,0-1 0 16,7 0 3-16,-1 0-4 15,7 0-1-15,6 2-1 16,2 1-2-16,4 1 1 16,2 2-1-16,-2-2 1 15,0-2 1-15,2 1 1 16,-2-3 0-16,7 1 0 16,-5-1-4-16,-2-2-1 15,-7 3 2-15,-3-1-3 16,-5 2 1-16,0 1-1 0,-4 1 2 15,1 2-2 1,-1 1 0-16,1 1 0 0,2-1 2 16,-2-1 0-16,-1 0-1 15,1 1-1-15,2 0 0 16,7 0 1-16,-3 1 0 16,-1-2-1-16,1 1-1 15,-1-3 1-15,0-1 0 16,7-2 1-16,8 0 5 15,1 0-5-15,1 2 0 16,-2-1 2-16,-2 1 4 16,0-1-2-16,-1 1-1 15,4 0-2-15,2-3 3 16,5-2 1-16,1-1 0 0,7 0 1 16,6 0-4-16,6 0 2 15,0 0-5-15,6 0 3 16,0 0 1-16,1-4-1 15,1-2-3-15,-2 0 2 16,-3 2 0-16,-3 0-1 16,4 3 2-16,-4-2 1 15,9 3-1-15,6-2 1 16,0-2 0-16,3 0-3 16,-3-3-2-16,1 0-1 15,-2 0 2-15,-4 0 2 16,-1 0-2-16,-3 0 1 15,-3 1-1-15,6 0 1 0,-3 0 0 16,3 1-1 0,-2-4 3-16,-1 1-3 0,-1 0 1 15,-5-1-2-15,0 2 1 16,-7 0 0-16,0 2 0 16,-5 0-1-16,-1 1 2 15,-2-2-1-15,-3 1 2 16,-3 0-2-16,1 1 2 15,4 1 0-15,0 0-1 16,1 2 2-16,-9-1-2 16,-1 2 0-16,-8-1 0 15,-3 0-1-15,-2 1 1 16,-5 0-1-16,-1 0 0 16,-10 0 0-16,0 0 1 0,-7 0-1 15,-3 0 0-15,-9 5-2 16,0 0 2-16,-5 2 0 15,-1-2 1-15,0 1 0 16,0 0 0-16,-3 0-1 16,2-1 0-16,2 0 0 15,0 0 1-15,-1-2-1 16,0 0 0-16,0 0 0 16,-5-3 0-16,1 1 0 15,2-1 0-15,-7 0 0 16,3 0 0-16,-3 0 0 15,-2 0 1-15,4 1-2 16,-2-1 1-16,-3 0 0 0,3 0-1 16,0 2 1-16,-3-2 0 15,0 3 0-15,1-2-1 16,-4-1-1-16,0 1 2 16,0-1 0-16,0 0 0 15,0 2 0-15,0-2-2 16,0 0 1-16,0 0 0 15,0 1-3-15,3 0 4 16,0 4 0-16,1 4-2 16,6 4-3-16,0 3 5 15,-4 4 0-15,3-1 3 16,-3 5-1-16,-2 5 2 0,7 2 0 16,-5 8-2-1,0 5 1-15,0 8-2 0,1 6 1 16,-1 10-2-16,-3 2 0 15,0 1-2-15,-3-4 1 16,0-6 1-16,0-10 1 16,0-9 0-16,0-6 1 15,-3-5 0-15,0-2 2 16,-3 7-3-16,2 2-1 16,-2 10 0-16,3 8 0 15,-3 8 1-15,6 5-1 16,0-4-1-16,0-5-11 15,0-4 12-15,0-10 1 0,0-5-1 16,0-2 0 0,0-3 2-16,3-7-2 0,-3-2 0 15,3-3 1-15,-3-1 0 16,0-2-1-16,0 0 0 16,0 0 2-16,0 3-2 15,0 2 0-15,0 0 0 16,-3 1 0-16,0-1 0 15,0-4 0-15,0-4 1 16,3-3-1-16,-3-4 0 16,-1-2 0-16,2-2 0 15,2-5 2-15,0 0-2 0,0-2 1 16,0 0 0 0,0 0 0-16,0 0 1 0,0 0 0 15,0 0 0-15,0 0 2 16,0 0 2-16,-2 0-1 15,2 0 2-15,-1 0 2 16,-1 0 0-16,2 0-3 16,-4 0-1-16,-2 0-2 15,-3-2-3-15,-4-6 3 16,0 4-3-16,-4-2 2 16,2-1-1-16,-6 0 2 15,-4 0-1-15,-2-2-1 16,-9 2 2-16,-1 1-3 15,-8 2 0-15,-8 4-1 16,0 0 1-16,-2 0 0 0,-2 0 0 16,2 6 2-16,-5-1-2 15,5 3 2-15,-3 0 2 16,-3 2-3-16,-2 0 0 16,-7 3 0-16,-3-2 2 15,-2 1-3-15,2 2 0 16,-3-1 0-16,6-1-2 15,-2-2 2-15,-2-5 0 16,-1-3 0-16,-1-2 1 16,3 0 0-16,-3 0-1 15,1 0 2-15,2-6-1 16,-3 5 1-16,0-1 1 0,0 2 0 16,-5 0-2-16,-1 0 1 15,-5 0-2-15,6 0 0 16,3 0-1-16,-4 0 0 15,1 9 1-15,-2 2-3 16,-2 0 2-16,0 3 1 16,1 2 0-16,-1 1 1 15,0 0 0-15,-4 0 0 16,5-2 0-16,-7 0 2 16,0-2-2-16,0-1-1 15,3-4 0-15,6-1 0 16,-6-1 0-16,4-3 0 15,-7-3 0-15,0 0 1 0,-3 0 0 16,-4 0 0 0,-2-3 1-16,3-4 2 0,-6-2-2 15,0-1 0-15,0 0 5 16,0-4-7-16,2-1-2 16,1-2 2-16,3-1 0 15,-5 1 0-15,1-2 0 16,-5 5 0-16,0 0 0 15,-3 5 0-15,3 0 2 16,2 2 0-16,-1-2-1 16,1 1-1-16,7 1-1 15,6 1-1-15,-3 2 2 0,3 1 0 16,3 0 0 0,-3 0 0-16,1 3-1 0,2 0 1 15,0 0 0-15,0 0 1 16,-1 3 1-16,-5-3-2 15,0 0 3-15,0 0-3 16,1 0-1-16,4-8 1 16,-4-1-2-16,5 2 0 15,9-1 4-15,6 4-4 16,15-2 4-16,4 2-2 16,5 0 0-16,7 1 0 15,5 0 0-15,6 0 1 16,8 0-1-16,5 0 1 15,6 2-2-15,2-1 2 16,7 1-2-16,0 1 1 0,3 0 0 16,0 0-1-16,0 0 1 15,0 0 0-15,0 0 0 16,0 0 0-16,0 0-2 16,0 0 1-16,0-1 0 15,0 1-3-15,0 0 4 16,0 0-1-16,0 0 1 15,0-2 0-15,0 2 0 16,0 0 1-16,0 0 0 16,0 0 0-16,0 0-1 15,0 0 3-15,0 0-6 16,0 0 3-16,0 0-1 0,0 0-1 16,0-1-1-16,0 1 0 15,0 0-1-15,0 0-2 16,0 0 1-16,0 0-1 15,0 0 2-15,0 0 2 16,0 0-3-16,0 0 0 16,0 0-2-16,0 0 3 15,0 0-3-15,0 0 1 16,0 0 1-16,0 0-3 16,0 0 0-16,0 0 2 15,0-2 2-15,0 2 1 16,0 0 0-16,0 0 0 15,3 0 2-15,0 0 0 0,7 0 1 16,-2-1-1 0,2-1-2-16,2 0 2 0,0-1-2 15,0 0 0-15,1 2-2 16,-2-4 4-16,2 3-1 16,-1-3 0-16,-3 3 1 15,0 0 0-15,-3-1 0 16,3 2 1-16,-3 0-2 15,-1-1 1-15,0 1 1 16,-2 1 0-16,0-3 0 16,-1 2-2-16,4-1 2 15,-3 0-1-15,0 0 1 0,3 1 0 16,-2-2 1 0,2 0-1-16,-3 0 0 0,0-1-1 15,-1 1 1-15,-1 0 0 16,2-3 1-16,0-1 2 15,2-1-1-15,-1-5-1 16,2-1 1-16,-3-3 0 16,3 0 0-16,-3 0 1 15,3 2-3-15,0-1 1 16,0-2-2-16,0-3 4 16,3-3-2-16,-3-2 4 15,-2 1-5-15,-1 1 2 16,0-3-1-16,-3 1 1 0,0 0-2 15,0-2 1 1,0 1-1-16,0-1 2 0,0-4-2 16,0 6 0-16,0 1 1 15,0-2 3-15,-3 0-3 16,0-3 0-16,-1 2-1 16,1 1 1-16,-3 1 1 15,3 0-2-15,0 3 1 16,0 1-1-16,-2 1 0 15,4-2 0-15,-2 2 0 16,-1-2 1-16,-1 2 1 16,2 3-2-16,-3-4 2 15,3 1-2-15,0-1 0 16,-3-2 0-16,2-2 0 0,1 3 0 16,-2-1 3-16,1 1-2 15,1-1-1-15,1 1 0 16,-1 1-2-16,3-1 1 15,-3-1-2-15,3 0 3 16,0-4-1-16,0 1 1 16,0 2 1-16,0 1-1 15,0 1 0-15,0-1-4 16,0 2 4-16,0-1 3 16,0 3-2-16,3 2-1 15,-3 1 0-15,0 3 2 16,0-1-2-16,0-1 1 15,0 0 0-15,0-5-1 16,0 0 0-16,0-3-1 0,0 1 1 16,0 4 2-16,0 1-2 15,0-1 1-15,0 2-1 16,-3-1 0-16,0 1 1 16,3 0 0-16,-4 3-1 15,4 1 1-15,0 2-1 16,-3-1 1-16,3 1-1 15,-3-2 0-15,0 0 0 16,3 0 0-16,-3-1 2 16,3 2-1-16,0 4-1 15,-3-4 1-15,3 1-1 0,0-1-1 16,-3-1 1 0,3 3 0-16,0 3 0 0,0 0 0 15,0 3 1-15,-2 2 0 16,2-2 0-16,0 4-1 15,0-1 0-15,0 1 1 16,0 0 1-16,0 0-2 16,0 0 0-16,0 0 0 15,0 0 0-15,0 0 0 16,0 0 0-16,0 0 0 16,0 0 0-16,0 0 0 15,0 0 0-15,0 0 0 16,0 0-1-16,0 0 0 15,0 0 0-15,0 0 0 16,0 0 0-16,0 0 1 0,0 0-1 16,0 0-2-16,0 0 3 15,0 0-1-15,0 0 0 16,11-2 1-16,8 1 2 16,-2-4 0-16,5 3-2 15,2 0 1-15,-2-1-1 16,4 3 0-16,2 0 2 15,-1-1-2-15,4 1 2 16,-1-2-1-16,3 0 3 16,0-1-2-16,-2-1 2 15,-4 1-3-15,-3 0-1 16,-5 2-1-16,-1-1 0 0,0 1 1 16,-3 1 2-16,1-1-2 15,1 1 0-15,-1 0 0 16,1-2 0-16,2 2 0 15,-4 0 1-15,1 0-1 16,-2 0 1-16,2 0-1 16,2 0 1-16,-3 0-1 15,1 0 1-15,2 0-1 16,0 0 0-16,5 0 0 16,-1 0 2-16,5 0-2 15,-2 2 0-15,0 0 0 16,2 1 0-16,-1 0 0 15,4 1 0-15,1 0 2 0,-1 0-2 16,1-1-2 0,2 0 2-16,-3 0 2 0,5-2-2 15,-2 1 1-15,-3-1-1 16,6-1 1-16,-2 0-1 16,-1 2 0-16,0-2 0 15,-2 1 0-15,-1 1 0 16,3 0 0-16,3 1 0 15,4 0 1-15,-3 1-1 16,5 1-1-16,-3-3 1 16,1 1 1-16,2 0-1 15,-3-1 1-15,4-1 0 0,-3 0-1 16,1-1 2 0,0 2-1-16,-2-2 0 0,0 1 1 15,4 1-2-15,-1-2 0 16,0 1 0-16,1-1 1 15,2 0 1-15,-2 2-2 16,-6-1 0-16,2 2 0 16,0-1 0-16,-3 1 0 15,4-1 0-15,2 0 0 16,-2 0 0-16,2-2-1 16,-2 1 1-16,-1 1 0 15,4-2 0-15,-4 1 0 16,-3-1 1-16,3 0 0 15,-1 0-2-15,-2 0 2 16,3 0-1-16,-3 0 1 0,4 0-1 16,-1 0 0-1,1-4 1-15,-1 1 0 0,1-1-1 16,-4 0 0-16,3 1 1 16,-3 0 0-16,2-1 2 15,1 1-3-15,0 0 1 16,3 0-1-16,-2 2 0 15,-4-1 0-15,-2 1-1 16,2 1 1-16,0 0 0 16,1 0-1-16,2 0 0 15,-2 0 2-15,5 0-2 16,1 0 1-16,2 0-1 0,4 0 1 16,-1 0 0-16,4 0 1 15,0 0-1-15,-2 0 0 16,2 0 0-16,3 1 0 15,3 1 1-15,5-2 0 16,1 0-1-16,3 0 2 16,2 0-2-16,2 0 2 15,4-3-1-15,0 0 0 16,-1-3 1-16,-2 1-2 16,-1 1-2-16,-2-1 1 15,-2 2 0-15,2 2-1 16,-2 1 1-16,-4 0 1 15,-5 0-2-15,0 0 2 0,-6 0 1 16,0 0-1-16,-2 0 1 16,-5 0 0-16,0 0-2 15,1 0 2-15,-2 1-1 16,1 2 1-16,1 0-1 16,4 1 0-16,2-1 0 15,0 1 0-15,-3 2 0 16,-4-2 0-16,-3 4-1 15,-2-3 1-15,0 1 0 16,-1 1-1-16,4-2 1 16,-1 2 0-16,0 0 0 15,1 2-1-15,-4-1 1 0,0 1-2 16,-5 1 2 0,3-2 0-16,-7 1 2 0,3-2-2 15,-2 0 0-15,-4-3 1 16,0 2-1-16,0-2 1 15,-7-1-1-15,6 1 0 16,-5 0 0 0,6 0-1-16,-3-1 1 0,1 1 0 15,2-1 2-15,-2-1-2 16,-2-1 0-16,2 0 0 16,2-1 1-16,-1 0 0 15,6 0 0-15,-2 0-1 16,2 0 2-16,3 0-2 15,1 0 2-15,-3 0-2 16,-1 0-1-16,0 0 1 0,1 0 0 16,0 0-1-16,2 0 3 15,-5-1-4-15,3 0 2 16,1-2-3-16,-1 1 3 16,6-1 0-16,-3 3-2 15,-2-1 1-15,6 0 1 16,-4-1 0-16,0-1-1 15,0 1 1-15,-1-3 1 16,1 3-1-16,0-3 1 16,0 3-2-16,0-1 1 0,-2 2 0 15,-1-2 0 1,0 0 0-16,-4 0 0 0,3 0 0 16,-2 2 0-16,-2 1 0 15,2-1 0-15,0 1 0 16,1-2 0-16,-1 2 1 15,0-1-1-15,-2 1 1 16,-4-2-1-16,-3 2 1 16,-4 0-1-16,0 0 0 15,-5 0 1-15,-3-1-1 16,3 1 0-16,-9-1 0 16,0 1 0-16,0 0 0 15,-3 0 0-15,0 0 0 16,0 0 0-16,0 0 2 15,0 0-2-15,0 0 2 0,0 0-1 16,0 0-1-16,0 0 1 16,0 0 2-16,0 0-3 15,0 0 0-15,0 0-1 16,0 0 2-16,0 0-2 16,0 0 1-16,0 0-2 15,0 0-1-15,0 0 3 16,0 0-3-16,0 0 3 15,0 0 0-15,0 0 0 16,0 8 0-16,0 17 2 16,0 12-1-16,-15 8 0 15,3 2-1-15,0-5 1 0,-4-3-2 16,5-3 2 0,1-3-1-16,-2 0 0 0,3-5-1 15,3 0 1-15,-3-2-1 16,6 1 1-16,0-2 0 15,3-2 0-15,-3-1 0 16,3 1 0-16,0 2 0 16,0 1 0-16,0 1 1 15,0-1-1-15,0 2-1 16,0 2 1-16,0 2 0 16,0 2 1-16,0 0-1 15,0 1 0-15,0 0 0 16,0-3 0-16,0 2 0 15,0-4 0-15,0 0 0 16,3 2 0-16,-3-1 0 0,3 2 1 16,-3 0-1-16,1 1 0 15,1-2 0-15,-2-1-2 16,0-1 2-16,0-2-1 16,0 1 1-16,0-2 0 15,0 4 0-15,0-2 0 16,0 0 0-16,0 0 1 15,0-1-1-15,0-1-1 16,1 1-1-16,1-1 2 16,-1 2 0-16,4 1-2 15,-5-2 2-15,3 2-1 16,0-1 0-16,0 0-1 0,0 0-18 16,-3-5 20-16,3 3 0 15,0-1 1-15,-3-3-1 16,3-4 0-16,0-5-1 15,-3-3 1-15,0-5 0 16,0-2 0-16,0-1 0 16,0 0 0-16,3-3 1 15,-3 4 0-15,0-1-2 16,0-2 2-16,0 1-1 16,0-2 0-16,0 3 0 15,4-2 0-15,-4 0 0 16,0-1 0-16,0 0 0 15,0 0 2-15,0 0-2 0,0 0 0 16,0 0 1-16,0 0 0 16,0 0 0-16,0 0 0 15,0 0 1-15,0 0-1 16,0 0 1-16,0 0 0 16,-10 0-2-16,-2 0 0 15,-8-1 1-15,1-3-1 16,-1 2 1-16,0 2 1 15,-6-2 0-15,4 0 1 16,-8-2-1-16,-4 0 2 16,-9-3-4-16,-8 1 2 15,-6 0 1-15,-10 1-1 0,-3 3 2 16,0 1-1 0,-2-1-2-16,-2 1 3 0,2-1 0 15,2 2-2-15,4 0 5 16,8-2-3-16,0-3 1 15,6-2 1-15,1 0-3 16,0-3 3-16,-1 1 0 16,-9-2-4-16,-8-4-2 15,-1 1 0-15,-6 1 0 16,0 0 0-16,0 2 0 16,-2 2 0-16,1-1 1 15,2 1 0-15,-4 2-1 16,-2 2 1-16,1 0 1 15,-5 2-1-15,0 2-1 0,-2 1 0 16,-7 0 2-16,3 0-2 16,6 0 1-16,8 6-1 15,5 1-2-15,2-1 0 16,0-1 2-16,6-1 1 16,1 1 0-16,2-3-2 15,0 0 2-15,1-1-3 16,-1 1 3-16,4-1-1 15,-3-1 0-15,5 0 0 16,-3 0 0-16,3 0 1 16,-8 0 1-16,2 0-1 15,-3 0-1-15,-2 0 0 16,5 0 0-16,3 0-1 0,-2 0 1 16,2 0-1-16,0 0 1 15,0 0-1-15,2 0 1 16,-2 0 0-16,6 0 0 15,-6 0 0-15,3 0 1 16,-5 0 0-16,-1 0-1 16,4 0 0-16,-3 3 0 15,-1 0 1-15,0-1 0 16,1 2 0-16,-4-1 0 16,0 1-2-16,1-1 2 15,2-1-2-15,0-1 1 16,1 3-2-16,-4-1 2 15,-1-1-1-15,-1-1 1 0,-1-1 0 16,-2 3 0-16,-1-2 1 16,-3 1 0-16,0-1 0 15,-3 2 0-15,-2-2 2 16,1 1-1-16,-1-1-2 16,-4 1 5-16,1-1-3 15,-2 1-2-15,-2-1 0 16,3-1-1-16,1 0 0 15,-1 0 0-15,4 0 1 16,-2 0 0-16,-2 0 0 16,-2 0-1-16,-1 0 1 15,-4 0 1-15,-1 0-1 0,-2 0 1 16,-1 1 2 0,4 2-3-16,1 3 0 0,4 0-1 15,-1 1-1-15,0 0 2 16,-3-2-3-16,6-2 3 15,3-2 1-15,10-1-1 16,5 0 0-16,7 0 0 16,5 0 0-16,6 0 1 15,3 0-2-15,4 0 2 16,6 0-1-16,0 0 0 16,5 0 0-16,-2 0-1 15,5 0 1-15,-2 0 0 16,7 0 0-16,1 0 0 0,0 0-1 15,8 0 1 1,-1 0 0-16,5 0-1 0,1 0 1 16,3 0-1-16,3 0 0 15,0 0 1-15,0 0-2 16,0 0-1-16,0 0 1 16,0 0 2-16,0 0-1 15,0 0-2-15,0 0 1 16,0 0-1-16,0 0 2 15,0 0-3-15,0 0 0 16,0 0-1-16,0 0 0 16,0 0 0-16,0 0-2 15,0 0 2-15,0 0-3 16,0 0 2-16,0 0 1 0,0 0-3 16,0-1 5-16,0-2-1 15,0-8 3-15,6-13 1 16,7-16 0-16,5-5 2 15,0-6-4-15,3-2 3 16,-6 1-1-16,1-4 0 16,-1 0 0-16,0 4 1 15,-3 0-1-15,2-2 0 16,0 0 2-16,0-1-2 16,-1-2 0-16,2-2-2 15,0 2 2-15,-3-2 0 16,-1-2-2-16,2 0 0 15,-4-1 0-15,4 1 0 0,-2 6 1 16,-1 6-4-16,2 4 5 16,-3 3-3-16,5-2 1 15,-1 0-1-15,-4 3-2 16,4 3 3-16,-2 1 2 16,-2 2 1-16,0 0-1 15,-2-1 1-15,2 4-2 16,0 4 0-16,3 2-1 15,-6 2 2-15,3 1-3 16,-3 1 2-16,1 4 1 16,-4 4 0-16,-3 2 0 15,3 5 1-15,0 2 2 0,0 2-3 16,-1 2 2 0,-1-1 0-16,1 1-2 0,-2-2 0 15,0-2 1-15,0-2-2 16,0-1 1-16,0 0 0 15,0 1 1-15,0 1-1 16,0 0 0-16,0 1 1 16,0-1-2-16,0 0 1 15,0 1 0-15,0-2 0 16,0 3 0-16,0-1 0 16,0 0 1-16,0-5-1 15,0-1 0-15,0-5 0 0,1 0-1 16,1 4 1-1,1 2 0-15,-3 4 0 0,0 5 0 16,0 1 1-16,0 0-1 16,0 0 0-16,0 0-2 15,3 0 2-15,-3 0-2 16,0 0-2-16,0 0-1 16,0 0 3-16,4 0-3 15,-4 0 2-15,0 0 0 16,6 0-3-16,6 0 4 15,7 0 2-15,5 0 0 16,2 0 1-16,2 0-1 16,5 0 0-16,0 0 1 0,2 0 0 15,1 0-1 1,6 0 4-16,-3 0-4 0,1 0 1 16,-1 0-1-16,1 0 0 15,0 0 0-15,1 0 1 16,-1 0-1-16,3 0 1 15,2 0-1-15,7 0 2 16,-1 0-2-16,1 0 0 16,2 0 1-16,-3 0 1 15,1 1-1-15,0 1 0 16,0-1 0-16,-1 3-2 16,1 0 1-16,0 2-2 15,-2 1 1-15,-1-1 0 16,-1-1 1-16,-2-2 0 15,-1 2 1-15,-5-1-1 0,-6 1 0 16,2 0 0-16,-6-2-1 16,1 1-1-16,-1 0 2 15,0 2 0-15,-5 0 0 16,1-2 1-16,1 1-1 16,-5 1 0-16,2 2-1 15,-2 0 0-15,-1 2-2 16,6 3 3-16,0 2 1 15,4 0 0-15,8 2 0 16,7 0 0-16,5-2 2 16,1 1-3-16,2 0 1 15,-3-2-1-15,-2-3 0 16,3-3 0-16,6-2 0 16,-4-2-1-16,9-4 1 0,-5 0 2 15,0 0-1-15,-3 0-1 16,0 0 0-16,-1 0 1 15,-3 0 0-15,4-3 0 16,0-1 0-16,0 1 0 16,1-2-1-16,-4-2 1 15,3 1 1-15,3 2-1 16,0-2-1-16,5 2 0 16,-5 1 0-16,-7-1 0 15,-2 1 2-15,-1 2-2 16,-2-2 0-16,2 1 0 15,1-1-2-15,3 1 2 16,-7-1 0-16,4-2-1 0,-2 1 1 16,-3 1 1-16,-2-1-1 15,0 1 0-15,1 2 0 16,-1-2 0-16,1 0 2 16,5 2-2-16,-2-2 2 15,-4 0-2-15,3 0 0 16,-2 1 1-16,5-1-1 15,1 0 1-15,3 3-1 16,-1-1 1-16,1 1-1 16,-3-2 0-16,-4 1 0 15,1 1 0-15,-4-1 0 16,3-1 0-16,1 2 0 0,-1-1 0 16,1 1-2-16,-1 0 2 15,-2 0 0-15,2 0 0 16,1 0 1-16,-4 0-1 15,-3 0 0-15,4 0-2 16,-4 1 2-16,3 3 1 16,-4 1-1-16,4-3 1 15,-3 4-1-15,4-1 0 16,-4 1-1-16,0 1 1 16,0 0 1-16,7 0-1 15,2 2 1-15,4-2-1 16,3 2 2-16,-3 1-2 15,-1-1-1-15,1 4 0 16,-4-1 0-16,6 1 0 16,1-1 1-16,0 0 0 0,3-2 3 15,-4 0-3-15,0-1 0 16,-2-3 0-16,0 1-1 16,-1-1 1-16,-2 0 1 15,2-2-1-15,1-1 1 16,0 0-1-16,-4-2 0 15,-1-1 3-15,0 0-3 16,0 0 1-16,-3 0-1 16,3 0 1-16,-3 0-1 15,2 1 1-15,-7-1-1 0,-3 0 0 16,0 0-1-16,-5 0 1 16,3 2 2-16,-4 1-2 15,-2-2 0-15,5 2 0 16,-4 1 0-16,4 1 0 15,2-1 1-15,1 0 0 16,0 0-1-16,0 1 1 16,1 0-1-16,0 1 1 15,-1-1 0-15,3 0-1 16,0 0 0-16,1 1 0 16,-3-1 0-16,2 0 1 15,3-1-1-15,1 0 0 0,-4-2 2 16,0 2-2-1,-3-1 0-15,-1-1 1 0,-2 3 0 16,-3-2-1-16,-5-1 1 16,1 3-1-16,-4-2 0 15,2-1 0-15,-2 0 0 16,-2 1 0-16,-1-2 0 16,-7 1 1-16,0-1-1 15,-6-1 0-15,-3 1 0 16,0-1 0-16,-3 0 1 15,0 0-1-15,0 0 0 16,0 2 1-16,0-2 1 16,0 0-1-16,0 0-1 15,0 0 2-15,0 0-2 16,0 0 0-16,0 0 0 0,0 0 1 16,0 1 0-16,0-1-1 15,0 0 0-15,0 2-1 16,0-2 1-16,0 0-3 15,0 1 3-15,0-1-3 16,0 0 3-16,0 1 0 16,0-1-1-16,0 2-1 15,0 1 2-15,0 5 0 16,0 4 0-16,0 8 1 16,3 5-1-16,-3 0 1 15,0 4-1-15,0 0 2 16,0 0-1-16,0-1-1 0,0-1 0 15,0 0 1-15,0-3-1 16,0 0 0-16,0-1 0 16,0 2 0-16,0 0 3 15,0 2-3-15,0-1 0 16,0-1 0-16,0 3 0 16,0-2-1-16,0-2 2 15,0-3-1-15,0-1 0 16,0-5-1-16,0 2 1 15,3-3 0-15,0 0-2 16,-3 2 4-16,7-1-4 16,-4 2 2-16,0 2-1 15,0 1 1-15,-2-2-1 0,6 2 0 16,-4-2 0 0,0 0-1-16,3 5-23 0,-2 1 25 15,-1 0 0-15,0 4 0 16,-3-4 2-16,0-3-1 15,0-1-1-15,0-1 0 16,0 0 0-16,0 1 1 16,0 0-1-16,0-1-1 15,0 2 1-15,0 3-1 16,0 5 1-16,0 0 0 16,3 2 0-16,-3-1 0 15,3-5 0-15,0-4 0 0,0-2 0 16,0-3 0-1,-2-3-2-15,2 1 4 0,-3 0-2 16,5 1 0-16,-5 0 0 16,0 0-2-16,0 0 2 15,0-1 2-15,0-3-2 16,0-1 0-16,0 0 0 16,0-4 0-16,0-1 0 15,0 0 0-15,0 0 0 16,0 3 0-16,0-3 0 15,-5 1 0-15,4-2 0 16,-1-1 0-16,2-2 0 16,0-1 1-16,0 0-1 15,0 0 0-15,0 0 0 16,0 0 1-16,0 0 0 0,0 0 0 16,0 0 2-16,0 0-1 15,0 0 1-15,-1 0-2 16,-1 0 2-16,-2 0 0 15,-2 0-3-15,-7 0 1 16,-3 0 0-16,-4 0 0 16,-6 0 0-16,1-1-1 15,-8 1 0-15,2 0 1 16,-3-2-1-16,1 2 0 16,-2 0-1-16,3 0 2 15,-4 0 0-15,0 0 1 16,3 0 0-16,-4 0 4 0,0 0-2 15,4 0-2-15,-3 0 2 16,2 2-2-16,1-2 2 16,3 1-2-16,2-1 1 15,1 0-2-15,-2 0 4 16,7 0-3-16,-5 0 1 16,-1 0-1-16,-5 0-2 15,-3 0 1-15,-7 0-1 16,-5 0 0-16,-4 0 0 15,3 0 1-15,1 0 1 16,-4 0 0-16,-3 6 0 16,-4-2-1-16,-6 0 0 15,-3 0 1-15,3 0-1 0,-2 4-1 16,4-1 0 0,-4-2 0-16,0 1-1 0,-3-3 1 15,4 0 0-15,2 0-1 16,-3-2 1-16,4-1 0 15,-5 3 1-15,2-3-1 16,2 1 3-16,-4 2-3 16,3 0 0-16,1 1 1 15,-5 0 0-15,-2 1-1 16,2-1 1-16,-1-2-1 16,4-2 0-16,5 0-1 15,-2 0 1-15,2 3-1 16,0-1 0-16,3-2 2 15,1 1-2-15,5-1 2 0,1 0-1 16,-1 0 0-16,-3 0-1 16,0 0 1-16,-2 0 0 15,3 0 0-15,-1 0 1 16,3 0-1-16,-3 0 1 16,2 0 1-16,-5 0-2 15,0 0 2-15,0-3-1 16,3-2-1-16,2-2-1 15,4 3 1-15,0-2 0 16,1 0 0-16,-1 2 0 16,-2 0-1-16,-4-2 1 15,3 2 0-15,0 1 0 16,1 2 0-16,-3-2 0 0,2 0 0 16,-2 0 0-16,-1 2 0 15,-3-1 1-15,4 1-1 16,-1-1 0-16,4 1 0 15,-4 1 1-15,0 0-1 16,-2 0 2-16,-4 0-2 16,3 0 0-16,1 0 0 15,6 0-1-15,-1 0 1 16,4 0 0-16,-1 0 0 16,-3 0-1-16,1 0 1 15,-4 0 0-15,3 0 0 16,-3 0 0-16,-1 0 0 0,1 0-2 15,-3 0 2-15,0 0 0 16,-2 0 0-16,2 0 1 16,-6 0-1-16,-2 0 0 15,-1 0 1-15,-9 0-1 16,0 0 0-16,-3 0 0 16,7 0 0-16,5 0-2 15,1 0 1-15,-2-4-1 16,-1-2 2-16,-1-1 0 15,-2 0-5-15,4 0 5 16,-1 0 0-16,8 2 0 16,3-1 0-16,5 2-1 15,4-1-1-15,2 2 1 16,-1 2-1-16,-6 1 0 16,-4 0 0-16,-8 0-1 0,-7 0 0 15,-1 0-4-15,-1 6 3 16,6 1-2-16,2 4 2 15,-3-1 0-15,3 2 1 16,4 1 1-16,2-3 0 16,9-1 2-16,10-5 1 15,6-1-1-15,5 0-1 16,4-3 0-16,5 1 1 16,5-1 0-16,1 0 1 15,4 0-1-15,-3 0 0 0,0-4-1 16,0-3-2-1,0-1 3-15,-4 0 0 0,4 1 0 16,-3-2 0-16,3 1 0 16,0 2 0-16,6 1 3 15,0 2-3-15,2 0 0 16,1-1-1-16,0-2 2 16,3 2-2-16,-2 1 1 15,1 2 0-15,1-1 0 16,2 1 1-16,-1 1 0 15,2-1-1-15,-3 1 0 16,3 0-1-16,0-2 2 16,0 2-1-16,0-1 0 15,0 1 1-15,0-2-1 16,0 2-2-16,0-1-1 0,0 1-1 16,0-2 1-16,0 2 1 15,0-1 1-15,0 1-2 16,0-1 1-16,0-1-2 15,0 1-2-15,0-9 6 16,0-6-2-16,0-5 1 16,0-4 1-16,0-2 0 15,0-1 3-15,0-6-3 16,0-2 3-16,0-4-3 16,6-10 0-16,-2-3-3 15,-1-2 3-15,0-6 0 0,-1 0 1 16,1-2-1-16,3-4 0 15,0 2 0 1,1 2 0-16,-1 3 0 0,3-2-1 16,2 2 0-16,2 1 0 15,-1 5 1-15,0 2 1 16,0 2-1-16,-3 0 0 16,4-2 0-16,-1-1 0 15,-1-1 1-15,-1 0-1 16,-1 1 1-16,2 7 1 15,-4 4-2-15,-1 5-2 16,0 5 2-16,-3 5 0 16,3 0-1-16,-3-3 1 15,4 0-2-15,-4 2 1 0,3 2 1 16,-4 3 0 0,-1 2 1-16,2 4-1 0,-1-1 0 15,-2 1 0-15,0-2 1 16,0-2 0-16,0 4-1 15,0 2 0-15,0 5 0 16,0 0 0-16,0 1 0 16,0-1-1-16,0 2 1 15,1 4 0-15,1 1-1 16,-2 1 1-16,0 2 1 16,0 0-1-16,0 0 0 15,0 0 0-15,0 0 0 16,0-1 1-16,0 1-1 15,0 0 0-15,0 0 1 0,0 0-1 16,0 0 0-16,0 0 0 16,0 0 0-16,0 0 2 15,0 0-2-15,0 0 0 16,0 0-2-16,0 0 2 16,0 0 0-16,3 0-1 15,-3 0 1-15,0 0-1 16,0 0 1-16,0 0-1 15,0 0 1-15,0 0 0 16,0 0-2-16,0 0 0 16,4 0-1-16,-4 0-1 0,3 0 1 15,6 0-2 1,10-2 4-16,4-2 0 0,7-1 2 16,1 1-1-16,-1-1 0 15,1 0 0-15,4 2 1 16,6-1-1-16,1 1 2 15,7 2-1-15,-4-2-1 16,1 2 0-16,-1-1 0 16,-3-2 1-16,1 1-1 15,2 0 0-15,7 0 1 16,8-2 1-16,4-1 0 16,0-1-1-16,-6 0 1 15,-9-1-2-15,-8 4 0 16,-7-1 0-16,-4 5 0 0,-2-2 0 15,-1 2-2 1,0 0 2-16,4 0 0 0,-1 0 1 16,0 0-1-16,1 0 0 15,-1 0 0-15,1 6-2 16,-1-1 1-16,0 1 1 16,0 3 0-16,1-4 0 15,-2 3 0-15,6 0 1 16,1-1-1-16,3 0 0 15,3 0 0-15,4-1 1 16,-1-3-1-16,1-1 1 16,-4 1-1-16,-2-3-1 15,-1 3 1-15,0 0 1 0,3-2-1 16,5 3 2 0,4-1-2-16,-3-2 0 0,4 1 2 15,-4-1-2-15,-2 1 0 16,2 1-2-16,1 2 2 15,6 0-1-15,0 0 1 16,1 2-2-16,-1-1 2 16,-3 1 1-16,0-1 0 15,-4-2-1-15,1 0 0 16,-4-1 3-16,4 1-3 16,-4 1 0-16,1 0 0 15,-1-1 2-15,-2 0-2 16,-1 2 1-16,0-3-2 15,-2 0 2-15,-1 0 0 0,1-3 1 16,3 1-2-16,2-1 6 16,1 0-4-16,-7 0-2 15,-6 0-1-15,0 0 0 16,-8 0 1-16,2 0 0 16,-3 0 0-16,0 0-1 15,1 0 1-15,-1 0 0 16,-2 0 0-16,4 0 0 15,-1 0 0-15,-4 0 0 16,4 0-1-16,-5 1 1 16,2 1 0-16,2-1 0 15,-6 1 0-15,3 1 0 16,1-1 0-16,2 0 0 0,0 1 1 16,0-2-1-16,-2-1 0 15,2 1 0-15,0-1 0 16,0 0 0-16,-2 0 0 15,5 0 1-15,1 0-1 16,-1 0 1-16,-1 0-1 16,2 0 0-16,-1 0 1 15,1 0-1-15,2 0 0 16,-3 0 0-16,1 0 1 16,-1 0-1-16,6 0 0 15,-2 0 0-15,2 0 2 16,3 0-2-16,0 0-1 0,-2 0 1 15,3-1 0 1,-1 1 0-16,0 0 0 0,1 0-1 16,2 0 1-16,1 0-1 15,-1 0 0-15,3 0 0 16,4 3 1-16,-1 0 1 16,4 0-1-16,-1-2 0 15,-2-1 0-15,-1 1 0 16,1-1-1-16,-4 2 1 15,1 1 0-15,-1-3 0 16,3 1 0-16,1 2 0 16,-1-2-1-16,1 4 1 15,2-4 0-15,1 2 0 0,0 0 0 16,-1-2 0 0,4 2 0-16,0 0 0 0,5 1 0 15,0 0-1-15,-2 2 1 16,0-1-1-16,0 2 1 15,2 0-2-15,0-1 2 16,1 0 0-16,-3-1 0 16,0 1 2-16,-4-3-2 15,-2 3 0-15,2-2 0 16,-3 2-3-16,1-1 3 16,-1 2-1-16,1 0 1 15,0 0 0-15,-4-3 0 16,4 0 1-16,-1 1 0 15,1-3 1-15,6 0-2 0,-1-2 1 16,3 0 1-16,-2 0-2 16,-3 0-1-16,-4 1 1 15,-2 1-2-15,-1-2 0 16,1 3 2-16,-1-2-1 16,4 0 0-16,-1 1 1 15,1 1 0-15,-4 0-1 16,-2-2 1-16,-1 3-1 15,0-2 1-15,-2 2 0 16,-3-1 0-16,-1 0-1 16,0 0 1-16,0-1 1 15,-4 3-1-15,4-2 0 16,-3 1 0-16,0-2 0 0,-5 1 1 16,-1 0-1-16,-3 0 0 15,3 1 0-15,0-1 1 16,-2 0-1-16,2-1 2 15,1 1-2-15,-1-2 2 16,-3 1-2-16,3-2 0 16,-7 0 0-16,3 0 0 15,-5 0 0-15,0 0-3 16,-3 0 3-16,-2 0 0 16,-2 0 0-16,-2 0-1 15,-6 0 0-15,1 0 1 16,-4 0 0-16,0 0 0 0,0 0 0 15,0 0 2-15,0 0 1 16,0 0-2-16,0 0 1 16,0 0-1-16,0 0-1 15,0 0 2-15,0 0-2 16,0 0 0-16,0 1 0 16,0-1-1-16,0 0 0 15,0 2 0-15,0-1-1 16,0-1-3-16,0 2 2 15,3 3 1-15,0 4 2 16,3 4 0-16,0 4 0 16,-2 0 2-16,1 1-1 15,1 1 1-15,-3 4-2 0,0 4 0 16,-3 0 1-16,0 4-1 16,0 0 0-16,0 0 1 15,0 2 1-15,-3-3-2 16,-5 1 1-16,4-2 0 15,-1-3-1-15,1 1 0 16,4-1 0-16,-3-2 1 16,3-2-1-16,-3 1 0 15,3 4 0-15,0 4-1 16,0 1 1-16,0 4 0 16,0-4 1-16,0-1-1 15,0-3 0-15,3-1-1 0,3-3 1 16,-2-3 0-1,1-1 0-15,4 1-1 0,-3 2 1 16,0-1 1-16,0 4-1 16,1 2 0-16,-4 2 1 15,0 2-1-15,-2 0 0 16,1 2 0-16,-2-4 0 16,0-3 0-16,0-2 0 15,1-2 0-15,-1 0 1 16,0 3-1-16,0 0 0 15,3 0 0-15,1 1 0 16,-1-1 0-16,0-3 0 16,0 1-1-16,0 0 1 15,4 2 1-15,-1-2-1 16,0 0 0-16,-3-3 0 0,1 3 0 16,4 0-1-16,-2-3 1 15,-3 0 0-15,3-2 0 16,0-2 0-16,0-2 0 15,-2-1 0-15,2 2 0 16,-3-2 0-16,5 2 0 16,-5-3 0-16,0 0-1 15,4-2 1-15,-7-1 0 16,3-1 1-16,0-2-1 16,-3-1 0-16,0-1-1 15,3 0 0-15,-3-4 0 16,0 2 1-16,0 0-2 0,0-3 1 15,0 1 2-15,0-1-2 16,0 0 0-16,0 0 1 16,0 0-1-16,0 0 1 15,0 0 0-15,0 0 3 16,0 0-3-16,0 0 0 16,0 0 0-16,0 0 2 15,0 0-2-15,0 0-2 16,0 0 2-16,0 0 2 15,0 0-1-15,0 0-1 16,0 0 2-16,0 0-2 16,0 0 0-16,0 0 0 15,0 0 1-15,0 0 0 0,0 0-1 16,0 0 1 0,0 0-1-16,0 0 0 0,0 0 0 15,0 0 1-15,0 0 0 16,0 0-1-16,0 0 1 15,0 0-1-15,0 0 0 16,0 0 1-16,0 0-1 16,0 0 0-16,0 0-1 15,0 0 1-15,0 0 0 16,0 0 0-16,0 0 0 16,0 0 0-16,0 0 0 15,0 0 0-15,0 0 1 16,0 0-1-16,0 0 0 15,0 0 0-15,0 0 0 0,0 0 0 16,0 0 0-16,0 0 0 16,0 0 1-16,0 0 0 15,0 0-1-15,0 0 0 16,0 0-2-16,0 0 2 16,0 0 0-16,0 0 1 15,0 0-1-15,0 0-2 16,0 0 2-16,0 0-1 15,0 0 1-15,0 1 0 16,0-1 0-16,0 2 0 16,0-2-1-16,0 0 1 15,0 0 0-15,0 0 0 16,0 0 0-16,0 0 0 0,0 0 0 16,0 0 0-16,0 0 0 15,0 0 0-15,0 0 0 16,0 0 0-16,0 0 1 15,0 0-1-15,0 0 0 16,0 0 0-16,0 0 0 16,0 0 0-16,0 0 0 15,0 0 0-15,0 0 3 16,0 0-3-16,0 0-2 16,0 0 2-16,0 3 1 15,0-3-1-15,0 1 0 16,0-1 0-16,0 0 0 0,0 0-1 15,0 0 1-15,0 0 0 16,0 0 0-16,0 0 0 16,0 0 1-16,0 0-1 15,0 0 1-15,0 0-1 16,0 0 0-16,0 0 0 16,0 0 0-16,0 0 0 15,0 0 1-15,0 0-1 16,0 0 0-16,0 0 0 15,0 0 0-15,0 0-1 16,0 0 1-16,0 0 0 16,0 0 0-16,0 1 1 15,0-1-1-15,0 0 0 0,0 0 0 16,0 0 0 0,0 0 1-16,0 0-1 0,0 0 0 15,0 0 0-15,0 0 0 16,0 0 0-16,0 0 0 15,0 0 2-15,0 0-2 16,0 0-2-16,0 0 2 16,0 0 0-16,0 0 0 15,0 0 2-15,0 0-2 16,0 0 0-16,0 0-1 16,0 0 2-16,0 0-2 15,0 0 1-15,0 0 0 16,0 0 2-16,0 0-2 15,0 0 0-15,0 0 0 0,0 0 0 16,0 0-1-16,0 0 1 16,0 0 1-16,0 0-1 15,0 0 0-15,0 0 0 16,0 0-1-16,0 0 1 16,0 0 0-16,0 0 0 15,0 0 0-15,0 0 1 16,0 0-1-16,0 0 1 15,0 0-1-15,0 0 0 16,0 0-1-16,0 0 0 16,0 0 1-16,0 0 0 15,0 0 1-15,0 0 0 16,0 0-2-16,0 0 1 0,0 0 0 16,0 0 0-16,0 0 0 15,0 0 0-15,0 0 0 16,0 0 0-16,0 0 0 15,0 0 0-15,0 0 1 16,0 0-1-16,0 0-1 16,0 0 1-16,0 0 0 15,0 0 0-15,0 0 0 16,0 0 0-16,0 0 0 16,0 0 0-16,0 0 1 15,0 0-1-15,0 0 0 16,0 0-1-16,0 0 1 0,0 0 0 15,0 0 2-15,0 0-2 16,0 0 0-16,0 0 0 16,0 0 0-16,0 0 0 15,0 0-1-15,0 0 1 16,0 0-1-16,0 0 3 16,0 0-3-16,0 0 1 15,0 0 0-15,0 0-1 16,0 0 1-16,0 0 0 15,0 0-1-15,0 0 1 16,0 0 0-16,0 0 1 16,0 0 0-16,0 0-1 15,0 0 0-15,0 0-1 0,0 0 1 16,0 0 0-16,0 0 3 16,0 0-3-16,0 0 1 15,0 0 3-15,0 0-2 16,0 0 0-16,0 0 0 15,0 0 2-15,0 0 1 16,-3 0 0-16,0 0 4 16,-4 0-5-16,-2 0-4 15,-4 0 1-15,2-2 1 16,-1-3 0-16,-5 0 0 16,1-1 0-16,-3-1-1 15,-4-1 0-15,-2-1 4 16,-5 2-4-16,1 0 3 15,0 0-2-15,-7 1 0 0,0-2 0 16,-1 1 0-16,3 0 3 16,1 0-2-16,-3 1 0 15,1 0-1-15,0-1 1 16,2 0-3-16,-4-1 3 16,1-2-2-16,-5 0 0 15,0 1-1-15,-5 0 0 16,-3-3 0-16,0 3 0 15,-1-4 1-15,-8-1 0 16,-9-1 0-16,-5 4-1 16,-7 3 0-16,6 3 0 0,-2 1 1 15,1 0 0 1,2 3 1-16,-7-2 0 0,3 3 1 16,-3 0-3-16,1 0 1 15,7 0-1-15,-1 0 0 16,2 0-2-16,0 3 2 15,0 2 0-15,4 2 0 16,-1-1 0-16,1 1 1 16,-5 0-1-16,2-1 0 15,-4 1 1-15,4-2-1 16,-5 3 1-16,2-1 1 16,-7 0-2-16,0 0 1 15,3 0-1-15,4-2-1 16,8 2 1-16,3-1 0 0,1-2-2 15,2 0 2-15,-3-2 0 16,3-1-1-16,1-1 0 16,-1 0 1-16,-3 3 0 15,2-2 1-15,-2-1-1 16,0 2 0-16,-2-1 1 16,5-1-1-16,-6 2 0 15,0-1 0-15,-6 5 2 16,-5-1 0-16,-2 1-2 15,2 1-2-15,2 2 2 16,0 1 0-16,-2 1-2 16,-1 1 2-16,0 1 0 15,-3 0-1-15,4 1 1 16,-5-4 0-16,2 0 1 16,-4 0-1-16,2-5 2 0,-4 4-2 15,-7-4 0-15,3 1 0 16,0-1 0-16,6 1 0 15,4-2 0-15,4-1-4 16,5-1 3-16,-1-2 1 16,1 0 0-16,1 0-1 15,-4 0 1-15,2 0 0 16,-3 0-2-16,3-3 2 16,4-3 1-16,-1 0 0 15,-2-1 0-15,-2 2 1 16,-4 1-2-16,1-2-1 15,-1 2 1-15,9 0-2 0,-1 0 0 16,-1 2 2-16,-1 1-3 16,2-2 3-16,-2 2 0 15,8-1 0-15,3 1 1 16,-2-1-1-16,-1 1-1 16,-6 1-1-16,-2-3 2 15,1 3 0-15,2 0 0 16,8 0-1-16,2 0 1 15,-2 0 0-15,0 0-3 16,0 0 3-16,6-1-1 16,2-1-2-16,0-1 1 15,-1 1-1-15,0-1 1 16,2 1 1-16,-3-1-1 0,7 1 2 16,-4-1-2-16,4 0 2 15,6 0 0-15,-4-1 0 16,9-1 0-16,1 3-3 15,0-1 3-15,9 1 3 16,-1 1-3-16,2 1 0 16,1-1 0-16,-2 1 0 15,2-2-2-15,4 2 1 16,0 0-1-16,6 0 2 16,3 0-1-16,2-1 0 15,2 1 0-15,2 0 0 16,0-2-2-16,-3 2 1 0,3 0 2 15,0 0-1-15,-1 0 1 16,4 0-1-16,-3 0 1 16,3 0 0-16,0-1 1 15,0 1-1-15,0 0 0 16,0 0-1-16,0 0 2 16,0 0-2-16,0 0 2 15,0 0-2-15,-3 0 1 16,3 0-2-16,0 0 2 15,0 0 0-15,0 0-1 16,0-1 1-16,-3 1 0 16,3 0 0-16,0 0-3 15,0 0 3-15,0 0 0 0,0 0 0 16,0 0 0 0,0 0-2-16,0 0 2 0,0 0 0 15,0 0 0-15,0 0-1 16,0 0 1-16,0 0-1 15,0-2 1-15,0 2 0 16,0 0 0-16,0 0 0 16,0-1 0-16,0 1-1 15,0 0 0-15,0-2 0 16,0 2 0-16,0 0 1 16,0 0 0-16,0 0 0 15,0 0-1-15,0 0 0 16,0-1 0-16,0 1 1 15,0 0 0-15,0 0 1 0,0 0-1 16,0 0 0-16,0 0 0 16,0 0 0-16,0 0 0 15,0 0 0-15,0 0 0 16,0 0 0-16,0 0 0 16,0 0 0-16,0 0 0 15,0-1 0-15,0 1 0 16,0 0 0-16,0 0 0 15,0 0-1-15,0 0 1 16,0 0 0-16,0 0 0 16,0 0 0-16,0 0 0 15,0 0 0-15,0 0 0 16,0 0 0-16,0 0-2 0,0 0 1 16,0 0 0-16,0 0-1 15,0 0 2-15,0-2-1 16,0 2-1-16,0 0 1 15,0 0 0-15,0 0-1 16,0 0 2-16,0 0 0 16,0 0-1-16,0 0 1 15,0-1-1-15,0 1 1 16,0-2 0-16,-3-2-4 16,0-3 3-16,0-3 0 15,-2-2 1-15,2-1 0 16,-2-3 0-16,0 3 0 0,2-2 0 15,3-3-4 1,-3-2 4-16,0-3 0 0,3-2-1 16,-3 0 0-16,3-7 1 15,-3-3-1-15,0-3 1 16,0-4 0-16,-4-3 3 16,-1-2-2-16,2 0-1 15,-3 1 2-15,2 1-2 16,4-2 0-16,-6 2-2 15,4 0 2-15,-2 1-1 16,-2 4 2-16,0 3-3 16,3 3 2-16,0 0 0 15,-1-3 2-15,-1-1-2 0,1-3 0 16,-1-1 0 0,-2 2 0-16,4 2 0 0,0 4 0 15,1 3 2-15,1 0-2 16,-2 3 0-16,0-3 0 15,3-3 0-15,0-3 0 16,3 1-1-16,0-1 0 16,0 2-1-16,0 3 2 15,0-3-1-15,0 4 0 16,0 3 1-16,0 0 0 16,0-2 0-16,3 2-1 15,3-2 0-15,0 4 1 16,-2 2 0-16,-1 1-1 15,2 2 0-15,-5 1 1 0,3 2 0 16,-3 4 0-16,0 4 0 16,0 0 2-16,0 3-2 15,0 0 1-15,0 0 0 16,0 2-1-16,0 2 1 16,0-3-2-16,0-1 1 15,0-3 0-15,0 0-2 16,0 0 2-16,0 3 0 15,0-2-1-15,0 4 1 16,0-2 0-16,0 1 0 16,0 0 1-16,0 3-1 15,0 1 1-15,0-1 0 16,0 0-1-16,0 0 0 0,0 0 1 16,0 1-2-16,0 2 1 15,0-2 0-15,0 2 0 16,0 0 0-16,0 0 0 15,0 0-1-15,0 0 1 16,0 0 0-16,0 0 0 16,0 0 0-16,0 0 1 15,0 0-1-15,0 0 0 16,0 0 0-16,0 0-1 16,0 0 1-16,0 0 0 15,0 0 0-15,0 0-1 16,0 0 1-16,0 0-1 0,0 0 1 15,0 0 0-15,0 0-2 16,0 0 0-16,0 0 2 16,0 0 0-16,0 0 0 15,0 0 0-15,0 0 0 16,0 0 0-16,0 0 0 16,0-1 0-16,0 1-1 15,0 0 1-15,0 0 0 16,0 0 0-16,0 0-1 15,0-1 2-15,0-4 0 16,0 0-1-16,0-2 0 16,0-3 0-16,0 1 0 15,0-1 2-15,0 0-2 0,0-1 0 16,0 3-2 0,0 1 2-16,0 1 2 0,0 3-2 15,0 0 0-15,0 2 0 16,0 0 0-16,0-1 0 15,0 0 0-15,0 0-2 16,0-2 2-16,0 1-1 16,0 3 1-16,0 0 0 15,0 0-2-15,0 0 2 16,0 0-2-16,0 0 0 16,0 0 1-16,0 0-4 15,0 0 0-15,0 0 3 0,0 0-5 16,9 0 0-1,9 0 4-15,7 0 3 0,9 0 0 16,5 0 1-16,2 0-1 16,5 0 0-16,4 0 0 15,3 3 0-15,5-2-1 16,0 2 1-16,3-1 0 16,-1-1 2-16,-2 2-2 15,3-3 0-15,-1 1 2 16,-2-1 0-16,3 0-2 15,-3 0 0-15,-2 0 0 16,5 0 0-16,5 0 2 16,5-1 0-16,7-2-2 15,-4 0 3-15,-5 0-1 16,-5 3-1-16,-6 0-2 0,-1 0 1 16,1 0-2-16,0 0 2 15,-7 0 0-15,-2 0 0 16,-4 0-1-16,-2 0 2 15,-1 0-1-15,-3 5 0 16,4-1 0-16,-4 1 0 16,0 1 0-16,0-1 0 15,-4 2 0-15,-2-1 3 16,-3-2-3-16,-6 2-1 16,0-2 1-16,1 0 0 15,-4 2 0-15,3-2 0 16,0-1 1-16,1 2-1 0,-1-3 0 15,-2 1 0-15,4 0 2 16,-4 0-2-16,8 1 0 16,-3 0-1-16,-2 1 1 15,2-1 0-15,-6-1 0 16,3-1 0-16,-2 0 0 16,-2 0 0-16,-1 3-2 15,3-1 2-15,-2 0 0 16,5 2 1-16,2-1-1 15,0 3 0-15,1-1-1 16,5-2 1-16,-2 1 0 16,-1 0 0-16,3-1-2 15,-3 0 4-15,4 0-2 16,-1-1 1-16,-3-1-1 16,1 0-1-16,-1 0 1 0,-3-2 0 15,1 2 1-15,-1 1 0 16,1-1-1-16,-5 1 0 15,1 0-2-15,-2 2 2 16,-3 0 0-16,4-2 0 16,-1 3 0-16,2-3 1 15,-6 2 0-15,3-2-1 16,-2 2 0-16,4 0 0 16,-4-1 0-16,3 1 1 15,-2 0-2-15,5-1 0 0,-4 1 1 16,4-1 2-1,2 1-2-15,-1-1 1 0,9 1-1 16,-2-2 1-16,3 1 0 16,0 0 0-16,-2-2-1 15,-1 2-1-15,0-1 1 16,-2 0 0-16,-1 0-1 16,3 1 0-16,3-1 1 15,-1 0 1-15,4-1-1 16,-3 0-1-16,0-1 1 15,0 1 0-15,-5-1 0 16,2 0-1-16,1 0 1 16,0-1 0-16,-4 1 1 15,3-1-1-15,0 2 0 16,-2-2 1-16,2 0-1 0,0 1 0 16,1-1 0-16,-1-1 0 15,-3 0 1-15,1 0 0 16,-1 0-1-16,-3 0 1 15,1 0-1-15,-1 0 1 16,-2 2-2-16,1-1 2 16,4 1-1-16,-2-1 0 15,5 0 1-15,-3 1-1 16,-2-2 0-16,-1 1 0 16,-2 1 0-16,2-2 1 15,-2 1-1-15,1 2 0 16,-2-3-1-16,1 1 1 0,-4 1-1 15,4-1 1 1,-2 1-1-16,-1 1 1 0,5-2 0 16,1 2 0-16,-1 0 0 15,4-2-1-15,-1 3 0 16,0-2 0-16,3 1 2 16,-5 0 0-16,2-2-1 15,-3 2-1-15,3-2 1 16,0 1 0-16,-5-1 0 15,2-1 0-15,-2 0 0 16,2 1 0-16,-2 1 0 16,-2-1-1-16,4-1 1 15,-2 2 0-15,-1-1 0 16,1 0 0-16,-2 1 0 16,2 1 0-16,2-1 1 0,1 1-2 15,-4-2 2-15,1 2-1 16,-2-1 1-16,2-2-1 15,-1 1 1-15,-2-1-1 16,4 0 0-16,-2 0 1 16,1 0-1-16,2 0 1 15,1 0-1-15,-1 0 0 16,-3 0 0-16,3 1 0 16,0-1-1-16,-2 2 1 15,2-2 0-15,-2 1-1 0,-2-1 1 16,-1 0 0-1,2 0 0-15,-2 0 0 0,-2 2 0 16,-1-2 0-16,1 0 0 16,-1 0-1-16,6 0 0 15,-4 0 1-15,4 0 0 16,-2 0 0-16,-1 0 0 16,2 0 0-16,-6 0 0 15,3 0 0-15,-2 0-1 16,1 0 1-16,2 0 0 15,-5 1 0-15,2-1 0 16,-3 0 1-16,1 0-1 16,-1 0 0-16,-1 0 0 15,3 0 0-15,-3 0 0 16,1 0 1-16,1 0-1 0,2 0-2 16,-3 0 1-16,1 0 1 15,2 0 0-15,-2 0 0 16,-1 0-1-16,-1 0 1 15,3 0 0-15,-3 0 1 16,1 0-1-16,1 0 1 16,-1 0-2-16,-1 0 1 15,0 0 0-15,-3 0 0 16,1-1-2-16,-3-1 2 16,3 1 0-16,0 1 0 15,-1-2 0-15,3 2 0 16,-3-1 0-16,1 1 1 0,-1 0 0 15,2-1-1-15,-4 1 0 16,2-2 0-16,3 1 0 16,0 1 1-16,1-2-1 15,-3 2 0-15,7 0 1 16,-5 0 0-16,6-1-1 16,-6 0 0-16,2-1 0 15,3 2 0-15,-2-2 0 16,0 2-1-16,0-2 0 15,-1 1 1-15,2-1 0 16,0 1-1-16,-1 1 1 16,0-1 0-16,1 1 0 0,2 0 0 15,-3 0 0-15,3-2-1 16,-3 2 1 0,6-1 0-16,1-1 1 0,-1 1-1 15,4 0 0-15,-5-1-2 16,5 1 2-16,-1-1 0 15,-4 1-1-15,6 1 1 16,-2-1 0-16,1 1 1 16,-1 0-1-16,-3 0-1 15,6 0 1-15,-3 0 0 16,-2 0 0-16,2 0-1 16,-5 0 1-16,1 0 0 15,-4 0 0-15,2 0 2 0,-6 0-1 16,-2 0-1-1,0 0-1-15,0 0 1 0,0 0 1 16,-1 0-1-16,-5 0 0 16,4 0 0-16,-2 0 0 15,0 0 0-15,-2 0 0 16,-1 0 0-16,-3 0 0 16,2 0 0-16,-5 0-1 15,0 0 1-15,0 0 1 16,0 0-1-16,0 0 0 15,0 0 0-15,3 0 0 16,-3 0 0-16,3 0 0 16,3 0-1-16,4 0 1 15,-1 0 0-15,0 0 1 16,3 0-1-16,0 0 0 0,4 0 2 16,-2 0-2-16,2 0-1 15,-1 0 1-15,0 0 2 16,3 0-2-16,-1 0 0 15,2 0 1-15,0 0-1 16,-1 0 0-16,-3 0 1 16,1 0-1-16,-7 0 0 15,2 0 0-15,-8 0-1 16,0 0 0-16,-3 0 1 16,0 1 0-16,0-1-1 15,0 1 1-15,0-1 0 16,0 0 0-16,0 0-1 0,0 2 1 15,0 2 0-15,4 3 1 16,-1 5-1-16,0 5 0 16,3 0 3-16,0 3-1 15,-3-1-2-15,0 0 1 16,-2 2 0-16,7 2 0 16,-5 0-1-16,-3 0 0 15,3 4 1-15,0 2-1 16,-3 0 0-16,0 2 0 15,0-1 1-15,0 4 1 16,0 1-2-16,0 2 1 16,0 2-1-16,-3 2 0 0,-3-3 0 15,-2-2 0-15,4-6 0 16,-2-4 1 0,3-5-1-16,3-1 0 0,0-2 1 15,0-3-1-15,-3 0 0 16,3 0 0-16,0 1 0 15,0 4-1-15,0 1 0 16,0 3 1-16,0 3 0 16,3-1 1-16,3 1-1 15,-3-4 0-15,0-5-1 16,-2 2 1-16,1 1 0 16,4 2 1-16,-6 1-1 15,0 1 0-15,0 2-1 0,0 1 1 16,0 4 0-1,0 8-1-15,0-2 0 0,0 3 1 16,0-3-1-16,0-6 2 16,0-2-1-16,0-7 0 15,0-6 0-15,0-5 1 16,0-3 0-16,0-2-1 16,0 0 0-16,-6 0 0 15,3-1-1-15,0 1 1 16,0 2 0-16,0 2 0 15,0-2 0-15,0 3 0 16,0-4 0-16,0 1 0 16,3-4-1-16,0 1 1 15,0 1 0-15,0-1 0 16,0 0 0-16,0-4-1 0,0 3 1 16,0-3 0-16,0 3 1 15,0-3-1-15,0 3 0 16,-3-1-1-16,3-1 1 15,0 1 0-15,0-2 1 16,0-2-1-16,0 2 0 16,0-2 0-16,0 0 1 15,0 0 0-15,0 0-1 16,-4 0 1-16,4 0 0 16,0 0 0-16,0 0 0 15,0 0 1-15,-3 0 0 16,3 0 0-16,-6 0-1 0,-4 0-1 15,-1 0 0-15,-4 0 1 16,-5 0-1-16,1 0 0 16,-4 0 0-16,0 0 0 15,-4 0-1-15,-1 0 1 16,-2 0 0-16,-5 0-1 16,0 0 3-16,-1 0-2 15,-3 0 0-15,3 0 1 16,-1 0 2-16,3 0-1 15,1 0 2-15,0 0-3 16,-2 0 2-16,0 0-3 16,-8 0-2-16,-2 0 0 0,-4 1 4 15,-2 6-2-15,2-4 0 16,-1 3 2-16,-1-2-2 16,4-1 2-16,-4 0 0 15,5 1-2-15,-2-1 3 16,-4 0 0-16,-6-2 0 15,0-1-2-15,-2 0 0 16,5 0-1-16,1 0 0 16,2 0 0-16,3 0-1 15,1 0 1-15,-4 0 0 16,2 0 1-16,-2 0-1 16,0 0 0-16,-3 0-1 15,-2 0 1-15,-1 0-1 0,-2 0 1 16,-1 0 1-1,0 0-1-15,-2 3 0 0,-1 3 0 16,-3-1 0-16,0 3 2 16,-2-1 0-16,-1-1-2 15,0 3 1-15,3-1-2 16,6 1 2-16,4-1-2 16,0-1 1-16,-1 0 0 15,0-1 0-15,-2-2 0 16,5 1 1-16,-6-4-1 15,3-1 0-15,-5 6 0 16,-4-3 0-16,-2 1 1 16,-5 1-1-16,2 1 0 15,0-1 1-15,-8 2-1 0,5-1 3 16,1-2-1-16,5 0-2 16,5-2 0-16,4-2 0 15,2 0 0-15,-3 0 0 16,1 0 0-16,-1 0-2 15,0 0 2-15,0 0 2 16,1 0-2-16,-4 0 0 16,3 0 1-16,-2 0-1 15,-4 0 0-15,1 0 0 16,-1 0 0-16,-9 0 0 16,1 0 0-16,-5 0 1 15,-1 0-1-15,2 1-4 16,6 2 2-16,-3-1 1 0,7-2 1 15,-1 0 0-15,0 0 1 16,0-5-1-16,0-2 0 16,-6 0 0-16,4 3 0 15,-4 1 0-15,3 0 1 16,0 3 2-16,-6 0-3 16,1 0 1-16,2 0-2 15,3 0 1-15,4 0-2 16,5 0 1-16,6 0-1 15,-5 0 1-15,2-1 1 16,0 0 0-16,4-1 1 16,-1 0-1-16,6-1 0 0,4 0 0 15,-1-1 0-15,1 1 0 16,-1 2 0-16,-3-2 0 16,4 1 1-16,-3-2 0 15,6 1-1-15,1 0 0 16,5-1 4-16,3 0-4 15,0-2 1-15,-4 0-1 16,4-1 1-16,-4 0-1 16,1 2 0-16,-4-2-2 15,1 2-1-15,-1 1 0 16,-5 1 3-16,-1 2-3 16,-2 0 3-16,-4 1-1 15,1 0 0-15,8-2 1 0,1 0 1 16,8-3 0-1,1 1-1-15,3 0 0 0,3 0 0 16,5 1-1-16,4-2 1 16,3 3-1-16,5 0 1 15,-1-1 0-15,1 2 0 16,4-1 0-16,0 1-1 16,2 0 1-16,1-1 0 15,1-1-1-15,-1 2 1 16,0-2-1-16,0 0-1 15,-4 0 2-15,1 2 0 16,0-2-2-16,0 0 2 16,3 2 0-16,3 1 0 15,3 0 0-15,-3 0-2 0,3 0 1 16,0 0 1-16,0-2-2 16,0 2 0-16,0 0 1 15,0-1-2-15,0-2 3 16,0 2-2-16,0 1 0 15,0-2-2-15,0-2-2 16,0-4 0-16,0-10 5 16,0-6-1-16,0-8-2 15,0-4 4-15,3-4 0 16,3-3-2-16,6-4 2 16,-5-1 0-16,-2-2 0 15,1 1 1-15,-3 1-1 16,0-1 0-16,1 1 0 0,-4 0 0 15,0 2 2-15,3 3-2 16,-3 1 0-16,0 1 0 16,0-1 0-16,0 0 0 15,0 2 1-15,0-1-2 16,-3-2 2-16,-1 2-2 16,4 3 1-16,-3 3 0 15,3 0-1-15,0 0 1 16,0-5-1-16,0-2 0 15,0-5-2-15,0-6 1 16,10-4-1-16,1-1 1 16,-2 0 2-16,4 6-1 0,-4 3 1 15,0 8 0-15,1 4 0 16,-4 3 3-16,-1 3-3 16,1 2-1-16,-3 2 1 15,0 5 0-15,0 8 0 16,1 7 2-16,-1 3-1 15,-3 0-1-15,0 0 0 16,0-2 0-16,0-2 1 16,0-1 0-16,0-1-1 15,0-1 1-15,0 1-1 16,0 0 0-16,0-2 0 16,0-1 0-16,0-1-2 15,-3 1 2-15,-1 3 1 0,4 1-1 16,-3-2 0-1,3 1 0-15,0 1 1 0,0-2-2 16,0 2 1-16,0 2 0 16,0 1-1-16,0 3 2 15,0 2-1-15,0 1 0 16,0 0 0-16,0 0 2 16,0 0-2-16,0 0 0 15,0 0-1-15,0 0 1 16,0 0 0-16,0-1 0 15,0-1 0-15,0 2-1 16,0 0 2-16,0 0-1 16,0 0 0-16,0 0-1 15,0 0 0-15,0 0-1 0,0 0-1 16,0 0-2-16,0 0 2 16,0 0-1-16,3 0-3 15,13-1 1-15,8-4 6 16,12-2 0-16,6 0 0 15,5 3-1-15,7-2 1 16,7 1 0-16,3-2 2 16,-1-3-2-16,-9 3 0 15,-2 1 0-15,-6 6 0 16,-1 0 1-16,1 0 0 16,5 6-1-16,7 7 2 15,2 0-2-15,4-1 0 16,-1 2 2-16,-5-3-1 0,-6 1-1 15,-4-1 0-15,1-1 1 16,-4 0-1-16,1-2 0 16,-4-1 0-16,1 0 0 15,-7 0 0-15,0 0 0 16,-5 0-1-16,2 1 1 16,0-1 0-16,-2 1-1 15,-4-1 1-15,4-1 0 16,-4 1 2-16,0-3-2 15,-2-1 0-15,-5-1-1 16,-7 0 1-16,-1-1 0 16,-1 1 0-16,-1-1 0 0,5 2 0 15,1 0 1 1,1 1-1-16,2 0-1 0,3 2 1 16,-2 0 0-16,5 2 0 15,2 1 0-15,0-1 1 16,4 1 0-16,2-2 0 15,6-2-1-15,4 1 0 16,5-2 2-16,-2 0-2 16,-1-1 0-16,1 0 0 15,-1 0 0-15,-3-1-2 16,4 1 1-16,-1 0 1 16,4-1 0-16,6-2 0 15,-4 0 1-15,1 0-1 16,-3 0-1-16,-1 0 1 15,-2 0 0-15,-4-3 0 0,4 0-1 16,-4 1 1-16,0 1 0 16,4 0 0-16,-1 1 0 15,1 0 1-15,-1 0 2 16,-2 0-3-16,5 0 0 16,4 0 0-16,-1 0 0 15,13 0 3-15,-3 0-3 16,3 0-1-16,-1 0 1 15,-5 0-2-15,3 0 2 16,2 0 0-16,1 0-2 0,-3 0 1 16,-1 1 1-1,1 2 1-15,0-2-1 0,-2 2 0 16,2 0-1-16,7-2 1 16,-2 1 1-16,-2-2-1 15,5 0 2-15,1 0-2 16,3 0 0-16,-3 0 2 15,2-3-2-15,-8-1 0 16,-4 1-4-16,-5 3 4 16,3 0-3-16,0 0 2 15,-1 0 0-15,-2 0 0 16,-4 0-1-16,1 0 1 16,-7 0 1-16,1 0-3 15,-4 0 0-15,-6 0 1 16,-1 0 0-16,1 0-4 0,-6 0 0 15,3 0-11-15,-5 1 1 16,-1 4-8-16,-3 5-13 16,-3 1-29-16,-12 2-91 15</inkml:trace>
  <inkml:trace contextRef="#ctx0" brushRef="#br0" timeOffset="33686.6038">18027 1034 141 0,'-3'-3'24'15,"-2"-1"1"-15,2 3 22 16,2-1-4-16,1 2-6 16,0 0-14-16,0 0-2 15,0 0-5-15,-3 0-1 16,3 0-6-16,0 0-6 16,0 0 0-16,0 0-1 15,0 0 1-15,0 0 3 0,0 0-2 16,0 0 1-16,0 0-2 15,-3 0 2-15,3 0 0 16,0 0-2-16,0 0 0 16,0 0-1-16,0 0 2 15,0 0-3-15,0 0 0 16,0 0 0-16,0 0-1 16,0 0 0-16,0 0-2 15,0 0 2-15,0 0-3 16,0 0 0-16,0 0-1 15,0 0-4-15,0 0-1 16,0 0 0-16,0 0 0 16,0 0 3-16,0 0 0 15,0 0-2-15,0 0 0 16,0 0 1-16,0 0-6 0,0 0-10 16,0 0-4-16,0 0-13 15,0 0 7-15,3 0-2 16,0 0 15-16,-3 0 15 15,0 0 5-15,0 0 4 16,0 0 7-16,0 0 5 16,0 0 7-16,0 0-6 15,0 0-5-15,-6 0-4 16,0 0 1-16,2 0 3 16,-4 0-2-16,0 0 8 15,1-1-2-15,-3-1-1 16,-2 1-2-16,-1 1-3 0,-1 0 0 15,2 0 0 1,2 0-2-16,-4 0-4 0,2 0 5 16,-4 0 4-16,-1 3-3 15,1 4-5-15,-3 1 2 16,0 2-1-16,-1 0-1 16,-1 0 0-16,3 1 0 15,-5 4-3-15,3-1 1 16,2 1-1-16,0 0 1 15,3 2 0-15,2 3-1 16,0 0 1-16,3 1-1 16,0 3 0-16,4 0 0 15,-4 4-2-15,7 0 4 0,0 2-3 16,1 4-1 0,2 4 1-16,0 4 0 0,0 4 1 15,0-1-2-15,8-1 0 16,5-2 1-16,0 2 0 15,0-1-1-15,4 2 2 16,2 2-2-16,4 1 0 16,2-4 4-16,5-3-3 15,6-6 1-15,1-3-2 16,12 0 1-16,7-6 0 16,5-1 2-16,12-2 0 15,1-4-3-15,4-4 1 16,-4-5-1-16,2-6 0 15,-2-2 0-15,-4-2 0 0,3 0 0 16,-9-7-1-16,-1-10 1 16,-5-3 0-16,-7-4 2 15,-1-4-2-15,-5-3 0 16,-2-3 2-16,-2-3 2 16,-10-5-2-16,0-2 2 15,-5-3-1-15,-4 1-1 16,-5-2 2-16,-1 0-1 15,-6 0 2-15,-4-3-2 16,-4-2-1-16,-2-6 0 16,0-1 1-16,-3-2-2 15,-12 1 2-15,-8 1-3 16,-3 2 1-16,-6 0-1 0,-5 4 3 16,0 5-1-16,-6 4-2 15,4 5 3-15,0 5-2 16,-3 4 3-16,5 4 4 15,-1 5-6-15,0 3 3 16,-5 5-2-16,-2 4-2 16,-1 3 2-16,-5 7-3 15,-3 0-1-15,-1 1 1 16,0 16-1-16,4 2 0 16,2 2 0-16,1 3-1 15,-1 0 1-15,4 0-2 16,8-6 3-16,2-4-1 0,13-3 1 15,1 1-3 1,5-1 0-16,1-1 2 0,-2 2-9 16,5-1-2-16,5 1-5 15,-3 4-1-15,0 2-9 16,6 3-19-16,1 1-38 16,1-8-95-16</inkml:trace>
  <inkml:trace contextRef="#ctx0" brushRef="#br0" timeOffset="34039.3673">18148 1198 274 0,'4'1'10'16,"5"3"-9"-16,4-1 12 16,10 3 9-16,-4 1-3 15,7 0-9-15,-1 4 1 16,3 2-6-16,4 0 0 16,-1 4 3-16,2-2-2 15,3 2-4-15,-3 1 1 16,-4 1-1-16,0-2-1 15,-4-3-1-15,-1-3 0 0,-8-1 0 16,4-6-5-16,-8-3-3 16,2-1-7-16,2 0-29 15,1-14-54-15,-2-5-82 16</inkml:trace>
  <inkml:trace contextRef="#ctx0" brushRef="#br0" timeOffset="34608.1025">18843 1042 144 0,'0'-1'61'15,"0"1"-13"-15,0 0 14 16,0 0-13-16,0 0-24 0,0 0-1 16,0 0-5-16,0 17-5 15,-9 9-8-15,-6 7 1 16,-3 8-2-16,2 2-4 15,-7 0 1-15,4 5 0 16,-7 2 2-16,3 2-1 16,-1 5-2-16,3-3 3 15,-3-1 2-15,2-4-1 16,1-5-1-16,3-5 1 16,2 2-3-16,-3-3 3 15,2 1-4-15,1-3 2 16,2-5-3-16,2-5 0 0,6-8 0 15,-1-4 0-15,0-4 0 16,4-3 0-16,0 0 0 16,0-3 1-16,0-1-1 15,0 1 1-15,-2 2 1 16,2 0-2-16,0-2 1 16,0 1-1-16,-3-2 1 15,6 1 1-15,-7-1-1 16,3 1-1-16,0-1 0 15,-1 0 1-15,2 0-1 16,2 0-1-16,-2-1 1 16,0 1 0-16,1 0-1 15,1-1 1-15,1-2 0 0,0 0 0 16,0 0-2 0,0 0 1-16,0 0-1 0,0 0 0 15,0 0-3-15,0 0-15 16,0 0-30-16,0-16-49 15,4-6-178-15</inkml:trace>
  <inkml:trace contextRef="#ctx0" brushRef="#br0" timeOffset="36395.163">19871 1128 166 0,'-8'6'23'0,"1"-2"-9"16,-3 2 18-16,4 4 9 15,-1 0-22-15,1 1-4 16,0 3-5-16,-1 3-5 16,3 1 3-16,1 2-4 15,0 2 1-15,3 1-1 16,0 5-2-16,0 2 0 15,0 1 0-15,3 0 3 16,4-2-5-16,6-1 4 16,0-2-1-16,3-3 1 15,2-3-1-15,3-4 1 16,2-5 1-16,6-3 0 0,-3-2 1 16,3-3-4-16,4-3-1 15,-5 0 5-15,1 0-3 16,-6-6-1-16,1-5 2 15,-3-3 5-15,-3 0-1 16,-3 0 3-16,-3-6 1 16,-4 0 4-16,-1-1 0 15,-4-2-2-15,-2 3-4 16,-1-1-2-16,0 0-1 16,0 0-4-16,0-2 2 15,-8 1-3-15,-2 2 1 16,1 1-2-16,0 4 0 0,2 5 0 15,3 2 2-15,-5 2 2 16,2 0-5-16,-1 1 4 16,3 0-1-16,-1 1 2 15,0-1-4-15,2 1 1 16,-3-1 4-16,-3 1-6 16,0 1 2-16,-2-1 0 15,2 1-2-15,1 1 1 16,-5-1-1-16,4 3 1 15,-1-2 0-15,0 2 0 16,-2 0 1-16,3 0-1 16,-2 0 0-16,5 0 0 0,-4 0 1 15,1 0-2-15,1 0 0 16,0 0 0-16,2 0 0 16,1 0 3-16,1 0-3 15,0 0 0-15,1 0 0 16,1 0 0-16,0 0 0 15,0 0 0-15,0 0 0 16,0 0 0-16,2 0 0 16,1 0 1-16,-2 2-1 15,1-2 0-15,1 1 0 16,-3-1 0-16,0 0 0 16,3 0 0-16,0 0 0 15,0 2 1-15,-3-2-1 0,0 1 0 16,-2 0-1-1,-1 2 1-15,0 0 0 0,-1 0 0 16,-2 1 0-16,-1 0-1 16,4 0 1-16,-5 1 0 15,3-1 0-15,-2 0 1 16,6-1-2-16,-2-1 1 16,0 1 0-16,2-1-3 15,3 1-1-15,-1-3 0 16,0 1-2-16,2-1-4 15,0 0-8-15,0 0-6 16,0 4-16-16,0 2-23 16,4 3 11-16,10-1-103 15</inkml:trace>
  <inkml:trace contextRef="#ctx0" brushRef="#br0" timeOffset="36948.3787">20827 852 242 0,'-7'0'9'0,"1"0"2"16,-6 8 19-16,0 6-9 16,0 3-10-16,-1 8-3 15,-3 3-3-15,0 4-3 16,-2 7 4-16,-4 0 1 15,0 6 0-15,-4 1-3 16,-1 5 4-16,2 0-1 16,-5 7 1-16,-2 6-2 15,0 5-2-15,0 4 1 0,2-4-1 16,5-8 1 0,8-10 4-16,-2-10-2 0,8-5-2 15,2-3 2-15,-2-4-5 16,1-2 2-16,2-3-2 15,1-3 0-15,1-4-2 16,-1-4 2-16,4-3 0 16,-4-5 1-16,6-3-3 15,-1 1 0-15,2-3 0 16,0 0-3-16,0 0-5 16,0 0-18-16,0 0-53 15,3-15-87-15</inkml:trace>
  <inkml:trace contextRef="#ctx0" brushRef="#br0" timeOffset="38230.8169">21014 1367 151 0,'0'0'30'0,"0"0"-13"15,0 0 30-15,0 0-10 16,0 0-13-16,0 0 5 16,0 0-7-16,0 0-8 15,0 9-6-15,0 7 0 16,0 8 1-16,0 4-3 16,0-2-4-16,0 5 3 15,0-1-3-15,0 3-1 16,0 4 5-16,0-3-3 15,0 1 2-15,-2-2-2 0,1-3 0 16,-1-4-1-16,2 0 0 16,0-3 0-16,0-5 0 15,0-4-2-15,0-3 0 16,0-2 0-16,0-2 0 16,0-4 0-16,0-2 0 15,0-1 1-15,0 0-1 16,0 0 0-16,0 0 0 15,0 0 3-15,0 0-1 16,0 1 0-16,0-1 3 16,0 0-3-16,0 0 1 15,0 0-1-15,0 0 1 0,0 0-2 16,0 0-1-16,0 0 1 16,0 0-1-16,0 0 0 15,0 0 2-15,0 0-2 16,0 0-1-16,0 0 1 15,0 0 1-15,0 0-1 16,0 0 0-16,0 0 1 16,0 0-1-16,0 0 1 15,0 0-2-15,0 0 2 16,0 0-1-16,0 0 0 16,0 0 1-16,0 0-1 15,0 0 0-15,0 0 3 16,0 0-3-16,0 0 0 15,0 0-3-15,0 0 6 0,0 0-3 16,0 0 0-16,0 0-4 16,0 0 4-16,0 0-1 15,0 0 0-15,0 0 1 16,0 0 0-16,0 0 0 16,0 0 0-16,0 0 0 15,0 0 0-15,0 0 0 16,0 0 0-16,0 0 0 15,0 0 0-15,0 0 0 16,0 0-1-16,0 0 1 16,0 0 0-16,0 0-1 15,0 0 0-15,0 0 1 16,0 0 0-16,0 0 0 0,0 0 1 16,0 0-1-16,0 0 0 15,0 0-1-15,0 0 0 16,0 0 1-16,0 0 0 15,0 0 0-15,0 0 0 16,0 0 0-16,0 0-1 16,0 0 1-16,0 0 0 15,0 0 1-15,0 0-1 16,0 0 0-16,0 0 0 16,0 0 0-16,0 0 0 15,0 0 0-15,0 0 0 16,0 0 0-16,0 0 0 0,0 0 0 15,0 0 1-15,0 0-1 16,0 0-1-16,0 0 1 16,0 0 0-16,0 0 2 15,0 0-4-15,0 0 2 16,0 0-1-16,0 0-2 16,0 0 0-16,0 0-3 15,0 0-1-15,0 0-10 16,0 0-12-16,0-2-22 15,0-10-78-15</inkml:trace>
  <inkml:trace contextRef="#ctx0" brushRef="#br0" timeOffset="39813.9974">7467 1377 45 0,'0'-14'61'16,"0"3"-48"-16,0 2 4 16,0 5 10-16,-3 2 2 15,0 2 1-15,3 0-2 16,0 0-3-16,0 0-5 0,0 0-4 15,0 0-5-15,0 0-11 16,0 8 0-16,0 16 0 16,0 16 9-16,3 17 6 15,4 14-4-15,-1 9-4 16,-1 10 2-16,-2 9-3 16,0 5-4-16,0 2 1 15,0-9-3-15,0-12 1 16,4-14-1-16,-4-10 2 15,3-9-1-15,-3-7 0 16,2-7 1-16,-2-8-2 16,0-11 0-16,-3-5-2 0,0-7 1 15,4-3-3-15,-4-2-5 16,0-2-20-16,3-2-41 16,-3-24-41-16</inkml:trace>
  <inkml:trace contextRef="#ctx0" brushRef="#br0" timeOffset="40774.4079">7522 1343 224 0,'5'-4'0'0,"8"-2"1"16,5-2-1-16,6-2 6 15,7-2 1-15,5 1-4 16,10 0 1-16,6-1 5 16,7 0 1-16,15-2-9 15,4-2 9-15,10-1-3 16,-3 1-1-16,3-3 0 15,-2 2-5-15,-2 0 3 16,4 2 1-16,-9 2-3 16,-7 2 3-16,-8 5-4 15,-6 2-1-15,-6 3 3 0,-7 1-1 16,-2 0 1-16,-7 0 0 16,-3 4-2-16,-5 7 0 15,-1 3-1-15,-3 4 5 16,-3 4-4-16,1 3 3 15,2 4 3-15,0 6-3 16,0 4 3-16,1 6-5 16,2 9 4-16,0 12-3 15,1 11 2-15,2 3-4 16,-6 2 5-16,0-2-4 16,1-2-1-16,-4 0 1 15,0-1 0-15,-3-5-2 16,-6-3 1-16,-2-6-1 0,-1-3 1 15,-1-9 1 1,-2-9-2-16,-2-8 0 0,-1-9 2 16,-3-7 0-16,0-6 0 15,0-7 1-15,0-3 2 16,0-2 10-16,0 3 8 16,-10-1 6-16,-10 3-18 15,-15-2-6-15,-7-2-3 16,-15-1 1-16,-7 0 4 15,-5 0-4-15,-4-1-2 16,-3-5 2-16,3 2 2 16,-6 1-1-16,-2 0-3 0,-4 3 2 15,-3 0-2-15,2 0 5 16,-5 0 0-16,0 1-4 16,-3 6 2-16,-2 1-2 15,2 0-2-15,3-1 0 16,8 0 3-16,11 0-3 15,11 0 0-15,6 2-1 16,10 1 1-16,2-2-2 16,7-1 1-16,3 1 0 15,12-3 1-15,3-1-1 16,6-1 1-16,5-3-1 16,4 0 1-16,3 0 0 15,0 0-4-15,0 0-1 16,0 0-4-16,0 0-4 15,-3 0-19-15,3 0-17 0,0 0 0 16,0 0 14-16,6 0 6 16,4-3-39-16,-1-11-84 15</inkml:trace>
  <inkml:trace contextRef="#ctx0" brushRef="#br0" timeOffset="42656.3184">7676 1535 73 0,'0'0'59'16,"0"0"-42"-16,0 0-1 16,0 0-6-16,0 0-1 15,0 6 1-15,0 2-2 16,0 3 5-16,3 2-1 15,0 4 4-15,1 3-5 0,2 3-3 16,-3 0 7-16,0 1-8 16,0-1-7-16,2 1 11 15,-4-5-7-15,1-2 1 16,-2-5-4-16,0-6 3 16,0-4-3-16,0-2 1 15,0 0 3-15,3 0 0 16,-3 0-3-16,0 0 0 15,4 0-2-15,2 0 0 16,3 0 2-16,7-7 1 16,1 0-1-16,2 0-2 15,-2 0 1-15,8 1 0 0,-1-1-1 16,4 0 2-16,-1 0-2 16,1 0 0-16,-2-1 1 15,-4 2 0-15,-1-2-1 16,-9 1 3-16,-3 2-1 15,-5 3 0-15,1 0 1 16,-5 1 3-16,0 1 4 16,0 0-3-16,0-3 2 15,0-1 2-15,0-2-7 16,0-3-3-16,-2 4 3 16,-5-2-2-16,4 0 0 15,3 1-2-15,-3-1 2 16,0 3-2-16,3-2 0 0,-3 1 1 15,0 0-1 1,3 0-3-16,0 1 1 0,0-1-4 16,0 4-15-16,0 1-32 15,0 0-207-15</inkml:trace>
  <inkml:trace contextRef="#ctx0" brushRef="#br0" timeOffset="43300.235">8259 1485 238 0,'0'0'10'16,"0"0"-9"-16,0 0 7 15,0 0-3-15,0 15-3 16,0 7-2-16,0 7 6 16,0 0-1-16,0-1 0 15,0-3-5-15,0-3 3 16,0-5 2-16,0-3 1 16,2-3-5-16,4-3 1 15,1-6-1-15,-1 1 0 0,0-1 2 16,0-2 0-1,4 0 2-15,-2 0-3 0,4 0 3 16,1 0-3-16,4 0 1 16,2-6-2-16,6 2 0 15,-2-2-1-15,4 2 0 16,1-2 0-16,2 0 0 16,1 1 3-16,-4-4 0 15,-3 2-1-15,-3 0 0 16,-5 0-1-16,2 1 1 15,-9 1 0-15,0 2 0 16,-3-1 1-16,-3 1 0 16,-3 0 2-16,4 0-2 15,-4 2 5-15,0 0-1 0,0-2 3 16,0-2-3-16,0-2 6 16,0-3-4-16,0-1 0 15,-4 0-6-15,-2-2 2 16,3 1-2-16,0 0-2 15,0 0-1-15,0 2 0 16,-3 1-3-16,3 2 3 16,-1 1-8-16,1-1-4 15,0 2 1-15,0 3-21 16,1 2-44-16,-1 0-94 16</inkml:trace>
  <inkml:trace contextRef="#ctx0" brushRef="#br0" timeOffset="43929.8816">8813 1357 157 0,'0'0'37'0,"-2"0"-13"16,2 0 2-16,-3 0-6 0,3 0-13 15,-3 5-6-15,3 9 1 16,-3 5 4-16,3 4-3 16,0 1-1-16,0 1 1 15,0 2-2-15,0 0-1 16,0-2 1-16,3-4 0 15,3-4 0-15,-1-4 2 16,-2-3-1-16,4-3-2 16,-4-3 1-16,3 1-1 15,0-4 4-15,3 1-1 16,-1-2 1-16,2 0-3 16,2 0 2-16,1 0-1 15,1 0-1-15,2 0 2 16,-1-5 0-16,0 0-3 15,0 0 1-15,1-2 0 0,1 0-1 16,-4 0 1-16,-4 1-1 16,0 1 2-16,-6 0 2 15,4 2-1-15,-5 1 3 16,-2 2 2-16,0-2 5 16,0 1-3-16,0-1 3 15,0-3-3-15,0-2-4 16,0-4-6-16,-2-3 2 15,-5-2-1-15,4 0 0 16,-3 1-1-16,3 1 0 16,-3 1-1-16,3 4-6 15,0 3-2-15,-4 2-9 0,4 4-7 16,-5 0-44-16,2 0-51 16</inkml:trace>
  <inkml:trace contextRef="#ctx0" brushRef="#br0" timeOffset="44748.647">7764 2176 158 0,'3'-5'19'0,"-3"3"-14"0,0 0 12 16,0 2 8-16,0 0-8 15,0 0-7-15,0 0-4 16,0 0-3-16,0 0-3 15,0 0 1-15,0 10 0 16,3 5 9-16,4 2 6 16,2 2-3-16,0-2-10 15,-1-2 1-15,2-2-1 16,-1 0 1-16,0-3-3 16,-3-3 0-16,1-2 0 15,-2-2 0-15,1-1 2 0,0-1-2 16,4-1 3-16,-1 0 1 15,5 0 0-15,5 0-4 16,6 0 0-16,-1 0 0 16,5 0 0-16,-4 0 0 15,-1-3-1-15,-2-1 2 16,-2-2-2-16,-1 1 1 16,2-4 0-16,-6 0 1 15,1 0 3-15,-4 0 1 16,-4 1-4-16,-1 1 1 15,-4 1 4-15,-3 1 3 16,0-1 5-16,0-3-3 0,0-2 1 16,0-2-5-1,0 0-2-15,-3 2-3 0,-1 2-3 16,-2 0 1-16,6 5-2 16,-3 0 0-16,3 2-1 15,0 1-7-15,-2 0-5 16,2-1-6-16,0-1-15 15,0 0-53-15,2-1-4 16,7 0-35-16</inkml:trace>
  <inkml:trace contextRef="#ctx0" brushRef="#br0" timeOffset="45288.3216">8404 2017 137 0,'0'0'35'0,"0"0"-8"15,0 0-10-15,3 3-11 16,-3 10-1-16,3 3-3 16,3 2 2-16,-3 2-4 15,4-2 2-15,-4 0 3 16,3 0-3-16,-3-3 1 15,1-2 0-15,3-2-1 16,0 0 1-16,-1-4-1 16,0 0-2-16,3-4 1 0,-3 1-1 15,3-1 2-15,3-3 1 16,1 0 0-16,-1 0 0 16,2 0 0-16,5 0 1 15,0 0-1-15,1-6 1 16,2 1-2-16,-1-2 2 15,0-1-1-15,0 1-3 16,-2-1 2-16,-2-2 4 16,-4 2-1-16,-1 0 1 15,-3 1 1-15,-2 1-3 16,-2 3 0-16,-5 2 4 16,0 1 1-16,0 0 9 15,0-3-4-15,0 1 7 16,0-2-7-16,0 0-10 15,-2-2 0-15,-5-1-4 0,1 1-5 16,3-1 4-16,0 0-8 16,0-1-9-16,3-2-10 15,0-3-25-15,0-2-84 16</inkml:trace>
  <inkml:trace contextRef="#ctx0" brushRef="#br0" timeOffset="45910.6175">8903 1908 114 0,'0'0'41'0,"0"4"-33"15,0 8 10-15,0 4-3 16,0 0-7-16,0 1-5 15,0-2 0-15,0-1-2 16,0-1-1-16,4-5 1 16,2-1 1-16,1 0-2 15,-1 2 3-15,3-1 2 16,-3 0-2-16,6-1 3 16,-3 0-2-16,0-2-1 15,4-2 0-15,-1 0 0 16,3-2 1-16,0 0-1 0,3-1 1 15,0 0-2-15,-2 0-1 16,4 0 5-16,-1 0-3 16,-3-4 0-16,1-1 2 15,-1-1 0-15,-4 1-3 16,2 0 3-16,-1 0-1 16,-4 0-1-16,0 3 1 15,-3-3-1-15,-3 4-1 16,0-1 1-16,-3 1 4 15,3 1 2-15,-3-1 1 16,0 1 2-16,0 0 4 16,0 0-4-16,0 0 0 0,0 0-2 15,0-3-3-15,0-1-3 16,0-4-2-16,-6 0-2 16,3-4 1-16,-6 0-1 15,3-2 0-15,0 0 0 16,-3 0 0-16,2-2-1 15,1 0 1-15,3 0-5 16,-2-1-1-16,2 1 3 16,0 5-9-16,0 1-8 15,3 4-18-15,-3 5-82 16</inkml:trace>
  <inkml:trace contextRef="#ctx0" brushRef="#br0" timeOffset="48440.7256">17930 2131 22 0,'0'-5'29'16,"0"1"-18"-16,0 3 2 16,0 1 6-16,0 0-2 15,0 0 2-15,0 0-2 16,0 0 1-16,0 0 3 0,0 0 10 16,0 0 0-1,0 0-4-15,0 0 4 0,0 0 2 16,0 0-8-16,0 0 0 15,0 0-2-15,0 0-6 16,0 0 3-16,-9 5-3 16,-7 11-9-16,-4 5-3 15,-5 4-1-15,-5 4-1 16,-6 6 3-16,-4 7-1 16,-7 5 0-16,-6 5 1 15,-8 6 0-15,-2 5-2 16,-4 11 2-16,-10 6-2 15,-8 8 2-15,-9 6-6 16,-7 4 3-16,-2 2-1 16,-1 0 1-16,0-9 1 0,5-5-1 15,16-11-2 1,11-8 0-16,14-9-1 0,7-9 1 16,2-7 0-16,10-5 2 15,3-3-2-15,3-6 0 16,11-5 2-16,2-6-3 15,8-8 0-15,4-4 1 16,5-3-1-16,3 0 0 16,-3-2-1-16,3 0-4 15,0 0-3-15,0 0-10 16,0-7-33-16,10-13-5 16,12-9-3-16,4-8-96 0</inkml:trace>
  <inkml:trace contextRef="#ctx0" brushRef="#br0" timeOffset="48890.3981">16519 3086 214 0,'0'-2'55'0,"0"2"-32"16,0 0 5-16,0 0 11 15,0 0-1-15,-5 3 2 16,-4 17-22-16,-7 12-16 16,-9 14 0-16,-1 8 1 15,-6 6 0-15,-1 1 0 0,1-1-2 16,2-2 5-16,-2-6-5 16,9-9 0-16,3-8 2 15,7-7-2-15,7-8 3 16,-1-8-2-16,7-3-1 15,0-4-1-15,0 1-1 16,3-3 0-16,13 0 1 16,11-3 0-16,6 0 2 15,7-14 1-15,7-7 1 16,9-4-3-16,1-3 2 16,2 2-3-16,6-1 2 15,3 0-2-15,-4 1 1 0,-1 3-1 16,-8-1-1-16,-7 1 0 15,1-2-9-15,-3-2-13 16,5-3-25-16,1-1-29 16,-1-2-122-16</inkml:trace>
  <inkml:trace contextRef="#ctx0" brushRef="#br0" timeOffset="49506.1164">18389 2076 165 0,'-1'-13'12'0,"1"3"-4"0,0 1 14 15,0 5 12 1,0 1-3-16,0 3-6 0,0 0 0 15,0 0-1-15,0 0-7 16,0 6-12-16,0 14-2 16,0 9 12-16,1 8-1 15,1 5-4-15,-2 4 0 16,0 4 1-16,0 6-2 16,0 4-2-16,-6 9 6 15,0 9-5-15,-4 6 3 16,-1 5-3-16,2-1-2 15,3-5 0-15,2-7-1 16,1-8-1-16,3-7-1 16,0-10-1-16,0-9-2 15,0-5 0-15,0-8 1 0,0-5-1 16,0-1-2-16,0-6 2 16,0-6 0-16,0-4-3 15,0-4 1-15,0-3 0 16,0 0-4-16,0 0-6 15,0 0-19-15,0 0-22 16,0-16-26-16,5-10-124 16</inkml:trace>
  <inkml:trace contextRef="#ctx0" brushRef="#br0" timeOffset="50051.5224">18694 2214 285 0,'0'0'18'0,"0"0"-9"15,0 0 23-15,0 0-12 16,0 0-8-16,6 15-5 15,1 11 2-15,6 9 4 16,6 7-2-16,-2 8-5 16,1 2 6-16,-1 4 1 0,-4 6-5 15,0 5-1-15,0-2 1 16,0 0-4-16,-6-6 1 16,2-4-1-16,5 0-2 15,-8-2-1-15,3 1 3 16,-2-2-2-16,0-1 1 15,-1 0-1-15,4-2 0 16,-4-1 1-16,4 1-1 16,-1 0 1-16,0-3-1 15,3 1 0-15,0-4-2 16,1 2 2-16,-1-5 1 16,-1-6 4-16,-4-7-7 0,-1-12 1 15,-5-4-1 1,1-3 2-16,-2-7 0 0,0 0 0 15,0-1-2-15,0 0 0 16,1 0 0-16,-1 0 0 16,0 0-1-16,0 0 0 15,0 0-5-15,0-4-7 16,0-9-28-16,0-9-129 16</inkml:trace>
  <inkml:trace contextRef="#ctx0" brushRef="#br0" timeOffset="50832.3725">18106 3333 251 0,'-3'-2'41'16,"3"1"-31"-16,0 1 8 0,0 0 10 15,0 0-13-15,0 0-14 16,0 0 5-16,0 0-4 16,0 0 2-16,0 0 3 15,0 0-1-15,0 0 2 16,0 0-1-16,0 4-2 15,0 13-3-15,3 9 6 16,12 10 8-16,6 5-5 16,-2 0-2-16,1-6-4 15,0-2-1-15,-2-7-3 16,-1-4 0-16,-1-2-1 16,-1-5-2-16,0-4 2 0,-2-5 1 15,2-3-1-15,-4-3 0 16,1 0 0-16,2 0 5 15,0-11 2-15,7-12 3 16,-3-11 4-16,6-4-5 16,-2-3-1-16,-4 3-4 15,-3 4-3-15,-3 1-1 16,3 1-2-16,0 1-5 16,-1 3-11-16,5 3-13 15,-3 6-58-15,1 4-99 16</inkml:trace>
  <inkml:trace contextRef="#ctx0" brushRef="#br0" timeOffset="51509.332">18798 3500 310 0,'-1'0'36'15,"1"-1"-23"-15,0 1 9 16,0 0 2-16,0 0-10 15,0 0-11-15,0 0-2 16,0 0-1-16,0 0 0 16,11 11 2-16,8 6 2 0,4 6 3 15,6 4 0-15,-4 1-1 16,5-2-1-16,-4-5-2 16,-1-3-2-16,-2-4 1 15,1-4 1-15,-5-4-2 16,0-4 0-16,-3-2-1 15,1 0 5-15,-1 0-2 16,-3 0 0-16,4-2 2 16,-2-10 0-16,-1-5 1 15,2-4 5-15,-3-4 2 16,-1-8 2-16,-2-2-10 16,-1-3-3-16,-1-4 0 0,-8-1-2 15,0 0-3-15,0 2 0 16,0 3-5-16,-8 2-6 15,-4 4-19-15,-3 4-38 16,-2 4-68-16,1 2-125 16</inkml:trace>
  <inkml:trace contextRef="#ctx0" brushRef="#br0" timeOffset="52212.0517">19081 2227 139 0,'3'-12'11'0,"0"4"7"16,-1 2 12-16,-1 3-7 15,1 3-9-15,-2 0 9 16,0 0 9-16,0 0 2 16,0 0-10-16,0 0-4 15,0 0-12-15,3 0-4 0,5 4 1 16,8 9 7-16,0 4 0 15,7 3-2-15,3 2-2 16,4 1-1-16,5 3 2 16,4 4 1-16,2 1 1 15,1 5-5-15,1 3 1 16,0 1-1-16,1 2-2 16,2 2-1-16,2 2 0 15,4 1-1-15,5-1-1 16,1 0 3-16,-3-4-3 15,2 2 1-15,-4-3 3 16,0 1-4-16,-5-4 2 16,-2-1-3-16,-1-6 3 0,1-2-2 15,-5-2 0-15,1 0 2 16,0-2-2-16,-5-3 2 16,1-2-3-16,-5-5 1 15,-4-2 0-15,-3-4-1 16,-4 0 0-16,-1-1 3 15,-6-2-3-15,-2 0 1 16,1-2-1-16,-7 0 0 16,-2-2 0-16,-2-1 0 15,-2-1-1-15,-1 0 1 16,2 0 0-16,-2 0 0 16,0 0 0-16,-3 0-4 0,-15 0-29 15,-8-10-70-15,-2-10-175 16</inkml:trace>
  <inkml:trace contextRef="#ctx0" brushRef="#br0" timeOffset="54539.132">20541 2956 100 0,'-3'3'176'16,"0"-2"-162"-16,3 2 13 15,0 0 13-15,-4 0-17 16,4 6-7-16,0 7-9 0,4 10 8 16,6 4 2-16,6 4-11 15,-1 5 2-15,2 3 1 16,-1 2-5-16,1 2 2 16,-4 1-1-16,0-2-5 15,-2-3 1-15,-3-5 1 16,-2-6 0-16,1-6 0 15,-7-5 3-15,1-5-2 16,-1-5 1-16,0-4 1 16,0-4 1-16,0-2 3 15,0 0 0-15,0 0 8 16,-1 0 3-16,-19 0-6 16,-9-3-10-16,-13-6-4 0,-7-2 2 15,-9-3-2-15,-2 3 0 16,0-2 0-16,8 5 1 15,-3 1 0-15,2 2-2 16,3 4-1-16,2-1-3 16,6 2-8-16,4 0-9 15,2 0-45-15,7-5-102 16</inkml:trace>
  <inkml:trace contextRef="#ctx0" brushRef="#br0" timeOffset="55880.3597">19073 1830 136 0,'0'0'75'0,"0"0"-41"15,0 0 3-15,0 0 7 16,-3 0-16-16,3 0-10 15,0 0-4-15,0 0-3 16,0 0 1-16,0 0-8 16,0 0 2-16,0 0-6 15,0 1 1-15,11 8 8 16,11 3-6-16,4 4 2 16,9 3 7-16,5 0-4 15,5 1 1-15,4-2 4 16,2-1-4-16,2-2 0 15,2 0-2-15,7-1-1 0,0 0-1 16,7 3 1 0,1 0-6-16,1 1 1 0,0 2-1 15,-6 4 1-15,0 0 2 16,-3 0-1-16,-2-2-2 16,0 1 1-16,-7 0 0 15,4-1-1-15,-3 1 1 16,6 1 1-16,5 2-1 15,10 0-1-15,2 2 1 16,5 1 0-16,2 0-1 16,1-1-1-16,-1 1 1 15,0-1 0-15,0-3 0 16,-5 1 0-16,-1-1 1 16,-4 2 0-16,1 1 0 15,-4 6-1-15,3 2 3 0,5 3-3 16,-2 0 1-16,5-2 0 15,0-3 1-15,-5-5-2 16,1-3 0-16,0-1 0 16,4 2 0-16,5-3 1 15,-7 0-2-15,-2 1 1 16,-6-4-2-16,-11 2 2 16,1-3 0-16,-3-2 2 15,-6-1 1-15,-2 1-3 16,-5-2 1-16,-7-3-2 15,-5 0-1-15,-5-5 2 16,-5 0 2-16,-10-2-2 0,-2-2 0 16,-4-1 0-16,-4 0 1 15,-2-2 0-15,-2-1-1 16,0 0 0-16,0 0 0 16,0 0 0-16,0 0 1 15,0 0-2-15,0 0 1 16,0 0 0-16,0 0-4 15,0 0-2-15,-3 0-27 16,-8-1-99-16,1-6-136 16</inkml:trace>
  <inkml:trace contextRef="#ctx0" brushRef="#br0" timeOffset="56373.988">23062 2816 191 0,'0'0'156'16,"0"0"-156"-16,1 0 6 15,6 0 12-15,2 6-1 16,7 10 5-16,3 5-3 15,4 4-1-15,4 6-8 0,-4 4-8 16,3 3 3 0,-1 2-2-16,-2-1-2 0,0 1 4 15,0-3-1-15,-5 1-2 16,6 3 0-16,-5-2-2 16,0 1 3-16,-1-4 4 15,-7-4-5-15,0-4-2 16,-5-10 5-16,-3-5-4 15,1-5 1-15,-4-4 1 16,0 4 2-16,-13 0-1 16,-10 2 0-16,-9-2-4 15,-5-1 3-15,-8-4 0 16,0-1-2-16,-5-2 4 16,-5 0 2-16,-8 0 1 15,-3-7 0-15,-1-2-8 0,3 2-1 16,4 2-5-16,1 0-5 15,1 2-12-15,-2-5-66 16,-1-9-189-16</inkml:trace>
  <inkml:trace contextRef="#ctx0" brushRef="#br0" timeOffset="57941.7744">17649 1571 225 0,'-4'0'40'16,"-2"0"-4"-16,3 0 8 15,0 0-3-15,-8 0-10 0,-2 0-8 16,-6 0-14-16,-8 3 2 15,-6 10-5-15,-4 4 2 16,-8 6-1-16,-11 5 0 16,-5 4 0-16,-7 5-3 15,-11 4 1-15,-8 7 3 16,-7 4-7-16,-7 6 3 16,-10 1-1-16,2-1-3 15,1 1 1-15,-2-1 0 16,2 2-1-16,-5 0 1 15,-1-2 0-15,1-3 5 16,-1-3 2-16,10-1-7 0,1-2 6 16,5 1-2-16,4-1 2 15,10-2-6-15,8-1 1 16,12-7-2-16,12-9 0 16,10-4 1-16,12-10-1 15,4-5 0-15,13-3 0 16,0-5-1-16,4 0 1 15,6-2 0-15,0-1-2 16,3 0-2-16,0 0 0 16,0 0 2-16,-4 0 2 15,3 0-1-15,-1 0 1 16,1 0-2-16,1 0 1 16,-2 0 0-16,-2 0-2 0,-2 6 2 15,-1 5-9-15,-5 5 0 16,-5 2 6-16,4 2 3 15,-3-2-4-15,-3 2 4 16,5-3 0-16,-5-1 2 16,3 2-2-16,-1-1 1 15,1 1 0-15,0 0 0 16,0-1 0-16,3-1-1 16,-3-3 1-16,6-4 1 15,3-3-1-15,1-2 0 16,0-1 1-16,2 0-1 15,1-2 1-15,2 1-1 0,-1-1 1 16,-1 0-1 0,-2 4-1-16,-1-1 1 0,0 0-1 15,0 2 1-15,-4 0 1 16,2 2-1-16,-1 1 0 16,0-1 0-16,-4 1 1 15,-1 0-1-15,1 1 0 16,1 1 0-16,-8 2 0 15,7 0 0-15,-3-3 1 16,4-3 0-16,1-3 0 16,4-1 2-16,-2 0-3 15,3 0 0-15,0-2 1 16,-1 2-1-16,0-2 2 16,4-1-1-16,2 0-1 15,-1 0 1-15,1 0 0 0,1 0-1 16,0 0 0-16,0 0 0 15,0 0 0-15,0 0 0 16,0 0-1-16,0 0 0 16,0 0-4-16,0 0-2 15,0 0-7-15,0 0-2 16,0 0-25-16,0 0-22 16,0 0-56-16,7 0-13 15</inkml:trace>
  <inkml:trace contextRef="#ctx0" brushRef="#br0" timeOffset="58781.6129">14664 2938 188 0,'0'-2'23'16,"0"2"-14"-16,0 0 13 16,0 0 12-16,0 0-6 0,0 0-14 15,0 0-7 1,-2 3-2-16,-2 10-4 0,-2 2 2 15,0 3 2-15,-4 5 0 16,-4 4-1-16,-2 5 2 16,-2 4 3-16,-2 3-5 15,0 1 1-15,1-1 1 16,2 1 1-16,-1-5-5 16,3-6 5-16,6-6-2 15,0-4-2-15,2-6 2 16,4-6-4-16,0-5 1 15,3 0 1-15,0-2-3 0,0 0 3 16,0 0-2 0,0 0-1-16,0 0 0 0,0 0 0 15,0 1-1-15,0-1 1 16,0 0-3-16,0 2 3 16,3-1 0-16,10 0 0 15,-1 1 0-15,9-2 3 16,0 0-1-16,9 0-2 15,3 0 1-15,6 0 0 16,6 0 0-16,1 0 1 16,1 0 1-16,-1 0-3 15,-4 0 0-15,-3 0 0 16,1-4 3-16,-7-2-2 16,-5 2 0-16,-2-2 0 15,-7 3-1-15,-1 0 0 0,-9 1 0 16,-3 2 2-16,-3-2-2 15,-3 2 1-15,0 0 1 16,0 0 0-16,0 0 4 16,0 0-3-16,0 0 1 15,0 0-3-15,0 0 2 16,0 0-2-16,0 0 0 16,0 0-1-16,0 0 0 15,0 0-1-15,0 0 0 16,0 0 1-16,0 0 0 15,0 0 0-15,0 0-1 16,0 0-2-16,0 0 0 0,0 0-8 16,0 0-14-16,0 0-27 15,0 3-159-15</inkml:trace>
  <inkml:trace contextRef="#ctx0" brushRef="#br0" timeOffset="60432.8266">14403 3604 309 0,'-20'-15'40'0,"13"7"-9"16,-3 2 16-16,-2-1-11 16,-5 1-10-16,-2-1-8 15,-10 1-2-15,-7 2-10 16,-6 2 5-16,-7 2-9 16,-4 0 0-16,1 10 2 15,1 10-1-15,-4 2 0 16,0 9-1-16,-1 6-2 15,5 4 1-15,4 1 0 0,10-1 2 16,4 0-3 0,4 1 0-16,9 2 0 0,0 7 0 15,4 7 0-15,4 7 0 16,2 3 0-16,3-1 0 16,7-2 0-16,0-3 0 15,17-1-2-15,4-6 1 16,9-3 1-16,7-4 0 15,8-7 0-15,7-7-1 16,9-9 1-16,3-8 0 16,8-5 0-16,4-4 0 15,3-6 1-15,7-2 0 16,4 0 1-16,-2-13-2 16,-10-7 0-16,4-6 0 15,-9-6-2-15,-3-3 2 0,-9-3 0 16,-7-2 2-16,-8-1-2 15,-7 0 0-15,-6-3 0 16,-8 2 5-16,-4 0-3 16,-9 3 2-16,-3-1-1 15,-6-1 1-15,-3-2 1 16,0-1 0-16,-5-3-4 16,-8-2 1-16,-11-4-2 15,2-3 2-15,-4 2-2 16,-2 0 0-16,1 8 4 15,2 8-3-15,-2 6 2 16,1 6 1-16,4 3-1 0,-4 5 0 16,3 1 0-16,-6 2-1 15,3 2-1-15,-4 2 2 16,-2 2-2-16,3 3-1 16,-4 2 0-16,0 3-1 15,2 1 1-15,-5 0-1 16,3 0 1-16,1 5-1 15,3 7-1-15,-1 1 0 16,0 4-1-16,2 1-1 16,-5 3-10-16,5 5-5 15,1 3-4-15,1 3-18 16,10 4-31-16,0 0-43 16,3-2-77-16</inkml:trace>
  <inkml:trace contextRef="#ctx0" brushRef="#br0" timeOffset="60783.8017">14051 3867 117 0,'-3'0'93'0,"3"0"-41"15,-3 0 10-15,3 0-16 16,0 0-20-16,0 0-15 15,0 5-9-15,0 12 0 0,13 8-2 16,10 9 7 0,6 4-2-16,3-3 1 0,1-1 0 15,-2-4-3-15,2-2-2 16,0-3 0-16,1 3 3 16,-7-5-3-16,0 0 0 15,-7-3 0-15,0-6 0 16,-5-1-1-16,-6-5 1 15,-1-1-2-15,-3-3 0 16,0-1-1-16,-5-2-5 16,0-1-8-16,0 0-19 15,0 0-61-15,0 0-164 16</inkml:trace>
  <inkml:trace contextRef="#ctx0" brushRef="#br0" timeOffset="61122.2763">14415 3921 270 0,'-6'-1'48'16,"0"-1"-18"-16,3 2 3 16,-6 0-2-16,1 0-11 15,-2 10-6-15,-6 7-11 16,-1 3 0-16,-2 4-1 15,-4 3 0-15,4 4-1 16,-10 6 1-16,0 3-1 0,-4 4-1 16,0-3 4-16,2-4-1 15,7-6-2-15,5-9 7 16,3-3-5-16,5-6-2 16,5-3-1-16,0-3 0 15,3-3 0-15,3 0-3 16,-3 0-7-16,3 2-12 15,0 1-32-15,0-2-47 16,0-3-71-16</inkml:trace>
  <inkml:trace contextRef="#ctx0" brushRef="#br0" timeOffset="61422.8217">14606 4191 272 0,'0'0'17'0,"0"2"-2"16,0 5 20-16,0 8-4 15,0 3-13-15,0 5-9 16,0 3-1-16,0 4-2 15,0 3 0-15,-3-1-2 0,3-1 0 16,0-4-4 0,0-5 0-16,0-2-2 0,0 0-8 15,0-3-7-15,6-1-26 16,2-5-76-16</inkml:trace>
  <inkml:trace contextRef="#ctx0" brushRef="#br0" timeOffset="62322.4976">16423 3823 359 0,'-34'-16'27'0,"-14"3"-20"15,15 6 34-15,-6 7-16 16,2 0 1-16,-1 0-15 15,3 7-4-15,-1 12 3 16,-1 3-7-16,-1 8-2 16,-1 8 0-16,4 2-1 15,2 8 5-15,3 2-5 16,8 4 3-16,-2-1-1 16,9-1-2-16,5 0 3 0,4-8-3 15,6 2 0 1,0-3 0-16,13 1 0 0,9 0-3 15,11 1 1-15,9-4 0 16,0-4 1-16,4-8-1 16,2-8 1-16,-1-8 1 15,6-9 0-15,5-4-2 16,5 0 2-16,4 0 0 16,3-14-1-16,-3-3 1 15,2-2 0-15,-4-4 0 16,0-4-2-16,-7-2 0 15,-6-4 1-15,-10 0-2 0,-9-1 3 16,-10-3-1 0,-5-1 1-16,-7-5 1 0,-8 1 1 15,-3-2 1-15,-3 1-2 16,-20-1 2-16,-6 4-1 16,-10 2 0-16,-13 4 1 15,-4 6-2-15,-5 4 4 16,0 7-1-16,-2 6-2 15,5 6 5-15,3 5 0 16,6 0-6-16,4 0 3 16,7 5-3-16,7 0-1 15,6 2-2-15,4-1-1 16,6 0-5-16,2 1-7 16,0 6-21-16,6 1-45 15,1 5-61-15</inkml:trace>
  <inkml:trace contextRef="#ctx0" brushRef="#br0" timeOffset="62631.049">16130 4166 309 0,'0'0'46'0,"0"0"-46"16,0 5 2-16,5 6 4 15,16 7 7-15,3 5-3 16,6 4 1-16,7 1-3 16,-5-3 5-16,1 0-5 15,2-3-5-15,-9-4-3 16,3 2 0-16,-8-4-7 15,-3-1-11-15,-8-5-11 16,-4-1-85-16,0-8-136 16</inkml:trace>
  <inkml:trace contextRef="#ctx0" brushRef="#br0" timeOffset="62855.4651">16441 4140 305 0,'-13'0'22'0,"0"6"-2"16,0 14 3-16,-3 7 0 15,-5 7-11-15,6 6 2 16,-6-2-11-16,6 0 0 16,-1-1-3-16,3-3-2 15,0 0-4-15,6-2-10 16,1-4-14-16,0-2-71 15,6-11-124-15</inkml:trace>
  <inkml:trace contextRef="#ctx0" brushRef="#br0" timeOffset="63184.556">16574 4278 132 0,'14'-3'30'15,"1"3"10"-15,2 0 16 16,-5 0-22-16,-3 0-18 16,-5 16-8-16,-4 8 1 15,0 6-8-15,-1 2-1 16,-10-2-6-16,1-5 6 0,4-11 3 16,6-5 5-1,-4-7 2-15,4-2-2 0,0 0 3 16,0 0-11-16,0 0 3 15,10 0-2-15,3 0 3 16,5-2 0-16,2-5-1 16,3-3-3-16,3-1 0 15,4-2 0-15,-2-2-6 16,5 1-15-16,-3-3-28 16,-1-2-124-16</inkml:trace>
  <inkml:trace contextRef="#ctx0" brushRef="#br0" timeOffset="64294.3294">18440 3939 172 0,'-51'16'10'15,"5"1"-1"-15,1 0 43 16,5-10 6-16,2 2-31 16,6-4 4-16,-5 1-13 15,7-2 1-15,6 0-2 0,-3 2-1 16,8-2-7-16,-4 3 3 15,7-3-5-15,-4 3-2 16,5 2 2-16,1-2-1 16,2 4-2-16,-3 2 3 15,4 2-3-15,4 5 2 16,-3 4-1-16,4 6 1 16,1 8-3-16,2 4-2 15,3 6 2-15,0 0-3 16,0 6 4-16,1 2-4 0,12-2 2 15,1-2-1 1,7-5-1-16,2-8 0 0,7 0 0 16,4-9-1-16,1-6 1 15,3-8-2-15,4-7 1 16,1-9-1-16,5 0 2 16,4-10 1-16,1-15 3 15,1-6-1-15,-2-7-3 16,-3-8 0-16,-4-7 0 15,-6-4 3-15,-4 1 1 16,-8 4 0-16,-11 2-3 16,-10 2 2-16,-5-2-2 15,-1 2 0-15,-6 1 2 16,-15 4-2-16,-5 8-1 16,-10 7 4-16,-3 6-4 0,-6 8 2 15,0 4 0-15,-4 6 0 16,4 4-2-16,3 0 0 15,10 0 0-15,2 8-1 16,8 2-1-16,7-3-3 16,4 2-3-16,7-2-6 15,1 3-20-15,0 1-38 16,3 1-86-16</inkml:trace>
  <inkml:trace contextRef="#ctx0" brushRef="#br0" timeOffset="64602.7945">18083 4342 242 0,'0'0'80'0,"0"3"-80"16,0 1 0-16,7 4 4 15,10 6 15-15,2 3-9 16,3 3-5-16,-2-1 0 16,0-1-2-16,-4 0-3 15,-1-3-3-15,-1-3-5 0,-4-4-11 16,-1-5-20-16,-3-3-76 15</inkml:trace>
  <inkml:trace contextRef="#ctx0" brushRef="#br0" timeOffset="64820.4498">18285 4280 289 0,'0'6'19'16,"-10"14"-14"-16,-1 7 19 0,-1 4-7 16,-1 4-7-16,1 1-5 15,-6 0-5-15,6-3 1 16,-1-1-1-16,3-5-11 16,4-6-40-16,3-8-107 15</inkml:trace>
  <inkml:trace contextRef="#ctx0" brushRef="#br0" timeOffset="65411.9108">18447 4402 69 0,'10'0'27'0,"0"0"-3"15,-1 0 1-15,-2 0-13 16,-1 3-7-16,0 3 1 16,-3 2-4-16,-3 1 1 15,0 2 5-15,0 2-4 16,0 1 5-16,0 0 2 16,-6-3 2-16,3-2-2 15,3-3 1-15,0-2-11 16,0 0-1-16,0 0 0 15,0 1 0-15,3 0-1 0,8-1-2 16,-5 0 2 0,0 1 1-16,0-4 3 0,-5 0-3 15,3 1 1-15,-2-1 1 16,-1 1-1-16,1-1 4 16,-1 0 0-16,1 1-1 15,-2 1 6-15,1-2-8 16,-1 2 5-16,0-2-1 15,0 1-1-15,0-1 2 16,0 0 3-16,0 1 2 16,0 2 2-16,-1 0-11 15,-9 4 0-15,1 0-3 16,-3 1 0-16,-2-1 0 16,4 1 2-16,4-4-2 0,0-1 1 15,-1 1 0-15,0-3 0 16,4 0-1-16,2-1 0 15,1-1 0-15,0 0-7 16,0 0-9-16,0 0-5 16,0 0 4-16,8 0 1 15,-1 0-12-15,2-1-63 16</inkml:trace>
  <inkml:trace contextRef="#ctx0" brushRef="#br0" timeOffset="66132.8333">19525 3953 207 0,'-38'42'21'16,"5"5"-11"-16,7 6 20 15,6 0 10-15,8 2-11 0,11-1-6 16,1-2-6-16,0-5-5 16,18-6-7-16,9-7-3 15,6-8-1-15,2-7-1 16,8-8-1-16,1-7 1 16,2-4 0-16,-3 0 4 15,-4-15-1-15,-3-6 3 16,-9-6-2-16,-3-3 8 15,-4-2 0-15,-4-2 3 16,-9-3 3-16,-7 1-3 16,0-4-5-16,-3-1-6 15,-21 1 1-15,-4 4-4 16,-8 6 1-16,-7 8-1 16,-1 7 2-16,-2 7-1 15,1 5 2-15,5 3 3 0,0 0-7 16,5 0-1-16,7 10-8 15,4 3-19-15,11 2-40 16,4 5-38-16,6 1-148 16</inkml:trace>
  <inkml:trace contextRef="#ctx0" brushRef="#br0" timeOffset="66463.0093">19559 4232 250 0,'0'0'30'15,"0"1"-29"-15,0 2 1 16,0 3 0-16,8 2 3 15,6 2 3-15,4 1 4 16,5 2-4-16,-3-2-4 16,3 0 0-16,-7-1-2 15,0 2 0-15,0-2-2 16,-4-2 1-16,-2-1-2 16,-3 0 1-16,0-3-6 0,-4-1-6 15,-3-2-12-15,0-1-66 16</inkml:trace>
  <inkml:trace contextRef="#ctx0" brushRef="#br0" timeOffset="66687.9878">19689 4166 223 0,'-2'0'58'16,"1"0"-38"-16,-2 0 16 15,-2 0-5-15,-1 11-24 0,-1 7-6 16,-5 4 3-16,3 7-4 16,-4 3-1-16,1 2 0 15,-2 0 0-15,1-2-9 16,2-5-19-16,4-1-31 16,3-7-86-16</inkml:trace>
  <inkml:trace contextRef="#ctx0" brushRef="#br0" timeOffset="66980.2763">19791 4328 198 0,'0'15'51'16,"0"6"-46"-16,0 3 19 15,0 2-3-15,0-2-11 16,0-2-7-16,4-5 2 16,5-3-4-16,7-2 1 15,0-4 0-15,7-1-1 16,2-4 4-16,2-1 0 16,-1-2 4-16,0 0-5 15,0 0-4-15,-4-10-4 16,-2 0-8-16,-9-3-36 15,-2-1-53-15</inkml:trace>
  <inkml:trace contextRef="#ctx0" brushRef="#br0" timeOffset="67160.4555">19966 4391 256 0,'-7'17'9'16,"1"6"17"-16,1 5 8 15,4 3-19-15,1 3-6 16,0-1-4-16,0 4-2 16,0 1-3-16,0-2-16 15,3-1-70-15,3-6-143 16</inkml:trace>
  <inkml:trace contextRef="#ctx0" brushRef="#br0" timeOffset="67834.6678">21158 3596 112 0,'-20'-5'243'16,"1"5"-228"-16,3 0 25 16,3 0-2-16,-8 7-22 15,3 17-3-15,-5 16-11 16,6 16-1-16,5 16-1 16,5 10 1-16,7 7 1 0,0 1 0 15,10-3-1-15,10-2 3 16,9-10-2-16,3-13-2 15,6-10 0-15,5-12 1 16,3-11 1-16,2-6 1 16,4-10 0-16,4-12-3 15,-5-1-16-15,1-15 16 16,-3-20 4-16,-6-9-2 16,-2-14 4-16,-5-9-4 15,-6-6 0-15,-8-7 4 16,-14-4-5-16,-8-6-1 15,-2-6 0-15,-26 0-4 16,-9 7 1-16,-2 22 2 0,4 21 1 16,-6 21 4-16,1 15 0 15,-2 10 0-15,-4 0-4 16,0 16-1-16,-3 12-3 16,2 7-10-16,4 6-10 15,4 3-41-15,7 2-129 16</inkml:trace>
  <inkml:trace contextRef="#ctx0" brushRef="#br0" timeOffset="68194.3791">21242 3986 281 0,'-13'30'17'16,"0"5"-5"-16,3 1 24 16,-2-5-9-16,8 2-16 15,-2-2-7-15,6-4 1 16,0-4-4-16,0-3 1 16,6-6-2-16,6-3 0 15,5-3 1-15,6-2 3 16,-4-2-1-16,2-3 6 15,-2-1-3-15,0 0-4 0,-6 0 2 16,0 0 0 0,2 0-3-16,-4-3 0 0,1 1 0 15,-2-1 2-15,-4 1-3 16,-2 1-4-16,-2 0-7 16,-2 1-17-16,0 0-84 15</inkml:trace>
  <inkml:trace contextRef="#ctx0" brushRef="#br0" timeOffset="68794.8662">21044 3958 215 0,'0'0'89'0,"0"0"-81"16,0 0 5-16,0 0 10 15,0 0-11-15,13 4-7 16,6 9 10-16,7 5-4 15,4 6 2-15,-1 6-1 16,4 5 1-16,-1 3-4 16,-1 0 5-16,-3-1-7 15,-3-2 0-15,-4-2-3 16,-4-1 1-16,-6-1-1 0,-1-1 1 16,-10-4 0-16,0 1-3 15,0-2 3-15,0-2-5 16,-17 1 4-16,1-2-4 15,-7-4 0-15,-2-1-4 16,0-5-5-16,-1-2-14 16,1-4-19-16,3-6-7 15,6 0-50-15,3-4-24 16,9-20 5-16</inkml:trace>
  <inkml:trace contextRef="#ctx0" brushRef="#br0" timeOffset="69080.8947">21417 3943 196 0,'0'0'68'0,"-10"2"-48"16,-5 14-2-16,-1 9-10 15,-1 5 4-15,4 5-1 16,7 3 6-16,3 3 1 15,3 0-2-15,0 0-4 16,8-3-3-16,9-3 4 16,3-5-2-16,4-4 3 15,1-6-10-15,1-4-4 0,-5-4-2 16,-1-2-7-16,1-4-6 16,-6-4-26-16,-1-2-64 15,-4 0-120-15</inkml:trace>
  <inkml:trace contextRef="#ctx0" brushRef="#br0" timeOffset="69320.8412">21633 4220 251 0,'4'16'13'16,"4"8"14"-16,-4 1 2 15,4 1-10-15,2-4-10 16,0 0-3-16,3-2 4 15,-3 3 2-15,0 3 0 16,-1 0 0-16,-3 1 4 0,-3 0-9 16,-3 0 1-16,0-3-8 15,-4 0 0-15,-11-3-15 16,-4-1 15-16,-10-5-11 16,1-2-21-16,2-6-123 15</inkml:trace>
  <inkml:trace contextRef="#ctx0" brushRef="#br0" timeOffset="69500.8324">21603 4236 217 0,'13'-6'58'16,"4"-1"-18"-16,8-1 41 15,10-2-31-15,5 1-30 16,1-2-8-16,12 0-11 15,-2-3-1-15,2 0-29 16,2 1-75-16</inkml:trace>
  <inkml:trace contextRef="#ctx0" brushRef="#br0" timeOffset="70212.913">24093 3512 162 0,'-28'-7'182'0,"4"7"-146"16,-2 0-3-16,-4 21-8 16,-1 10-10-16,-2 13-9 15,3 11-5-15,5 13 1 16,6 9-1-16,5 9 0 16,7 8-1-16,5 3 3 15,2 3-2-15,3-1 1 16,21-5 2-16,13-10-4 0,8-15-1 15,10-16-9 1,1-14 10-16,3-14 3 0,5-11 0 16,5-11 8-16,1-3-2 15,-2-16-9-15,-6-19 10 16,-5-13-7-16,-8-10-1 16,-7-8 2-16,-6-6-2 15,-9-5 1-15,-10-6-3 16,-12-2-1-16,-5-2 0 15,-18-2 0-15,-13 3 1 16,-11 6 0-16,-9 12 1 16,-4 19-1-16,-6 18 3 15,-8 14-1-15,2 10 4 16,1 7-5-16,2 0-1 0,8 15-6 16,2 9-10-16,4 8-29 15,6 10-71-15,7-2-147 16</inkml:trace>
  <inkml:trace contextRef="#ctx0" brushRef="#br0" timeOffset="70444.1409">23985 3988 225 0,'19'24'31'15,"7"6"23"-15,6 12 22 16,4 4-33-16,4 1-23 0,2-1-7 16,-2-2-9-16,4-8-4 15,-3-3 0-15,-4-6-3 16,-7-5-8-16,-8-9-19 16,-5-4-43-16,-10-9-135 15</inkml:trace>
  <inkml:trace contextRef="#ctx0" brushRef="#br0" timeOffset="70646.8443">24254 3899 361 0,'-7'0'35'0,"1"0"-4"0,-3 11 2 15,-6 14-25-15,-3 12-2 16,0 8-3-16,0 10-2 15,2 4-1-15,4 2 0 16,-3-1-2-16,6-7-15 16,4-5-16-16,1-10-94 15</inkml:trace>
  <inkml:trace contextRef="#ctx0" brushRef="#br0" timeOffset="71006.5763">24469 4106 169 0,'0'31'46'16,"0"12"26"-16,0 7-19 16,0 6-18-16,-6-1-14 15,3-5-7-15,3-6-5 16,0-9-8-16,5-7-1 15,8-8 0-15,0-7-3 16,4-9-4-16,-2-4 1 16,2 0-2-16,-1-21 3 15,0-5 5-15,-7-3 3 16,-5 1 2-16,-4-1 5 0,0 4 10 16,-13 4-2-16,-9 3-7 15,-4 6 12-15,-4 5-9 16,-1 7-7-16,-2 0-5 15,-4 0-2-15,-1 10-23 16,-5 7-40-16,5 1-138 16</inkml:trace>
  <inkml:trace contextRef="#ctx0" brushRef="#br0" timeOffset="75175.7176">13860 4814 309 0,'6'-11'54'0,"-3"4"-41"16,-3 6 4-16,0 1 25 15,-3 3-9-15,-9 20-17 16,-11 14-16-16,0 10 2 15,-4 7 1-15,-4 2-1 16,5 2-2-16,-6 0 1 16,3 2-1-16,-1-1-2 15,3-2-4-15,8-9-20 16,4-8-52-16,1-19-104 16</inkml:trace>
  <inkml:trace contextRef="#ctx0" brushRef="#br0" timeOffset="75370.5826">13778 5134 24 0,'11'27'69'16,"2"9"-19"-16,0 3-3 15,-1 2-8-15,-2 0-6 16,4-3-14-16,-2-1-12 15,-3-1-7-15,-5-6-24 16,-4-10-110-16</inkml:trace>
  <inkml:trace contextRef="#ctx0" brushRef="#br0" timeOffset="75738.0664">14240 4706 251 0,'0'-1'34'16,"0"1"-24"-16,0 0 5 15,0 22-13-15,0 20 17 16,-16 16-16-16,-13 11-3 16,0-1-17-16,-1-9 5 15,6-12-6-15,12-19 6 16,6-14 7-16,6-8 4 0,0-6-7 15,0 0 8-15,16-7 14 16,10-13 0-16,4-4 1 16,4-4 1-16,5-3-3 15,4-2-5-15,-1 0-5 16,0 1-1-16,-2 6-2 16,-1 5 1-16,-5 5-1 15,-7 7-2-15,-7 5-8 16,-10 4-13-16,-7 0-9 15,-3 17-27-15,-10 6-70 16</inkml:trace>
  <inkml:trace contextRef="#ctx0" brushRef="#br0" timeOffset="75911.3272">14445 4957 95 0,'-11'9'52'0,"2"0"-21"16,5 0-1-16,4 0-1 16,0 6-17-16,0-1-5 15,0 6-1-15,0 1 1 16,0 4 2-16,10 2 5 15,1 3 3-15,1-1-3 16,-2 2-3-16,-1-1-5 16,-2 1-6-16,-2-1-2 15,-5-3-13-15,0-5-41 16</inkml:trace>
  <inkml:trace contextRef="#ctx0" brushRef="#br0" timeOffset="76084.7562">14288 5238 277 0,'-9'0'49'15,"-1"8"-28"-15,1 12 2 16,-2 7 6-16,1 5-17 16,1 3-12-16,0-2-17 15,9-10-44-15,0-10-198 16</inkml:trace>
  <inkml:trace contextRef="#ctx0" brushRef="#br0" timeOffset="76241.0881">14879 5026 144 0,'19'0'28'16,"-2"12"-6"-16,-4 7-22 15,-4 2 0-15,-6-1-73 16</inkml:trace>
  <inkml:trace contextRef="#ctx0" brushRef="#br0" timeOffset="76998.7246">16732 4732 277 0,'-9'2'41'15,"0"1"-25"-15,6 7 2 0,3 15-6 16,0 27-1-16,15 5 0 16,-2 5-6-16,1-2 0 15,1-2-5-15,-5-8 0 16,-1-7 0-16,-1-7-5 15,-5-6-2-15,-3-9-22 16,0-13-116-16</inkml:trace>
  <inkml:trace contextRef="#ctx0" brushRef="#br0" timeOffset="77298.5503">16814 4751 170 0,'0'-7'24'16,"6"0"-14"-16,4 1 23 16,4 0 5-16,1 2-16 15,2 3-13-15,3 1-2 16,-1 0-3-16,4 7-4 16,-4 13 3-16,0 8 2 15,1 7 2-15,-4 6 3 16,1 3 2-16,-2 0-2 15,-2-4-3-15,-3-3-6 16,1-3-1-16,-5-6 0 16,-6-2 0-16,0-6-9 0,0-3-17 15,-6-6-28-15,-12-3-40 16,2-2-43-16</inkml:trace>
  <inkml:trace contextRef="#ctx0" brushRef="#br0" timeOffset="77487.1101">16924 5108 95 0,'-16'-16'37'15,"1"3"0"-15,3 5 15 16,6 4-3-16,4 1-8 16,2 0-21-16,0 2-16 15,0-2-4-15,0 0-7 16,5-1 7-16,10-1 0 16,3-1 2-16,1 0-4 15,1 2 2-15,-7 3 0 16,-6 1-3-16,-4 0-11 15,-3 12-17-15,0 15-63 0</inkml:trace>
  <inkml:trace contextRef="#ctx0" brushRef="#br0" timeOffset="77657.8459">16889 5260 52 0,'10'0'56'0,"2"-1"-9"16,4-12-4-16,1-2-13 15,-1-3-11-15,4-1-10 16,-4-1-3-16,0 0-4 16,1 5-2-16,-8 5-17 15,-3 6-26-15,-6 4-34 0</inkml:trace>
  <inkml:trace contextRef="#ctx0" brushRef="#br0" timeOffset="78078.3449">16753 5471 95 0,'12'-9'46'16,"8"-9"8"-16,6-6 7 16,3-6-20-16,4-4-18 15,3-2-9-15,5-4-1 16,-4 6 1-16,-6 5-11 0,-5 6-3 15,-4 7-1 1,-7 8-7-16,-9 6-1 0,-3 2-12 16,-3 3-7-16,0 17 28 15,0 7 4-15,0 4 0 16,0 3 6-16,0-1-2 16,0-1-3-16,3-1-5 15,0-4 0-15,3-4-1 16,-2-7-4-16,3-3-5 15,0-7 2-15,-1-6-4 16,3 0 4-16,-2-5 8 16,2-10 6-16,0-4 2 0,3 0-3 15,0-2 4-15,0-1-3 16,-1 1 0-16,-1 2-6 16,-4 3-8-16,-6 5-26 15,0 5-201-15</inkml:trace>
  <inkml:trace contextRef="#ctx0" brushRef="#br0" timeOffset="78236.8084">16938 5491 163 0,'-10'20'47'15,"0"7"-30"-15,1 3 0 16,-1-2-11-16,0-1-6 0,-3-3-21 15,3-3-49-15</inkml:trace>
  <inkml:trace contextRef="#ctx0" brushRef="#br0" timeOffset="78490.2971">17021 5451 108 0,'20'0'35'0,"-1"0"-19"16,5 1 3-16,1 6-8 16,4 0 9-16,1 1-4 15,1-4 0-15,3-1-1 0,-1-3 11 16,1 0 7-16,0 0-6 16,2-7-6-16,2-6-12 15,-5-4-5-15,-1-2-4 16,4 0-5-16,-7-1-25 15,2 2-31-15,0-4-157 16</inkml:trace>
  <inkml:trace contextRef="#ctx0" brushRef="#br0" timeOffset="79114.4798">18212 4967 281 0,'-5'-7'16'15,"5"7"-5"-15,0 6 7 16,9 10 3-16,14 7 0 16,-3 4-18-16,3-2-3 15,-5-1-4-15,0-6-8 16,-6-3-2-16,-6-5-18 15,-1-6-59-15,-5-3-70 16</inkml:trace>
  <inkml:trace contextRef="#ctx0" brushRef="#br0" timeOffset="79488.4913">18288 5042 153 0,'-3'-16'37'16,"3"2"-13"-16,0-2 4 15,3-1-2-15,12-2-7 16,6 1-3-16,2-1-8 15,6 5-2-15,-5 1-4 16,4 2 2-16,1 3 1 16,-7 5 5-16,-3 2 1 15,-5 1-3-15,-5 0-5 16,-6 16 0-16,-3 9-3 16,0 8 0-16,-2 5-6 15,-11-1-4-15,-8-5 2 0,6-4 8 16,-1-8 0-16,3-7 3 15,6-6 1-15,1-4 5 16,5 0-3-16,1-3 3 16,0 0-8-16,0 0-1 15,0 0-8-15,1-7 8 16,12-9 0-16,3 0 5 16,1-2-5-16,-3 1 0 15,1 1-3-15,-9 3-1 16,0 1-13-16,-6 4-19 15,0 2-55-15,0 2-7 16</inkml:trace>
  <inkml:trace contextRef="#ctx0" brushRef="#br0" timeOffset="79714.2372">18415 4902 70 0,'-11'-10'67'0,"4"4"-38"16,4 2 15-16,1 4 8 15,2 0-24-15,0 0-10 16,0 9-13-16,0 17 0 15,10 13 8-15,6 4-4 16,-3 3 3-16,5-2 5 16,0 5-5-16,-8 0-4 15,2 3-1-15,-2-1-7 16,0-2 0-16,-4-8-7 16,1-8-1-16,0-11-9 15,-2-8-3-15,-1-7-29 16,-1-7-91-16</inkml:trace>
  <inkml:trace contextRef="#ctx0" brushRef="#br0" timeOffset="79960.8607">18593 4954 170 0,'7'3'2'15,"-1"18"37"-15,3 10 19 16,2 8-22-16,1 1-17 16,5 1-15-16,-7-3-2 15,1-1-1-15,1-3-2 0,-6-6-3 16,-3-7-5-16,-3-7-5 16,3-8-13-16,-3-6-18 15,0 0 13-15,0-11-59 16</inkml:trace>
  <inkml:trace contextRef="#ctx0" brushRef="#br0" timeOffset="80277.3979">18677 5046 18 0,'-4'-57'8'0,"1"12"16"15,1 7 19-15,2 9 10 16,0 7-29-16,0 5 0 16,6 3-3-16,8 7-11 15,-2-1-6-15,1 2-2 0,3 1 1 16,4 2 1-16,-1 3 1 15,4 0 14-15,-1 0 2 16,-1 7-1-16,0 8-6 16,0 8 3-16,-1 4-3 15,-2 5-3-15,2 3-6 16,-5 1-1-16,0 4-3 16,-3 0-1-16,-3 1 2 15,1-1-2-15,-1-3 0 16,-1-1 0-16,2-5 2 15,-7-2 0-15,0-3-2 16,-3 0 0-16,0-6-7 16,0 0-17-16,-9-4-72 0,-6-5-77 15</inkml:trace>
  <inkml:trace contextRef="#ctx0" brushRef="#br0" timeOffset="80966.7384">18767 4996 133 0,'-3'-8'22'0,"3"5"-5"15,0 3 15-15,0 0-5 16,0 4-10-16,0 15 0 16,1 2-5-16,8-1-8 15,-1-5-4-15,-2-5 2 0,-3-5-1 16,0-3-1-16,0-2 0 15,0 0 0-15,2-10 11 16,0-8-5-16,1-7-3 16,0 0 3-16,2 1-3 15,-1 5-1-15,-1 5 1 16,0 5 2-16,0 5-4 16,-2 4 0-16,5 0 0 15,2 4 0-15,-2 15 4 16,-1 3-2-16,1 5 0 15,-4 0-1-15,-1-5-2 16,-4 1 2-16,0-5 0 16,0-2-1-16,0-2 1 15,-3-1-1-15,-7-6 0 0,-3 0-1 16,1-6 3-16,-3-1-3 16,3 0 5-16,0-1 1 15,-3-10 0-15,6-1-6 16,1 1 0-16,4-2 2 15,4 3-2-15,0 3-1 16,0 1 0-16,4 3 0 16,7 3-2-16,3 0 2 15,-1 3 1-15,-3 13 1 16,2 1 1-16,-1 3-1 16,-2 5-1-16,-5-1 2 15,2-1 1-15,-2-2 0 0,-1-6 0 16,0-4-3-16,-1-5 0 15,1-2-2 1,1-4-3-16,3 0 0 0,3 0 3 16,-1-4 0-16,1-6 2 15,0 1 0-15,0 2 0 16,-4-2 0-16,1 1-4 16,0 1-6-16,-1 0-8 15,-1 1-16-15,-2 2-38 16,-3 2-30-16</inkml:trace>
  <inkml:trace contextRef="#ctx0" brushRef="#br0" timeOffset="81199.0095">18791 5469 173 0,'16'-8'28'0,"4"-4"43"16,0 1-1-16,6-2-32 15,-1 2-21-15,1-1-14 16,2-4-3-16,0 5-3 16,-1-2-13-16,-3 1-33 15,-2 4-145-15</inkml:trace>
  <inkml:trace contextRef="#ctx0" brushRef="#br0" timeOffset="81626.2113">19713 4973 446 0,'7'0'0'16,"6"0"-2"-16,6 0 2 0,4 0 0 15,3 0-19-15,-3 0-53 16,-4 0-250-16</inkml:trace>
  <inkml:trace contextRef="#ctx0" brushRef="#br0" timeOffset="81811.5138">20147 5033 324 0,'0'2'84'0,"0"-2"-84"15,3 0 0-15,7 0-3 16,7 0-11-16,8-6-29 16,0-8-272-16</inkml:trace>
  <inkml:trace contextRef="#ctx0" brushRef="#br0" timeOffset="82690.6287">21469 4824 96 0,'-3'-10'86'0,"0"7"-51"15,3 3 8-15,0 0 0 16,0 0-18-16,0 0-6 16,0 3-9-16,0 14 3 15,4 7 6-15,5 5-12 16,1 0-7-16,-1-2-2 16,1-1-16-16,-2-10-76 0</inkml:trace>
  <inkml:trace contextRef="#ctx0" brushRef="#br0" timeOffset="82847.8574">21667 4855 274 0,'0'0'21'16,"0"0"-17"-16,1 0 13 16,5 0-2-16,7 0-8 15,3 0-7-15,5 0-1 16,6 0-28-16,0 0-106 15</inkml:trace>
  <inkml:trace contextRef="#ctx0" brushRef="#br0" timeOffset="83516.8273">24163 4818 436 0,'0'9'0'0,"0"2"1"0,3 9-1 15,0 6 7-15,0 2-7 16,5-1-9-16,-1-3-39 16,5-13-136-16</inkml:trace>
  <inkml:trace contextRef="#ctx0" brushRef="#br0" timeOffset="83702.7514">24660 4844 237 0,'3'0'113'0,"-3"6"-108"0,4-1 15 16,-1 5-3-16,3 0-17 16,5 0-7-16,-2 0-26 15,1-6-79-15</inkml:trace>
  <inkml:trace contextRef="#ctx0" brushRef="#br0" timeOffset="84799.8193">19081 1514 159 0,'0'0'22'0,"0"0"-8"16,0 0 16-16,0 0-2 15,0 0-12-15,0 0-7 0,0 0-5 16,0 0-4-16,0 0 0 15,0 0-1-15,0 3 0 16,0 1-3-16,0 0 4 16,3 1 2-16,2 2-2 15,-1-2 3-15,-1 2 0 16,0 0 0-16,1-3-2 16,-1 2-1-16,-3-3 1 15,3-1-1-15,-3 1 1 16,0-3-1-16,0 2-1 15,4-2 1-15,-4 0 0 16,0 0 0-16,0 0-1 16,0 0 1-16,0 0-3 0,0 0-1 15,0 0-8-15,0 0-30 16,0 0-157-16</inkml:trace>
  <inkml:trace contextRef="#ctx0" brushRef="#br0" timeOffset="86320.0193">17681 1223 106 0,'-6'0'35'0,"3"0"-11"0,3 0-11 15,0 0 1-15,0-2 10 16,0 2-6-16,-4-1-3 16,3 0-3-16,-2-1-4 15,-1-1 4-15,1 2 4 16,0-2 0-16,-2 2 4 15,2 0 2-15,-1-1-5 16,-2 2 2-16,-1 0-2 16,4 0 1-16,-2 0-5 15,5 0-4-15,-2 0 3 16,2 0 3-16,0 0-4 16,0 0 1-16,-1 0 0 0,-5-1 2 15,-2-5-3 1,-6-5-9-16,-7-3 4 0,-3-3 2 15,-12-5-2-15,-9 2-2 16,-4-4-3-16,-3 5 2 16,-6 3-1-16,-5 2-1 15,-4 7-1-15,-8 0 2 16,1 5-2-16,-8 0 0 16,-6 2 1-16,4 0 3 15,-6 0-3-15,7 0-1 16,3 6-3-16,-1 8 3 15,0 0 1-15,2 6 1 16,-1 3-2-16,-2 2 0 16,1 2-1-16,-6 2 1 0,1 3 0 15,-1 3 0-15,4 0 0 16,-5 1 1-16,3 4-1 16,0 1-1-16,4 2 0 15,7 1 1-15,3 3 0 16,6-3-4-16,-4-2 4 15,7 0 2-15,1 0-2 16,3-2-1-16,5 1 1 16,4-3 0-16,7 0 1 15,3-2-1-15,8-6 0 16,1-2 2-16,3-6-2 16,5-1 0-16,-2-1 0 15,3 4 0-15,-3 2 0 0,-1 3-3 16,-2 1 3-16,2-2 1 15,-4-2 0-15,4 0 0 16,-2 0-1-16,-3 0 0 16,2 4 1-16,-8 1 0 15,3 0-1-15,2 0-1 16,-3-2 1-16,2-4-1 16,10-1 0-16,-2 0 0 15,2-3 1-15,5-1-1 16,1-2 1-16,1 0-3 15,0-2 2-15,6-3 0 16,3-8 1-16,6 0-1 16,0-5 1-16,0 0 0 0,0 0-3 15,0 0-4-15,0 0-9 16,0 0-23-16,0 0-48 16,0-7-88-16,0-6-59 15</inkml:trace>
  <inkml:trace contextRef="#ctx0" brushRef="#br0" timeOffset="86740.5842">14039 2199 146 0,'-6'-5'50'0,"-2"3"4"15,4 2-9-15,1 0-15 16,-2 0-9-16,-2 0-10 15,-6 10-9-15,-3 9 10 16,-1 6-12-16,-1 10 0 16,-5 5 2-16,3 3 3 15,-2 0 0-15,5-4-3 16,2-2 0-16,3-6 0 16,3-3-2-16,0-3 2 15,5-7-2-15,-2-2 1 16,6-3-1-16,0 1 0 15,0-2 1-15,6 1 0 16,10-3-1-16,2-2 2 16,9-2 2-16,3-3-2 15,-1-3 1-15,3 0 2 0,1 0-3 16,4 0-1-16,-5-5 2 16,3 0-3-16,-2-2-4 15,0 1 2-15,-4-1-5 16,0-2-12-16,-7 3-17 15,-2-2-55-15,-10 0-49 16</inkml:trace>
  <inkml:trace contextRef="#ctx0" brushRef="#br0" timeOffset="89852.459">25163 2665 379 0,'-23'-30'7'16,"-8"5"-2"-16,-6 4-2 15,2 0 0-15,10 0-3 16,-2 5 0-16,0 2-5 16,2 2-12-16,-1 0 1 15,3 2-30-15,0 5-3 0,4 0-14 16,1 5 13-16,3 0-18 15</inkml:trace>
  <inkml:trace contextRef="#ctx0" brushRef="#br0" timeOffset="95590.6759">18295 1081 257 0,'-28'24'76'15,"-6"-5"-69"-15,-11-2-3 16,-4-1 6-16,-7 14 4 15,15 14-5-15,-10-1 0 16,3 8-1-16,-4 8 0 16,1 13 1-16,-1 6 0 15,-3 5-3-15,0 0-2 16,-2-2-4-16,3-4-1 16,8-8-7-16,8-9-10 15,12-15-21-15,13-18-58 16,13-24-103-16</inkml:trace>
  <inkml:trace contextRef="#ctx0" brushRef="#br0" timeOffset="95838.5642">18697 1035 162 0,'0'0'56'16,"0"11"-37"-16,-23 21 36 16,-14 14-14-16,-15 17-11 15,-12 9-17-15,-10 8-2 16,0 10-1-16,-5 1-3 16,8-3-2-16,12-11-5 15,14-20-10-15,23-13-24 0,12-17-80 16</inkml:trace>
  <inkml:trace contextRef="#ctx0" brushRef="#br0" timeOffset="96062.8273">18791 1296 204 0,'0'6'44'15,"-17"18"-11"-15,-11 16 16 16,-14 16-12-16,-7 13-12 16,-9 11-10-16,-5 1-5 0,2 0-10 15,3-9-4-15,16-10-6 16,12-15-20-16,17-17-59 16,13-21-46-16</inkml:trace>
  <inkml:trace contextRef="#ctx0" brushRef="#br0" timeOffset="96258.344">18931 1432 120 0,'0'0'19'16,"0"19"24"-16,-7 15 17 0,-19 19-4 15,-10 10-30-15,-9 6-10 16,-7 3-7-16,1 2-5 15,-1-3-4-15,9-8-9 16,9-15-17-16,16-19-91 16</inkml:trace>
  <inkml:trace contextRef="#ctx0" brushRef="#br0" timeOffset="96446.937">18957 1682 218 0,'0'1'38'0,"-8"19"-25"16,-10 8 24-16,-11 10-4 15,-4 6-17-15,-2 5-14 16,-2 2-2-16,1-4-16 16,8-8-50-16,8-13-126 15</inkml:trace>
  <inkml:trace contextRef="#ctx0" brushRef="#br0" timeOffset="97472.8326">14606 5706 394 0,'0'0'44'0,"0"0"-37"16,0 0-6-16,0 0 7 16,0 0 0-16,0 0-8 15,6 0-6-15,4 0-30 16,4 0-36-16,-1 4-165 15</inkml:trace>
  <inkml:trace contextRef="#ctx0" brushRef="#br0" timeOffset="122982.775">4849 7895 48 0,'0'-2'61'0,"0"1"-44"16,0-2-4-16,0 0 10 15,0 3 14-15,0 0 2 16,0 0-5-16,0 0-1 15,0 0-4-15,0 0-3 16,0 0-10-16,0 0-3 16,0 0 1-16,-2 0 0 15,1 0-1-15,-4 0 0 16,2 0-2-16,0 0-2 0,-3 0-2 16,0 0 3-16,-4 0-4 15,-1 0-2-15,-1 0 1 16,2 0-2-16,1 3-2 15,1 4 2-15,-5 2-3 16,1 2 0-16,-1 2 0 16,4 3-1-16,-2 2 0 15,1 4 1-15,4 5-2 16,0 1 2-16,0-1-2 16,3-3 2-16,3-1 0 15,0-1 0-15,0 5-3 16,0 0 3-16,0 5-1 0,0 1 0 15,0-2 1 1,6 4 0-16,3-4 0 0,1 2 0 16,2-4-1-16,-1 1 1 15,5 1 0-15,1 0-1 16,2 0 2-16,0-3-1 16,1 0 0-16,2-1-1 15,2-1 0-15,-3-2 1 16,3-3 0-16,1-1-1 15,8-3 0-15,0-3 1 16,8-2 0-16,0-5 0 16,-1 0 1-16,3-4-1 15,-1-3 0-15,0 0 1 16,1 0-1-16,-4 0 1 16,0-10-1-16,0-5 0 0,-1-6 0 15,-5-5 0-15,0-2 1 16,0-1-1-16,-5-3 2 15,-1 1-2-15,1-1 1 16,-5-1 1-16,2 0-2 16,-7 3 3-16,-3-4-3 15,-2 2 0-15,-2-4 2 16,-5-3 1-16,0-1-1 16,-2 1 1-16,-4-2-3 15,0 1 3-15,0 4-1 0,0-1 1 16,0 0-3-1,0 2 4-15,-4 0 0 0,-5-3-2 16,-5 1 1-16,-2 2-1 16,1 2 1-16,-3 5-1 15,-1 3-1-15,2-1 2 16,-5 2-1-16,2 0-2 16,-5 2 3-16,-3-1 0 15,-2 0-2-15,-3 4 1 16,3 2 1-16,-1 0 0 15,1 4-2-15,0 3 2 16,-1 0 0-16,-2 3-3 16,3 0 1-16,-1 0 1 15,4 2-2-15,-3 3 3 16,-1 2-3-16,-2 0 0 0,0 0 0 16,-6 2 1-16,-5 10-1 15,5-1 1-15,-4 2 0 16,4-3 2-16,6 3-2 15,0 0 1-15,2 1-2 16,-2 1 0-16,6 2 0 16,-1 0 0-16,1 3 0 15,2 4-2-15,2-2 1 16,1 7 0-16,3-2 0 16,2-4 1-16,4 1-1 15,4-2 0-15,1-1-2 16,2 5 0-16,3 4 2 0,-1 1 1 15,4 3 0-15,0-7 0 16,0 0-1-16,0-2-1 16,0-2 2-16,7 1 0 15,2 0-1-15,-1-2 1 16,2 2 0-16,2-1 0 16,0-1-2-16,3-1-1 15,0 1 3-15,1 2 0 16,1 0-2-16,-1 1 2 15,2 2 0-15,0-2 0 16,4 2-2-16,-2-3 2 16,5 3 0-16,-1-2 0 15,-2 1 0-15,5-5 1 16,-1-1-2-16,-1-4 1 16,2 0-1-16,1-3 1 0,2-5 0 15,3-2-1-15,-2 0 1 16,-1-5-4-16,3-1 4 15,-2 0-1-15,5-7 1 16,4-6 4-16,-4 0-4 16,3-1 0-16,-2 0 0 15,-1-1 1-15,-2 2-1 16,-3-4 0-16,-5 3-1 16,1-2 1-16,-2 2 0 15,-4-1 0-15,0 1 0 0,3-5 0 16,-2-1-1-16,-1-3 2 15,0-7-1-15,3 0 0 16,1-1 0-16,-1 0 0 16,-6 0 0-16,3 2 0 15,-6-1 0-15,1 0 1 16,-5 1-1-16,-1-1 0 16,-4 3 0-16,-3 1 0 15,0 0 0-15,-3 2 0 16,0-1 1-16,0-2 0 15,0 0-1-15,0 4 0 16,0 4 1-16,-9-1 3 16,0 0-4-16,-3-1 1 15,-3-2 2-15,-1 1-3 16,-2 2 0-16,0 3 6 0,-3 1-4 16,-1 1-2-16,-4 0 1 15,-2-1 3-15,-2 2-3 16,-3 0-1-16,-4 1 0 15,0 2 1-15,1 0 1 16,0 4 0-16,-3 1 1 16,1 2-2-16,2-2-1 15,3 5 0-15,6-2-1 16,3 0-2-16,-3 3 3 16,5 0 0-16,3 0-2 15,-1 0 2-15,2 0 0 16,-1 7 0-16,1 3 0 0,0-3-2 15,0-1 2-15,-1 1 0 16,2-2 0-16,4-1-2 16,1-1 2-16,2 0-2 15,2-2 2-15,5 1-4 16,0-2-2-16,0 0-1 16,0 0-4-16,0 0-8 15,3 4-11-15,0 7-19 16,0 5 11-16,3 3-37 15,6-8-100-15</inkml:trace>
  <inkml:trace contextRef="#ctx0" brushRef="#br0" timeOffset="126312.2859">10521 6209 216 0,'0'-17'54'0,"0"-3"-42"16,-12 3 28-16,-3-6-1 15,-4-3-3-15,2 5-4 16,-5 1-4-16,-8 0 0 16,0 2-11-16,-7-2 4 15,-3 0-9-15,-2 0-2 0,0 2 0 16,-1 0 0 0,-2-2-3-16,-1 6 1 0,-2-3 0 15,-4-2-5-15,-6 3-2 16,-2-4 2-16,-7 0 1 15,-5 1-1-15,-5 3-1 16,-8-1 3-16,1 0 0 16,-4 3-2-16,-3-2 1 15,-3-1 2-15,0 2-1 16,3 0-3-16,0 2 0 16,6 1-1-16,-3 4-1 15,0-1 0-15,1 3 0 16,-2 2 0-16,-5 0 1 15,-6 1 0-15,0 2-1 0,-6 0 2 16,-9-2-2-16,2-1 1 16,7 2-1-16,4 2-1 15,8 0 0-15,3 0 0 16,-3 0 1-16,3 0 0 16,0 4 0-16,5 3 1 15,1 3 0-15,10 0 0 16,2-1 0-16,6-2-1 15,0-2 2-15,4 0 1 16,2-1-3-16,9-1 0 0,7-2-1 16,5-1 1-1,4 0 0-15,3 0 0 0,2 0 0 16,1-1 0-16,5-5 0 16,2 2-1-16,-1 0 1 15,2 1-2-15,0-2 2 16,-1 1 0-16,4 0 0 15,-2 1-1-15,0-1 2 16,-3 1-2-16,2 0 1 16,2 0 0-16,1 0-2 15,3 2 3-15,2-2-1 16,2 3 0-16,-1 0 0 16,5 0-3-16,-1 0 2 15,-1 0-3-15,1 0 0 16,3 7 1-16,-3 3-3 0,0 2 3 15,0 3-2-15,0 5 2 16,2 2 0-16,-2 7 0 16,1 5 1-16,2 3 0 15,-1 9 0-15,1 7 2 16,3 8-1-16,0 9 0 16,0 7 0-16,3 2 0 15,0 10-2-15,0 4 2 16,-3 3-2-16,-3 3 3 15,3-2-3-15,-3-7 3 16,0-8 0-16,6-7 1 16,-3-4-1-16,3-1-1 15,0 5 0-15,0 0 1 16,0-1 1-16,0 3-1 16,3 2 0-16,0 4-1 0,-3 2 1 15,0-2-3-15,0-7 2 16,-3-10 0-16,-3-10 1 15,3-4 0-15,0-2 0 16,0 3 0-16,0 0 0 16,-1 1 0-16,4-2 0 15,-3 7 0-15,0 5 1 16,0 4-2-16,0 2 2 16,-3 5-1-16,1-7 0 15,-5-3 0-15,4 1 0 16,0-3 0-16,-3 2 0 15,3-1 0-15,0 2 0 0,0 3 1 16,3 6-1-16,0 1 0 16,0 8 0-16,0 5 0 15,0 6 0-15,0 1 0 16,-4 0 0-16,-2-4 0 16,3-3 0-16,-2-2 0 15,1 4 3-15,1 2-2 16,3 3-1-16,-3 6 0 15,3-5 0-15,0 5 2 16,0-7-2-16,0 1 1 16,3-7-1-16,0 1 0 0,0-8 0 15,0 0 0-15,0-3 0 16,0-5 0-16,0-5 0 16,-3-7 0-16,-3-1 0 15,3-9 1-15,-3-2-1 16,3-10 1-16,3-7-1 15,0-11 0-15,0-8 0 16,0-4 0-16,0-4 0 16,0-3 0-16,0-2-1 15,3 5 0-15,11-2 1 16,5-1 0-16,3 4 0 16,5 0 1-16,0 3 2 15,7-1 0-15,2 1-3 16,3-1 0-16,3-2 0 0,7-3 1 15,-1-1 0-15,4-3 0 16,6 0-1-16,5 0 1 16,4 0 0-16,6 0 2 15,8 0-1-15,8 3-1 16,2 1 0-16,3 6 1 16,5-1-2-16,2 2-1 15,5 1 1-15,7-2 0 16,-5 4 1-16,2-4-1 15,1 0 1-15,2 0-1 16,14 0 1-16,7-1-1 16,5-5 2-16,13 5-1 15,-3-2-1-15,5 3 1 0,-2 0-1 16,0 3 0 0,5-3 0-16,4-3 3 0,5-1-1 15,2-3-1-15,-8-3-1 16,-2 0-1-16,-4 0 1 15,-5 1 2-15,3 2-2 16,1 4 1-16,3-4 0 16,-4 1-1-16,-6-4 0 15,-10 0 0-15,-6 0 0 16,-9-4 0-16,-8-9 0 16,-6-7 0-16,1 0 1 15,-5-1 0-15,-6-7 4 16,-9 0-5-16,-9-5 0 0,-9-2 0 15,-10-2-3-15,-5 5 3 16,-7-2 0-16,-8 1 0 16,-12-3 0-16,-5 3 0 15,-7-3 0-15,-10-1 2 16,-3-10-2-16,-3-2 1 16,0-13-1-16,-6-7 1 15,-9-8 1-15,-9-13-2 16,-4-8 1-16,-5-14 1 15,0-11-2-15,-6-5 1 16,7-8 0-16,-1 1-1 16,6-1 2-16,6-2-2 15,-1-2 1-15,4-1-1 16,3-1 2-16,-3-4 1 0,3-2-3 16,-4-4 0-16,2 0 0 15,1-7 0-15,-2 3-1 16,3-5 0-16,3 7 1 15,2 4 0-15,1 8 1 16,-1 7-1-16,-1 0 0 16,-1 3 0-16,-3 3 1 15,-6 0-1-15,-1 6 2 16,-5 6-2-16,-2 7-2 16,7 17 2-16,-4 11 0 15,3 5 0-15,2 12 0 16,3 2 1-16,-1 9-1 0,2 2 0 15,1 3 0 1,4 2-2-16,-3 5 2 0,0 4 0 16,2 5 1-16,-3 7-1 15,5 3 0-15,2 0 0 16,0 8 0-16,3-5 0 16,-3-1 0-16,3-2-2 15,3-3 1-15,-3-4 1 16,3 3 0-16,3 0-1 15,0 4 1-15,0 3-1 16,0 7 2-16,0 1-1 16,0 1 0-16,0-1 0 0,0-2-1 15,0-2 1 1,0 2-1-16,0-2 0 0,0 8 1 16,0-1 0-16,0 5 0 15,0 3 0-15,0-1 1 16,0 2-1-16,0 0 0 15,0 0-1-15,0 0 1 16,0 0-1-16,0 0 0 16,0 0 0-16,0 0-1 15,0 0 0-15,0 0 1 16,0 0 0-16,0 0 1 16,0 0-1-16,0 0 1 15,0 0-2-15,0 0 2 0,0 0 0 16,0 0-3-1,0 0 3-15,0 0-2 0,0 0 0 16,0 0-2-16,0 0 1 16,0 0-2-16,0 0-6 15,0 0-8-15,0 0-13 16,9 2-25-16,0 7-10 16,-9 4-198-16</inkml:trace>
  <inkml:trace contextRef="#ctx0" brushRef="#br0" timeOffset="130489.8949">9960 11242 327 0,'-6'-3'44'0,"-3"-1"-26"0,0 4 11 16,9 0 1-16,0 0-10 15,0 0-10-15,0 0-7 16,0 0 2-16,0 0 0 15,0 0-3-15,3 0 1 16,12 0-1-16,6-3 4 16,4 0-1-16,-2 3-3 15,-1-1 3-15,2-2-1 16,-9 3-2-16,1 0 0 16,-8 0 0-16,-2 10 0 15,-2 7 0-15,-4 16 7 0,0 7-6 16,0 3 1-1,-13 3-4-15,-1-3 3 0,4-10-2 16,1-7 0-16,6-9 2 16,0-10-3-16,3-1 0 15,0-4-4-15,0 0-2 16,6 1-1-16,16-1 6 16,2 1 0-16,4-1 1 15,5 0 1-15,0-2-1 16,-6 3 2-16,0 4-2 15,-3-4 2-15,-8 4-1 16,-4-1 0-16,-6 1 0 0,-6 4 6 16,0 2-1-1,0 4-3-15,-9 2 3 0,-10 4-3 16,-4 4-2-16,-5 3-1 16,-2-5 0-16,3-4 0 15,2-5 0-15,4-6-3 16,6-1-5-16,-1-4-12 15,2-5-37-15,5 0-140 16</inkml:trace>
  <inkml:trace contextRef="#ctx0" brushRef="#br0" timeOffset="131578.5092">10461 11235 12 0,'-3'0'290'16,"3"0"-252"-16,-4 0-9 15,4 0 3-15,0 0-7 0,0 13-19 16,7 11 1-16,10 11 6 16,2 3-3-16,-1 0-5 15,3-4 3-15,-5-4-4 16,1-4 3-16,-4 0-4 15,2-5 1-15,-6-2 0 16,3-8-1-16,-6-1-3 16,-3-5 1-16,0-5-1 15,0 0-1-15,-3 0-2 16,3 0-2-16,4-5-1 16,-1-12 6-16,0-10 3 15,2-3 0-15,2-2-2 16,-1 5 2-16,-3 7 0 0,0 10-3 15,0 7 2 1,6 3-2-16,0 0 0 0,7 16 3 16,8 8 5-16,-2 3-7 15,4-2 0-15,1-5-1 16,-5-6 0-16,2-5 0 16,-4-8 1-16,0-1-1 15,-5-1 0-15,0-22 3 16,-3-10 2-16,-2-7 3 15,-6-6 5-15,0 3-2 16,-7 0 0-16,0 7-4 16,0 6-3-16,-5 5-2 0,-4 8 4 15,-1 6-6 1,-2 1-2-16,3 1-6 0,-6 5-14 16,3 1-24-16,6 3-65 15,-1 0-179-15</inkml:trace>
  <inkml:trace contextRef="#ctx0" brushRef="#br0" timeOffset="136723.8597">5268 7589 62 0,'-30'-4'14'16,"3"-2"-1"-16,-1 3-2 16,1 0 14-16,9 2-3 15,0-2-1-15,0 3-4 16,2 0-7-16,-1 0 6 16,4 0 0-16,1 0-6 15,-1 0-2-15,-1 4 2 16,-2-1 0-16,2 0 1 15,-5 3 3-15,-2-2-1 16,0 0 3-16,-4 2 2 16,-2 1 0-16,-1 0-8 15,-5 1-6-15,0 2 4 0,3 1-2 16,-1 6-4-16,1 3-1 16,3 1 0-16,3 0-1 15,-3-1 1-15,8 0-1 16,-2 2 3-16,3-2-2 15,2-3-1-15,5 2 0 16,2-2 2-16,2 4-2 16,1 1 0-16,3 5-1 15,3-3-4-15,0 1 5 16,0 1-1-16,0-2-2 16,6 1 3-16,4 0 0 15,1-2 0-15,-2 0 0 16,4 3-1-16,2 0 1 15,0 1 0-15,3 2 0 0,3 1 0 16,1 3 0-16,2-3 0 16,0 3 0-16,3 0-2 15,1-4 4-15,2-5-4 16,3 0 2-16,1-3-2 16,9-4 2-16,2-3 1 15,4 0 2-15,-1-4-2 16,3-4-1-16,-3 1 0 15,7-4 2-15,3 1-2 16,0-2 0-16,3-2 2 0,-7 0-1 16,-6 0-1-1,-2 0 2-15,-4-12-1 0,4-3 0 16,2-5-1-16,-2-3 1 16,2-6 1-16,1-4-2 15,-4-1 3-15,-2-4-1 16,-6 0-1-16,-4 3-1 15,-3 2 0-15,-5 5 1 16,-8 3 0-16,-1 1 0 16,-4-2 2-16,0 2-1 15,-6-1-2-15,-6-1 8 16,0 1-5-16,0 0 5 16,0 2-2-16,-3 2 5 15,-9-2-3-15,0 0-3 16,-4-3 3-16,-1 2-6 0,-2-1 3 15,1-1-4-15,-3 2 4 16,2-1 0-16,-4 1-3 16,1 1 4-16,-2 2-1 15,-4-1 4-15,-2 1-6 16,0 1 0-16,-4 1 1 16,1 2 0-16,-3 1-2 15,0 0 1-15,0 2-1 16,-2 1 1-16,-1 3 2 15,3 0-2-15,-3 4 0 16,-7 1-1-16,4 2 2 16,-4 0-4-16,1 1 1 0,2 2-1 15,1 0 0 1,2 0 1-16,-3 0-1 0,1 2 1 16,-4 5-1-16,1 3 1 15,-4-1-1-15,7 2 0 16,3-1-1-16,3 4 1 15,-1-1 1-15,3 4 0 16,1 1-1-16,0 3 1 16,2 2-1-16,1 2 0 15,3-1-2-15,3 2 2 16,2-2 0-16,1-2-2 16,6 1 1-16,3-2-2 15,0-1 3-15,3 2-3 16,2 1 2-16,1 1-1 0,3-1 1 15,0 0-2-15,3 4 3 16,0 0-5-16,0 2 4 16,0 0 0-16,1-2 0 15,7-1-1-15,5 1 2 16,-4 2-2-16,6 1 1 16,0 7-1-16,7 6 1 15,-2-1-1-15,5 0 4 16,2-2-2-16,6-5 0 15,1 0-2-15,5-1 1 16,7-4 0-16,3-1 1 0,-1-3 0 16,-2-5 0-1,-1-3-1-15,1-4 0 0,-1-4-1 16,0-1 2-16,4-5 0 16,-3-1 1-16,-1-3 0 15,7 0 0-15,-4 0-1 16,3-6 0-16,-6-5 0 15,-1 0 0-15,-5-3 0 16,0 1 1-16,1-1-1 16,-1 1-1-16,-3 0-1 15,4 0 2-15,0 2 0 16,-4-1-1-16,3-1 1 16,-3 0 0-16,-3-1 1 15,-5 1-1-15,-4 2-2 16,-2-2 2-16,-4 4 0 0,0-4 0 15,-3 2 1 1,3-2-1-16,-3-3 0 0,-2-1 0 16,2-2 0-16,-3 3 0 15,-3-5 0-15,0 1-1 16,-2 0 1-16,1-5 0 16,-5-3 1-16,0-3-1 15,-3 0 1-15,0 1-1 16,0 3 0-16,0-1 1 15,-2-2 0-15,-7-4 0 16,-1 4 0-16,-2-2 4 16,0-1-5-16,-6-1 0 0,2-2 0 15,-4 3 1-15,-2 3 1 16,4 2 1-16,-6 1-3 16,0 0 5-16,-4 3-3 15,1 2-1-15,-1-1 0 16,-5 3-1-16,0 2 3 15,-1-1-2-15,-5 3 1 16,-1 3 0-16,1 2-1 16,0 1 2-16,0 3-1 15,1-2-1-15,-1 6 1 16,3-1 0-16,3 1 0 16,2 3-2-16,-2 0 0 15,6 0-1-15,2 0 1 16,1 0-1-16,3 3 1 15,-3 1-1-15,2 2 1 0,2 0 0 16,-2 1 0-16,1 1 0 16,-1 2 0-16,-1 0-1 15,1-4 1-15,-2 3 1 16,6-2-1-16,-4 0 1 16,-2 2-1-16,3-2 1 15,-3 0-1-15,5 0-2 16,-2 0 2-16,3-1 0 15,3 1 1-15,-3-1-1 16,2 1 1-16,2-2-1 16,1 0 0-16,4-1 0 15,-2 1-1-15,3-1 1 0,0-1 1 16,2 0-1-16,0 0 0 16,3 0-2-16,0-2 2 15,3-1 2-15,-4 0-2 16,4 0-1-16,0 3 1 15,0-3 0-15,0 0-1 16,0 0 1-16,0 0 0 16,0 0 0-16,0 0 0 15,0 0-1-15,0 0 1 16,0 0 0-16,0 0 0 16,0 0 0-16,0 0 0 15,0 0 0-15,0 0 0 16,0 0 0-16,0 0 0 0,0 0 0 15,0 0 0-15,0 0-1 16,0 0 1-16,0 0 0 16,0 0 0-16,0 0 1 15,-3 0-1-15,3 0 0 16,-3 0 0-16,-2 0 0 16,2 3 0-16,-3-2 1 15,0 1-2-15,-1-1 2 16,1-1-1-16,0 3 1 15,-3 0-1-15,0-2 0 16,0 2-1-16,-3 3 1 16,-1 1 0-16,1-1 0 0,-6 2 0 15,6 1 0-15,-3 0-1 16,0 2 0-16,3 1 0 16,2-2 1-16,1 0 0 15,1-2 0-15,1 1-1 16,1-1 0-16,3 2-1 15,-3 3-2-15,3-1 1 16,-3 8 1-16,4 1 0 16,-2-1-1-16,3 2 0 15,-1 1 1-15,2 4-2 16,0 0 4-16,0 2 0 16,0-3 0-16,0-1-1 15,0-4 0-15,3-1 0 16,9 6-3-16,0-2 2 15,10 1 1-15,-1 2 0 0,9 2 0 16,-2 2-1-16,8 2 2 16,0 2-3-16,3-4 3 15,4-1-1-15,-1-5-2 16,-2-4 0-16,9-1 2 16,2-3 1-16,3-4 0 15,7-3-2-15,3-5 1 16,9-3 1-16,5-2 0 15,7 0 0-15,-6-3-1 16,-3-11 0-16,-4-6-1 16,-1-3 2-16,-4-5-2 15,-4-7 1-15,-8-1 1 0,-7 0 0 16,-9-1 0-16,-5 5 0 16,-10 2-1-16,-3 5 1 15,-6 2 0-15,-5 1 0 16,-4 2 2-16,-6-3-2 15,0 2 0-15,0-1 2 16,0-1-2-16,-3-3 3 16,-6 0-1-16,-4-2-1 15,-4-5 0-15,1 1 1 16,-2 2-2-16,-3-3 1 16,2 5-1-16,2 2 1 15,-2 1-1-15,0 1 1 16,-1 4 1-16,-2-2-2 0,-2 1 2 15,3 1 0-15,0-2-1 16,-4 2 3-16,-2 0-3 16,0-1 2-16,-4 3 1 15,5 1 0-15,-6 1-2 16,-4 2-1-16,0 4 4 16,0 0-4-16,-6 4 0 15,-4 2-1-15,1 4 2 16,-1 0-1-16,1 0 0 15,4 0 1-15,0 6-1 16,-2 2-1-16,-3 4 0 16,1-2 0-16,-1 1 0 0,1-1 0 15,2 0 0-15,-2 4 3 16,2 1-3-16,-2 5-2 16,6 3 0-16,-1 4 1 15,7-1 1-15,-1 7-2 16,4-4 1-16,6 1 1 15,0-3-1-15,8-2 0 16,4-4-1-16,-3 2 0 16,6-2 1-16,3-2-1 15,3 0 1-15,3-2-1 16,0 3-2-16,0 4 2 16,0 1 0-16,0 1-1 15,6-2 0-15,6 0-1 0,1-2-1 16,1 1-3-1,2 0 6-15,-1-2-3 0,0 1-2 16,3-1 2-16,3 1 2 16,-2-1 1-16,-1 1-2 15,3 4 4-15,1-5-2 16,-2-1-2-16,2-4 0 16,0 0 2-16,-5-5-2 15,2-1 1-15,-5-1 0 16,-1-5 1-16,-4 3 2 15,-3-1-2-15,-1-6 0 16,-5 3 2-16,0-3 0 0,0 0-1 16,0 0 2-1,0 0 1-15,0 0-1 0,0 0 0 16,0 0 1-16,0 0-2 16,0 1 2-16,0-1 2 15,0 0-3-15,0 1 1 16,0-1-1-16,0 0 0 15,0 0-1-15,0 0 0 16,0 0 0-16,0 0 1 16,-2 0-1-16,2 0 0 15,0 0 0-15,0 0 0 16,0 0 0-16,0 0 0 16,0 0-1-16,0 0 1 15,-3 0-2-15,3 0 1 16,0 0 1-16,0 0-1 0,0 0 0 15,0 0 1 1,0 0-1-16,0 0-2 0,0 0 1 16,0 0-2-16,0 0-3 15,0 0-4-15,0 0-2 16,0 0-3-16,0 0-5 16,0 0-9-16,0 0-5 15,0 0-8-15,0 0-19 16,0 0 13-16,6 0-26 15</inkml:trace>
  <inkml:trace contextRef="#ctx0" brushRef="#br0" timeOffset="143347.2036">8526 5942 80 0,'0'-1'20'16,"-3"-1"-13"-16,-3-1 9 15,2 3-12-15,-2-1 3 16,3 0-5-16,-3 1-1 15,3-2 1-15,0 2 5 16,-6 0-2-16,6 0 0 16,-3 0 9-16,3 0 5 15,-3-1-7-15,3 1-6 16,0 0 15-16,0 0-9 16,-1 0 1-16,1-3-4 0,3 2-2 15,-3 1-2-15,-1 0-2 16,3 0-2-16,-2-2-1 15,0 2 2-15,-3 0-1 16,3 0 1-16,-4-1 0 16,4-1 11-16,-3 2-7 15,0 0 5-15,3 0-4 16,0 0-2-16,-2 0 1 16,5 0-4-16,0 0 0 15,0 0-1-15,0 0 0 16,0 0-1-16,0 0 0 15,0 0 0-15,0 0-1 16,0 0 1-16,0 0 0 16,0 0 0-16,0 0 0 15,0 0-1-15,0 0 1 0,0 0-2 16,0 0 2-16,0 0 0 16,0 0-1-16,0 0 0 15,0 0 1-15,0 0 1 16,0 0-1-16,0 0-1 15,0 0 1-15,0 0 0 16,0 0 0-16,0 0 0 16,0 0 0-16,0 0 1 15,0 0-2-15,0 0-1 16,0 0-4-16,0 0 0 16,0 0-1-16,0 0-3 15,0 0-10-15,0 0-12 0,0 0-4 16,3 0-46-16</inkml:trace>
  <inkml:trace contextRef="#ctx0" brushRef="#br0" timeOffset="148108.2581">8896 5778 37 0,'-9'0'27'0,"-4"0"1"0,1-3 4 15,-3 0 4-15,0-1 7 16,-4 2-9-16,2-3-1 15,1 3 2-15,2-1-14 16,-5-1 3-16,0 1-1 16,2 0-10-16,-8-1 5 15,1-2-6-15,-7 2-3 16,-2-2-5-16,-6 2 2 16,0 2 4-16,-4-2-2 15,-2 4-2-15,-1 0 0 16,-2 0 3-16,-4 0-4 15,0 4-1-15,1 1 1 16,2 0 0-16,4 1 2 16,-1 1-3-16,4 0 2 15,3 2-3-15,-1-1-2 0,1 2-1 16,8-1 0-16,1 3 0 16,6-2 1-16,6-2-1 15,5 1 0-15,4-3-2 16,6-2 1-16,1-3-3 15,2 2 0-15,0 3-3 16,0 5 2-16,0 7 4 16,0 8 1-16,2 2-1 15,4 7 1-15,0 6 1 16,-3 5-1-16,0 4 1 16,-3 1-1-16,0-2 1 15,0 1-1-15,0 7 0 0,0 14-1 16,0 12 1-16,0 15 0 15,0 6 1-15,-6 5-2 16,3-2 1-16,-3-2 0 16,3-8 0-16,3-11 1 15,-2-6-1-15,1 1 0 16,1-2-1-16,-2 4 1 16,2 10 0-16,0 6-1 15,0 4-1-15,0 5 2 16,0 1 0-16,0 0 0 15,0 1 2-15,0-9-3 16,0-5 1-16,0-4 0 16,0 0 0-16,0-2-1 0,0 5 1 15,0 2 0-15,0-2 0 16,0-5 0-16,0-4 0 16,0-7 0-16,0 0-1 15,2 0-1-15,4 4 2 16,3 5 0-16,4-5 0 15,-1-4 0-15,2-1 1 16,-1-3-1-16,2 1 0 16,0 0 1-16,0 0-1 15,-2 0 0-15,4 6-1 16,-4-6 1-16,-1-2 0 16,6-6 0-16,-9-5-1 0,3-7 1 15,1-3 0-15,-4-4 0 16,2-8 0-16,-1-6 0 15,-4-8 1-15,3-1-1 16,-3-8 0-16,3-3 0 16,3-2 0-16,-3-3-1 15,7 1 0-15,2 2 1 16,6 0-1-16,6 1 1 16,6-4-1-16,7-1 1 15,-1 1-2-15,4-1 2 16,-1-1-1-16,4 2 1 15,-1 2 0-15,4-1-16 16,-3 1 16-16,-4 4 2 16,1-2-2-16,2 3 0 15,1-1 0-15,-1-2 1 0,-2-2-1 16,-1 1 1-16,4-2-1 16,3-1 0-16,2 3 2 15,9 0-2-15,1 1 3 16,-3-2-3-16,9 2 1 15,-3 5-1-15,5-5 0 16,2 2 0-16,-2-5 0 16,-8-3-1-16,-4-1 1 15,-5-3-4-15,-7-4 3 16,-2 0 0-16,-1 0 1 16,-2 0 0-16,-1 0 0 15,-6 0 0-15,-2 0 0 0,-1 0 0 16,-3 3 0-16,-2 1 0 15,-1-1 0-15,-2 4 0 16,2-4 0-16,0 4 0 16,-3-1-1-16,6 0 2 15,-2-5-2-15,2-1 0 16,0 0-1-16,-11 0-1 16,-1 0 3-16,0 0-1 15,1-7-1-15,-2-3 1 16,2-3 1-16,-4 1-1 15,3-6 0-15,1-5 1 16,-2-7 0-16,-1-2 1 16,-1-11 0-16,3-7 0 0,0-7 2 15,1-9-1 1,2-9 2-16,-3-14 0 0,3-17-1 16,-6-14-2-16,2-18-1 15,-1-10 0-15,0-9-1 16,-4-6 1-16,3 0 0 15,-6 2 0-15,0 8 1 16,-6 2-1-16,1 1 0 16,-4 2 0-16,0-6 1 15,0 2-1-15,-4-8 0 16,-8-1-1-16,-4-1 1 16,5-3 0-16,2 3 0 15,0 2 1-15,5 6-1 0,-2 16 0 16,3 9 0-16,-5 17 0 15,-4 15 2-15,-1 11-1 16,-2 8-1-16,-3 6 0 16,-1-2 0-16,-1 5-2 15,4 2 2-15,1 6 0 16,-3 7 0-16,3 11 0 16,-1 4 4-16,-1 5-3 15,-2 5-2-15,1 8 1 16,3 2 0-16,-4 4 0 15,2 2 0-15,-2 1 1 16,-4 0 2-16,4 4-3 16,0-2 1-16,-5 1 0 15,9 2-1-15,-6 1 0 0,9 1 1 16,-4-4 0-16,2 4 0 16,5-2 0-16,-4 0-1 15,-2 0 0-15,0 0 0 16,3 0 0-16,-4 1 0 15,-1 0 0-15,1 1 0 16,1-1-1-16,-3 0 1 16,3 0 0-16,-1 2 1 15,-1 2-1-15,4-3 0 16,-2 4-1-16,3 0 0 16,0 1 1-16,3 0-3 15,-1 0 1-15,3 0-2 0,6 0 2 16,-1 0-1-16,1 0-4 15,1 0 0-15,0 0 1 16,0 0 2-16,0 0-2 16,0 0 1-16,0 0-3 15,0 0-1-15,0 0 3 16,0 0-3-16,0 1 6 16,0 0 0-16,0 4 3 15,0-3 0-15,1 1-1 16,2 0-2-16,1-3 2 15,-4 1-2-15,0 1-1 16,0-2 4-16,0 0-2 16,0 0-1-16,0 0 0 0,0 0 3 15,0 0-1-15,0 0 1 16,0 0-1-16,0 0 0 16,0 0-2-16,0 0-2 15,0 0-11-15,0 1-16 16,0 3-23-16,0 2-13 15,0 1-31-15</inkml:trace>
  <inkml:trace contextRef="#ctx0" brushRef="#br0" timeOffset="162030.2124">1505 6542 156 0,'0'21'82'16,"-9"-16"-71"-16,-3-5-10 0,11 4 0 16,-2 2 6-16,3 8-4 15,-2 6 1-15,1 6 2 16,1 3-1-16,0 7 3 16,0 4-4-16,1 10 3 15,11 6 3-15,6 9 0 16,6 14-5-16,1 24 5 15,8 17-2-15,0 21 1 16,1 8-2-16,2-10-1 16,0-6-1-16,1-16-1 15,-2-14 0-15,0-13-1 16,-7-11 5-16,-5-14-4 16,-1-7 0-16,-8-9 0 0,2-7-1 15,-4-6-2-15,-3-6-1 16,0-3-3-16,-6-8 2 15,0-6-3-15,0-6-13 16,-3-6-3-16,0-1-3 16,0-10 3-16,-6-33-88 15,-15-29-87-15</inkml:trace>
  <inkml:trace contextRef="#ctx0" brushRef="#br0" timeOffset="162728.7393">1450 6663 139 0,'28'-13'5'16,"20"-9"-4"-16,16-8 9 15,15-4 0-15,14-9 7 16,14-8 3-16,12-6-5 16,8-5-5-16,6-4 3 15,7-8-2-15,18 2 2 16,11-2-8-16,7 6 1 16,6 12-1-16,-16 9 5 15,-17 14-6-15,-16 11 0 0,-14-1-3 16,-7 2 2-16,-12 0 1 15,-3 6 5-15,-6 8-1 16,-9 7-7-16,-6 11 2 16,-10 22-3-16,-5 16-3 15,-6 14-3-15,0 19 6 16,-1 15 0-16,1 18 7 16,-4 13 0-16,-5 5-7 15,-7-4 7-15,-8-7-5 16,-4-18 5-16,-9-13-7 0,-3-12 1 15,-9-3-1 1,-3 0 1-16,-3 0-1 0,0-1 0 16,-12-2 3-16,-15 3-3 15,-7-2 7-15,-17-5 3 16,-7-7-3-16,-9-10-1 16,-11-8-1-16,-13-6 8 15,-19-1-7-15,-14 1-5 16,-9 7 11-16,-7 5-12 15,1 3 0-15,-1 5 1 16,-3-7 5-16,-1-2 1 16,1-6-4-16,3-4 0 15,6-5 14-15,13-4-5 16,18-4-12-16,9 1-2 16,12-4-6-16,7-1 2 0,1-1-6 15,8 2-9 1,5-3-27-16,4-5-57 0,0-15-108 15</inkml:trace>
  <inkml:trace contextRef="#ctx0" brushRef="#br0" timeOffset="163118.2664">2314 6753 228 0,'0'-3'22'0,"3"-1"-22"16,13-3-8-16,14 0 8 15,7-4 1-15,14 0 6 16,13-6-2-16,11-5 1 15,17-2 1-15,17-6 1 16,3-5 1-16,6-2 1 16,-8-2-3-16,-8 3-3 15,-13-1 3-15,-11 6-4 16,-11 0-2-16,-15 0 6 16,-6 4-5-16,-10 2-2 15,-6 8 2-15,-6 4-4 0,-12 5 1 16,-6 8-13-16,-6 0-13 15,-6 24-66-15,-30 25-19 16</inkml:trace>
  <inkml:trace contextRef="#ctx0" brushRef="#br0" timeOffset="163462.6051">2232 7569 50 0,'22'-10'12'0,"17"-14"5"16,13-12 15-16,12-14 6 16,12-6-10-16,12-5 0 15,17-3 1-15,8-1-14 16,9 2-2-16,2 5-5 15,-7 4-2-15,-7 4 1 16,-5 4 0-16,-11 2 1 16,-14 2-8-16,-8 7 5 15,-8 1-5-15,-12 7 1 16,-9 5-1-16,-13 5 0 16,-6 7-7-16,-12 6-10 0,-11 4-8 15,-1 7-34 1,-25 27 0-16</inkml:trace>
  <inkml:trace contextRef="#ctx0" brushRef="#br0" timeOffset="164289.0581">2342 7952 178 0,'0'0'0'0,"16"-9"-15"16,17-12 15-16,15-12 16 0,18-12-1 15,13-10 7-15,18-7-7 16,10-4 3-16,5-2-9 16,3 2 0-16,-6-2 0 15,-2-1-1-15,-7 1-2 16,-9 0 6-16,-12 6-3 15,-10 9-3-15,-8 7 0 16,-9 14-2-16,-4 2-1 16,-2 8-1-16,-7 1 1 15,-3 5 0-15,0 2-2 16,-5 4-1-16,-4 0 0 16,0 4 2-16,-8 2-2 15,-4 1 0-15,1 0-1 0,-8 3-1 16,-2-1 1-16,0 1-1 15,-6 0-2-15,3 0 3 16,-3 0 1-16,3 0 0 16,-3 0 0-16,0 0 0 15,0 0 0-15,0 0 1 16,0-3 0-16,0 3 0 16,0 0 0-16,0 0-1 15,0 0 1-15,0 0 2 16,0 0-2-16,0 0-1 0,0 0 1 15,4 0-1 1,-4 0 0-16,0 0 2 0,0 0 1 16,0 0 0-16,0 0-3 15,0 0 6-15,0 0-3 16,0 0 0-16,0 0 0 16,0-1-3-16,0 1 1 15,0 0 0-15,0 0 1 16,0 0 0-16,0 0-1 15,0 0 0-15,0 0-1 16,0 0 1-16,0 0-1 16,0 0 1-16,0 0 1 15,0 0-1-15,0 0-1 16,0 0 0-16,0 0 0 16,0 0 0-16,0 0-1 0,0 0-7 15,-10 0-9 1,1 0 2-16,-3 0-11 0,-3 0 5 15,6 0 11-15,0 0 8 16,-1 0-3-16,2 0-1 16,2 4-15-16,-4 3-37 15,1 2 0-15,0 1-25 16</inkml:trace>
  <inkml:trace contextRef="#ctx0" brushRef="#br0" timeOffset="165532.3286">2988 7889 80 0,'0'0'5'0,"0"-3"-1"16,6-1 2-16,0-1 4 0,3-2-2 16,-3 1-1-16,0 2-1 15,0 0 1-15,0 1-3 16,-2 0 0-16,-4 3-1 16,3 0 0-16,-3 0 0 15,0 0 0-15,0 0 1 16,0 0-1-16,0 0 2 15,0 0-2-15,0 0-1 16,0 0 1-16,0 0 1 16,0 0 0-16,0 0-2 15,0 0-1-15,0 0 0 16,0 0 0-16,0 0 1 16,0 0-1-16,0 0-1 0,0 0 1 15,0 0-1 1,0 0 1-16,3 0-1 0,-3 0 1 15,0 0 1-15,0 0-2 16,0 0 1-16,0 0-1 16,0 0 1-16,0 0-1 15,0 0 0-15,0 0 2 16,0 0-2-16,0 0 0 16,0 0 0-16,0 0 0 15,0 0 0-15,0 0 0 16,0 0 0-16,0 0 0 15,6-1 0-15,2-1 0 0,5-1 0 16,8-2 0 0,6-5 1-16,13-5 4 0,8-2 0 15,10-3 0-15,0-6-3 16,2 2 0-16,-2-3 2 16,-4 2-3-16,-2 4-1 15,-3 2 0-15,-1 5 1 16,-2 3-1-16,-4 3-1 15,-3-1 1-15,-2 2 1 16,-7-3 0-16,-9 3 2 16,1 3 0-16,-8-2-3 15,-1 2 3-15,-7 2-3 16,-3 1 0-16,-3 1 0 0,0 0 0 16,0 0 0-1,0 0 3-15,0 0 4 0,0 0 6 16,0 0 10-16,0 0-4 15,0 0-2-15,0 0-5 16,0 0-3-16,-3 0-6 16,0 0 4-16,0 0-2 15,3 0 0-15,0 0-2 16,0 0-3-16,0 0 3 16,0 0-3-16,0 0-2 15,0 0-2-15,0 0-3 16,0 0 6-16,0 0 1 0,0 0-3 15,0 0 2 1,0 0 0-16,0 0-1 0,0 0-3 16,-3 4-7-16,-3 6-86 15,-4 13-79-15</inkml:trace>
  <inkml:trace contextRef="#ctx0" brushRef="#br0" timeOffset="166328.1771">3149 8567 211 0,'-6'0'33'0,"6"0"-23"15,0 0 5-15,-1 0 0 16,1 0-15-16,0 12-1 16,0 22 1-16,7 18 1 15,5 21 2-15,-3 7-1 16,0 9 1-16,0 7-1 15,-2 5 7-15,-2 6-6 0,-2 9 1 16,3 8-2 0,-3 9-1-16,10 11 4 0,2-4-5 15,3-15-2-15,6-19 1 16,-6-27 1-16,1-28 1 16,-2-20-1-16,5-17-6 15,2-1 1-15,1-9 5 16,8 3 4-16,3-4-1 15,6-3-3-15,10 0 6 16,9 0-2-16,11 0-4 16,8 0 0-16,5-1 2 15,9-9-2-15,12-3 0 16,3-3 0-16,8 2 0 16,2-1 0-16,2 2 2 15,-5 2 0-15,-3-2 0 0,-14 3 1 16,-8-3-3-16,-3-1 1 15,-6 2 0-15,-3 1 1 16,-4-2 0-16,-7 3-2 16,-11 1 1-16,-8 2-1 15,-10 0 2-15,-6 1-2 16,-3 2-2-16,0-1 2 16,-5 0 0-16,0 3-1 15,-1-3 1-15,-3 0 1 16,0-2-1-16,3 3-1 15,-6-5 0-15,-5 5 1 16,-1 1-1-16,-7 2-1 0,-1-1 2 16,-4 2 0-16,0 0 2 15,3 0-2-15,-3 0 0 16,0 0-2-16,0 0-3 16,0 0-16-16,-3 0-60 15,-12-1-98-15</inkml:trace>
  <inkml:trace contextRef="#ctx0" brushRef="#br0" timeOffset="167618.4204">5411 9806 136 0,'-18'-7'41'0,"9"7"3"15,3 0-17-15,3 0 1 16,3 0-10-16,0 0-9 16,0 7-7-16,0 22-2 15,0 14 3-15,12 13 1 16,3 3-3-16,-3 4 3 16,0-4-3-16,1-2-1 15,-5 0 1-15,-2-2 2 16,0-6-3-16,-3 1 0 15,0-7 0-15,-3-10 0 0,4-9-3 16,-4-14 2-16,0-7 1 16,0-3 1-16,0 0 4 15,0 0-5-15,0 0-2 16,0 0-1-16,0 0 3 16,0 0-8-16,3 0 7 15,0 0 0-15,3 0-10 16,12 0 11-16,3 0 3 15,9-4-2-15,6-9-1 16,2 0 1-16,4-7 2 16,7 3 1-16,2-2-3 15,3-1-1-15,-2 4 0 16,-4 2-2-16,1-3 2 16,-13 2 0-16,1 1-3 15,-7-2 3-15,-3-1 0 0,-2 3 3 16,-10 1-3-16,-3 3 0 15,-6 3 1-15,-6 5-1 16,0-1 0-16,0 2 8 16,0-5 8-16,-3-4 2 15,-12-3-10-15,-3-1-5 16,-4-6 7-16,-5-2 2 16,-3-5-6-16,-4-7-3 15,-8-8 4-15,-7-8-3 16,-11-3 0-16,-4-6-4 0,-2 0 4 15,-1 6 0 1,3 12 1-16,9 10 8 0,6 10-7 16,10 8 8-16,9 3-6 15,6 7 3-15,6-1-6 16,5-2-4-16,2 5 0 16,2-2-1-16,6 0 0 15,3 1 0-15,0 2 0 16,0 0-1-16,0 0 1 15,0 0 0-15,0 0 0 16,0 0 0-16,0 0 0 16,0 0 0-16,0-2 0 15,0 2 0-15,0 0 0 16,0 0 0-16,0 0 0 16,0 0 0-16,0 0 0 0,0 0 0 15,0 0 0-15,0 0 1 16,-4 0-1-16,4 0-1 15,0 0 1-15,0 0-1 16,0 0 0-16,0 0 0 16,0 0-1-16,0 0 0 15,0 0 2-15,0 0-4 16,0 0 3-16,0 0 1 16,0 0 0-16,0 0 0 15,0 0 0-15,0 0 0 16,0 0-1-16,0 0 0 15,0 0 1-15,0 0-2 0,0 0 2 16,0 0-1 0,0 0 0-16,0 0-1 0,0 0 1 15,0 0-1-15,0 0 1 16,0 0-1-16,0 0-2 16,0 0 3-16,0 0-1 15,0 0-1-15,0 0 0 16,0 0-1-16,0 0 1 15,0 0-2-15,0 0 2 16,0 0-1-16,0 0 1 16,0 0 1-16,4 0-3 15,4 0 1-15,-4 0 1 16,1 0 1-16,-2 0-2 16,3 0-2-16,-2 0 4 0,2 0-3 15,-3 0-5-15,3 0-5 16,3 0 1-16,0 0-20 15,3-1-28-15,-6-3-59 16</inkml:trace>
  <inkml:trace contextRef="#ctx0" brushRef="#br0" timeOffset="169642.0608">8419 5750 133 0,'0'-4'20'0,"0"1"-8"16,0 0 6-16,-3 2 8 15,-3-2-10-15,3 3 6 16,0 0-5-16,0 0 1 0,-2-1-2 16,-2-1 8-16,4 1-6 15,-3 1-3-15,-3-2 2 16,3 2-1-16,-7 0-2 16,2 0 1-16,-5 0 3 15,-2 0-14-15,-3 3 3 16,2 7 5-16,-4 1-7 15,1 3-2-15,-2 4-3 16,-1 2 2-16,2 2-1 16,1-1 3-16,4-2-3 15,0 3 0-15,5-2-1 16,5 1 0-16,-1 0 0 0,6 3 0 16,-4 3 0-16,4 2 0 15,0 4 1-15,3-1 0 16,0 2-1-16,0 0-1 15,3 1 1-15,10 0 0 16,-1-2 1-16,3 2-1 16,0-4 0-16,6-2 0 15,-3-4-2-15,1-1 1 16,2-4 1-16,4-3 0 16,-2-3-1-16,-1-5 1 15,5 1-4-15,-5-3 2 16,1-4 1-16,-1-3 1 15,-7 0-2-15,0 0-7 0,-6 0-15 16,-2 4-15 0,-2 1-38-16,1-4-115 0</inkml:trace>
  <inkml:trace contextRef="#ctx0" brushRef="#br0" timeOffset="170370.3583">8819 5887 41 0,'0'-6'36'16,"0"3"5"-16,0 0 0 16,0-1 14-16,0 4-8 15,0 0-7-15,0 0-14 16,0 0-7-16,0 0-8 16,0 0-4-16,0 0-7 0,10 10 0 15,8 9 13-15,6 3-1 16,1 3 2-16,5 4-7 15,6 2 1-15,-2 4 0 16,5 5-3-16,1-1 2 16,2 2 0-16,0-1-4 15,-2-7 5-15,-7-3-4 16,-5-7-4-16,-8-5 2 16,-4-7-4-16,-7-2 2 15,-3-5-2-15,-3-3-2 16,-3 1-3-16,0-2-5 15,0 0-12-15,0-6-18 0,0-14-120 16</inkml:trace>
  <inkml:trace contextRef="#ctx0" brushRef="#br0" timeOffset="170624.3041">9235 5766 123 0,'-6'-12'56'16,"0"8"3"-16,0 3 1 15,3 1-20-15,-6 0-18 16,0 5-6-16,-9 16-5 16,-4 8-4-16,-5 6 4 15,0 3 2-15,3 2-5 0,5 3-5 16,4 7 2 0,-3 5-5-16,3 2-2 0,0 3-1 15,0-4-6-15,5-6-3 16,1-7 3-16,6-8-19 15,3-9-16-15,0-6-42 16,0-9-65-16</inkml:trace>
  <inkml:trace contextRef="#ctx0" brushRef="#br0" timeOffset="170872.5591">9553 5984 233 0,'3'0'2'0,"0"0"8"15,4 12 23-15,2 6 4 16,0 10-5-16,1 9-9 16,-2 2-14-16,-2 4-3 15,0-2-6-15,-3-1-2 16,0-1-3-16,-3-4-6 15,0 0-25-15,0-2-37 16,0-1-92-16</inkml:trace>
  <inkml:trace contextRef="#ctx0" brushRef="#br0" timeOffset="171442.7225">10312 6357 262 0,'-3'0'21'16,"3"0"-13"-16,0 0 16 0,0 0-5 15,0 0-14-15,3 13-3 16,15 12 12-16,9 10-1 15,0 5-1-15,4 2-1 16,2-1-6-16,0-3-2 16,-5-4-3-16,-1-3 0 15,-5-4-2-15,-2-2 1 16,-4-4-9-16,-4-7-13 16,-7-1-49-16,-1-13-131 15</inkml:trace>
  <inkml:trace contextRef="#ctx0" brushRef="#br0" timeOffset="171652.8194">10594 6371 191 0,'-9'0'79'16,"-1"0"-57"-16,-3 13 11 15,0 12-4-15,-6 9-5 16,-5 5-8-16,2 11-1 15,-4-1-8-15,1 2-7 16,-2-2-4-16,5-2-6 16,2-6-13-16,4-8-68 15,10-17-187-15</inkml:trace>
  <inkml:trace contextRef="#ctx0" brushRef="#br0" timeOffset="172004.1648">10734 6554 123 0,'26'0'27'0,"2"0"18"16,-1 0 4-16,-5 0-18 16,-5 3-22-16,-1 8-3 15,-10 9-1-15,-3 6 1 16,-3 7-3-16,0 13-3 15,-15 0-6-15,-4-2 2 0,5-7 4 16,4-8 0 0,7-9 3-16,3 0 3 0,0-6-1 15,3-4-2-15,7-2-1 16,7-2 3-16,2-5-5 16,5-1 4-16,0 0-1 15,3-1 2-15,1-11-5 16,-1 0 1-16,-4-2-1 15,0 3-4-15,-11 1-13 16,-3 4-18-16,-9 6-51 16</inkml:trace>
  <inkml:trace contextRef="#ctx0" brushRef="#br0" timeOffset="173010.0479">10400 10079 245 0,'-16'0'49'15,"11"0"-12"-15,3 0 4 16,2 0-12-16,0 0-13 15,3 0-11-15,23 13 0 16,7 4 6-16,9 6 4 16,1 3-4-16,2 4-1 15,1 7 0-15,-5 2 1 16,1 4-3-16,0-3-3 16,-3-1-4-16,0-3 2 15,1 1-3-15,-7 0 0 16,-2-4-7-16,-8-1 1 0,-7-8 5 15,-3-1-6 1,-5-7-14-16,-5-6-47 0,-3-10-101 16</inkml:trace>
  <inkml:trace contextRef="#ctx0" brushRef="#br0" timeOffset="173242.9335">10767 10247 318 0,'-13'0'24'16,"2"0"2"-16,2 4 10 15,-4 9-8-15,1 7-7 16,-3 4-11-16,0 5-5 0,-1 4 2 16,-1 7-7-16,4 2 0 15,-2 2-2-15,0 2-7 16,3-1-7-16,3-1-23 15,2-4-13-15,4-14-76 16</inkml:trace>
  <inkml:trace contextRef="#ctx0" brushRef="#br0" timeOffset="173662.2258">11036 10333 159 0,'13'-7'25'16,"-1"2"20"-16,-3 2 9 0,3 3-38 15,-6 0-13-15,3 0-2 16,-6 10 0-16,1 9 0 16,-4 8 0-16,0 2-2 15,0-3 2-15,-7 1-1 16,1-10 0-16,6-1 0 15,0-6 2-15,0-1-2 16,0-2 0-16,6 0 0 16,7-4 0-16,4-3 0 15,-1 3 1-15,0-3 0 16,4 0 0-16,-8 0-1 16,1 0 6-16,-5 0 3 0,-5 0-8 15,0 3 6-15,-3 5 3 16,0 11 14-16,0 8-7 15,-14 6-11-15,-5 7-4 16,1-1-2-16,0-3-4 16,-1-5-5-16,3-6-26 15,2-1-45-15,2-11-181 16</inkml:trace>
  <inkml:trace contextRef="#ctx0" brushRef="#br0" timeOffset="174366.714">11285 10404 265 0,'0'0'53'15,"0"6"-51"-15,4 13 1 16,-1 7 4-16,3 2-5 15,2-3-2-15,1-1 0 16,1-1 0-16,-1-3 0 16,0-8-1-16,0-5 1 15,0-7-6-15,-3 0 1 16,3-5-3-16,-2-22 2 0,-1-6 6 16,2-4 0-16,-5 0 0 15,0 6 2-15,0 11 6 16,0 9 0-16,1 5-5 15,-1 6 1-15,3 0 0 16,6 10 3-16,3 12 3 16,3 4-1-16,2-2-5 15,3 3-1-15,-2-5-3 16,3-1 1-16,-4-8-1 16,3-3 0-16,-8-10 0 15,0 0 2-15,-3 0-1 16,0-20 4-16,-2-7 2 15,-4-2-3-15,-2-5 4 0,0-1 0 16,-4 2 4 0,0 2-5-16,0 2-1 0,0 9-3 15,0 3-3-15,0 4 2 16,0 9-1-16,0 2-1 16,0 2 0-16,0 0-1 15,0 0 1-15,0 0-2 16,0 0 2-16,0 0 0 15,0 0-1-15,0 0 1 16,0 0 0-16,0 0 0 16,0 0 0-16,0 0 0 15,0 0-1-15,0 0 0 16,0 0 1-16,0 0-2 16,0 0-3-16,0 0 2 0,0 0-4 15,0 0 2-15,0 0-3 16,0 0-7-16,0 0-21 15,0 9-23-15,-4 4-96 16</inkml:trace>
  <inkml:trace contextRef="#ctx0" brushRef="#br0" timeOffset="178217.3756">13565 7350 56 0,'-29'-3'11'16,"9"3"10"-16,10 0-21 16,10 0-2-16,0 0-4 15,0 0 3-15,1 0-1 16,8 0-8-16,1 0-8 16,0 0 20-16,-1 0-2 15,0 0 2-15,-2 0-4 16,4 0-6-16</inkml:trace>
  <inkml:trace contextRef="#ctx0" brushRef="#br0" timeOffset="180818.2664">13565 7350 18 0,'19'-3'38'0,"-19"3"-8"15,0 0-7-15,0 0 4 16,0 0-1-16,0 0 7 16,0 0-8-16,-3 0-8 15,-6 0-1-15,-3 0-4 16,0 0 5-16,-4 5-5 15,-3 4 3-15,-1 4 0 16,-3 3-5-16,1 4 2 16,-5 1 2-16,-1 1 3 15,1 4-7-15,-1 2 6 16,1 4-7-16,0 2 1 16,3 3-3-16,3 1-5 15,5 2 3-15,1 3-3 16,6 7-1-16,-2 8 0 0,10 2-1 15,1 1 1-15,0-2 1 16,12-3-2-16,6-5-2 16,5-3 1-16,12 0 1 15,1 0 0-15,10-3-1 16,-1-5 0-16,7-3 0 16,3-4-2-16,1-7 3 15,2-2 0-15,3-9 1 16,5-5-2-16,-1-3 1 15,3-7 0-15,6 0 0 16,5-12 1-16,1-9 1 0,4-5 6 16,-5-2-5-1,-14-6-3-15,-6-4 0 0,-11-4 4 16,-5-2 0-16,-8-1-1 16,0-5 3-16,-5-6-3 15,-8-4 6-15,-5-6-3 16,-4-3-1-16,-7-1 2 15,-6-1-2-15,0-1-3 16,-19-2 0-16,-8-2 1 16,-9 3-3-16,-3 3 0 15,-1 5 1-15,-6 4-1 16,-7 5 0-16,2 7 0 16,-5 10 4-16,-2 12-2 15,-3 6-1-15,4 7-1 16,5 4 1-16,5 3-1 0,3 6 2 15,3 1 0-15,1 0-2 16,-5 0 2-16,4 11-2 16,-1 2 0-16,-1 3-2 15,4 4 2-15,0 3 0 16,1 2-2-16,5 2 4 16,4-3-4-16,2 3 2 15,2-6 0-15,2-4-1 16,7-6 1-16,0 2 0 15,2-6 1-15,4 0 1 16,1-1-2-16,3-2 0 16,-5-1 0-16,4 2 0 0,1 4-4 15,-3 0 2 1,2 3-3-16,-2 2 3 0,-1 0-2 16,3-1 4-16,0 0-1 15,1-4 0-15,3-2 1 16,0 0 0-16,-3-1 0 15,3 0-2-15,0-1 2 16,-5 1 0-16,7 3-3 16,1 1-2-16,-2 1-1 15,2-1 1-15,0 2 0 16,0-1 0-16,0-1 4 16,0-4 0-16,0 1 0 15,0-1 1-15,0-3 0 0,0 1-2 16,0-1 1-1,0-2-4-15,0 1 2 0,0-1 0 16,0-1-3-16,0 3 0 16,0-3 3-16,0 3 0 15,0 0-2-15,0-2 0 16,0 2 1-16,0 0 1 16,0 0-3-16,0-2-2 15,0-1 5-15,0 3-2 16,0-3 5-16,0 0-4 15,0 0 4-15,0 0 0 16,0 0 0-16,0 0 0 16,0 0 0-16,0 0 1 15,0 0-1-15,0 0-1 0,0 0 1 16,0 0 0-16,0 0 0 16,0 0-1-16,0 0 1 15,0 0 0-15,0 0-2 16,0 0 1-16,0 0 1 15,0 0 1-15,0 0 1 16,0 0-2-16,0 0 0 16,0 0 0-16,0 0 1 15,0 0-1-15,0 0 0 16,0 0-1-16,0 0 2 16,0 0-1-16,0 0 0 15,0 0 0-15,0 0 1 16,0 0-1-16,0 3 0 0,0-3 0 15,0 0 0 1,0 1 0-16,0-1 0 0,0 3-1 16,0-1 1-16,0 1 0 15,0 1 0-15,-1-1 0 16,1 1 0-16,-2-1 0 16,1 0 0-16,1 0 0 15,0 1 1-15,0 0-1 16,-2 1 0-16,2 0 0 15,-1 1 0-15,1 1 0 16,0 2 1-16,0 1-1 16,0 2 0-16,0 3 0 0,0 4 0 15,0 1 2-15,0 3-2 16,0-3 0-16,7 6 0 16,4 1 0-16,1 0 0 15,0 6 0-15,-1 4 3 16,5-2-3-16,0-1 0 15,-6-3 2-15,4-7-2 16,-2-1 0-16,-3-5 1 16,2-2 0-16,2-1-1 15,-4-1 1-15,4 2 0 16,-1 1-1-16,3 3 3 16,0-1 0-16,2 2-3 15,2 1 2-15,3-4 1 16,-1-1-3-16,-3-6-3 15,-1 0 2-15,2-2 1 0,0-1 5 16,2-2-5-16,-3 1 1 16,6 0 0-16,1-4-1 15,2 0 1-15,-1-3 1 16,6 0 1-16,-2 0-1 16,-1 0 2-16,3 0-4 15,-6 0 3-15,2 0-3 16,2 0 0-16,-2-6 1 15,2-4-1-15,-3-1-1 16,1-2 1-16,2-4 1 16,0 2 2-16,-2-3-2 15,-1-2-1-15,-2 1 1 0,1-2 2 16,-6 2-2-16,3 0 1 16,-4-1 0-16,1 2-2 15,-4 0 2-15,-1 1-2 16,3-3 2-16,-3-3-1 15,-2 2-1-15,1-1 0 16,2-5 2-16,-7 0-1 16,1-4-1-16,1-3 0 15,-5-2 2-15,-3-3-1 16,-3-2 3-16,0-1-1 16,-3 3-1-16,-12-2-2 15,0 0 2-15,-1-3 3 16,-3 1 0-16,2 3 1 0,-6-3-4 15,4 3-2 1,-3 0 0-16,-5-1 0 0,0 0 2 16,-1 2-1-16,-2 2-1 15,2 4 1-15,-5 10 0 16,3 4 1-16,3 4-1 16,-3 2-1-16,3 3 1 15,2 1-1-15,-4 1 0 16,3 3 0-16,-1-1 0 15,5 3 1-15,-1 2-1 16,-3 1 0-16,6-3 2 16,-7 3 0-16,6 0-2 0,-8 0 1 15,3 0 0-15,-3 6 0 16,3 2-1-16,-4 2 2 16,1-1-4-16,3 6 2 15,-1 0-1-15,3 2 1 16,3 4-1-16,-1 2 1 15,2 2-1-15,1 1 1 16,4-1-1-16,-6-1 1 16,5-3 0-16,0 1 1 15,2-3-1-15,-1-1 0 16,0 2 0-16,3-1 0 16,3-2 2-16,-1 2-4 15,1 1 2-15,1 4-2 16,3 4 1-16,1 2 0 15,0 0 0-15,1-2 1 0,0-3-1 16,0-4 0-16,3-2-1 16,0-5 2-16,0-1-2 15,0 0-2-15,0-3-9 16,0-1-23-16,0-2-18 16,9 0-28-16,-4-1-153 15</inkml:trace>
  <inkml:trace contextRef="#ctx0" brushRef="#br0" timeOffset="181524.0022">13523 8728 66 0,'-3'-2'21'15,"3"1"1"-15,-4-2 2 16,3 2-1-16,-1-1-6 16,1-1 4-16,-1 3-7 15,2-1 1-15,0 1 3 16,0 0-8-16,0 0-1 16,0 0-1-16,0 0-2 15,0 0-6-15,0 0-3 16,0 0 1-16,0 0 1 0,0 0-5 15,0-3-7-15,0-1-19 16,0-2-10-16,0-4-1 16,0 3-4-16,0 0-9 15</inkml:trace>
  <inkml:trace contextRef="#ctx0" brushRef="#br0" timeOffset="182754.7054">13750 7469 49 0,'-5'-3'39'0,"3"1"-19"16,2-2 11-16,-1 4 8 15,-1 0-2-15,2-1-18 16,-1 1 2-16,-1 0-1 16,2 0-1-16,-1 0 0 15,1 0-6-15,0 0-7 16,0 18-3-16,6 13 9 0,12 9 0 15,0 1-7-15,6 4 2 16,-2-4-2-16,2-6 2 16,-3-1-4-16,0-7 2 15,-2-2-3-15,-3-4 1 16,1-1-2-16,-2-3 1 16,-2-4-2-16,-2-3 0 15,-2-1-3-15,-3-3 0 16,1-2-3-16,-1-1-5 15,0-3-15-15,1 0-29 16,-4-6-70-16,5-17-14 16</inkml:trace>
  <inkml:trace contextRef="#ctx0" brushRef="#br0" timeOffset="183406.5409">14087 7417 67 0,'0'0'148'15,"0"0"-142"-15,0 0-6 16,0 0 7-16,4 7 8 16,-1 2-2-16,0 7-2 15,3-1 6-15,-5 7 1 0,1 5 3 16,-2 6-2-16,0 10-2 15,0 9-1-15,-3 4 0 16,-9 7-4-16,-4 0 1 16,-2 0-3-16,-3 0-1 15,0-4-1-15,6-6 1 16,-4-3-7-16,4-11 4 16,6-3-3-16,-3-8-1 15,6-7 0-15,-3-6 0 16,4-5 2-16,1-4-3 15,2-2-1-15,1-2 3 16,1-2-1-16,0 1-2 16,0-1 5-16,0 0-3 15,0 0 2-15,0 0-2 0,0 0 1 16,-3 2-1-16,3-1-2 16,-6 5 0-16,-1 1 0 15,1 3 0-15,0-1-1 16,-2 3 0-16,2-3-1 15,-1-3 2-15,4 1 3 16,-3 0-2-16,3-1-1 16,0-3 1-16,-3-3 0 15,3 3-1-15,3-2 1 16,-5 2 0-16,4-3-1 16,1 0 0-16,0 0 1 15,0 0-1-15,0 0-1 16,0 0 0-16,0 0-2 0,0 0-2 15,0 0-1-15,0 0-4 16,0 0-12-16,0 0-13 16,0 0-30-16,0-4-25 15,0-5-47-15</inkml:trace>
  <inkml:trace contextRef="#ctx0" brushRef="#br0" timeOffset="185159.8686">13695 8503 11 0,'-8'0'19'0,"2"0"14"15,0 0-7-15,0 0 2 16,3 0-13-16,0-6-8 16,0 5 3-16,3-2-7 15,-6 0 2-15,4 3 1 16,-1 0 1-16,2 0 8 16,-2 0 9-16,1 0-6 15,1 0-1-15,-5 0 3 0,3 0 3 16,0 0-2-16,-1 0-4 15,1 3-5-15,-3 8-8 16,3 2 3-16,-5 7 0 16,2 6 1-16,-1 1 6 15,-5 6 0-15,0 9 3 16,-6 2 4-16,-1 3-9 16,2 1-1-16,4-1-4 15,1 5 0-15,0-2 0 16,-3 14-4-16,0 7-2 15,-11 6 0-15,3 5 2 16,-9 4 0-16,0 0-2 16,-4-4 2-16,0-6 0 0,3-7 4 15,5-9-5-15,4-7 3 16,2-4-5-16,3-3 2 16,5-10 1-16,2-8-2 15,1-6-1-15,4-8 1 16,4-1-1-16,0-6 0 15,0-2-1-15,3-3-1 16,0-2-3-16,0 2-1 16,0 4-5-16,0 2-24 15,0 5-47-15,0-3-60 16</inkml:trace>
  <inkml:trace contextRef="#ctx0" brushRef="#br0" timeOffset="185558.2658">13006 9732 212 0,'-13'0'45'16,"4"17"-21"-16,2 16-18 15,-2 10-3-15,5 13 8 16,1 4-3-16,3-1-5 15,0 1 1-15,0-1 2 16,0-6 0-16,0-3 0 16,2-2-1-16,6-8 0 15,-2-7-1-15,1-6-2 0,2-10 5 16,-3-7-4-16,-3-7-2 16,3-3-1-16,6 0-1 15,3-10 1-15,4-14 0 16,5-14 20-16,3-9-6 15,-3-2-5-15,3-1 7 16,-2 4-12-16,2 6-4 16,-1 8-5-16,3 5-3 15,-7 3-6-15,1 7-7 16,-4 2-21-16,-2 5-46 0,-4-1-50 16</inkml:trace>
  <inkml:trace contextRef="#ctx0" brushRef="#br0" timeOffset="186232.4142">13757 8807 63 0,'0'0'23'0,"0"0"-15"16,0 0 16-16,0 4-4 15,0 3-8-15,0 3-3 16,3-3 3-16,-3 2 11 16,0 1-2-16,0 3-1 15,0 7 2-15,0 6-3 16,0 4-1-16,0 10-4 16,0 6-3-16,0 10 2 15,0 4-4-15,0 6-1 16,6 6 3-16,-3 8-3 15,3 8-3-15,0 4-1 16,-2-2-1-16,2-4 2 16,-1-6-3-16,1-7 3 15,-3-7-4-15,3-11 0 0,-2-8-1 16,-1-13 0-16,0-13 0 16,-3-7 0-16,0-7-1 15,0-4-3-15,0-3-6 16,0 3-12-16,0-3-30 15,0 0-84-15</inkml:trace>
  <inkml:trace contextRef="#ctx0" brushRef="#br0" timeOffset="186578.4236">13565 9941 124 0,'-4'20'21'0,"4"9"-10"16,0 8 15-16,11 5 3 16,10 11-9-16,6 0-2 15,4-3-3-15,2-5-5 16,-3-11-7-16,-4-8-2 16,0-10 1-16,-11-12-1 15,0-1 5-15,-6-3-4 16,1 0 3-16,-4-3 4 15,1-7 7-15,1-11 3 16,4-7 6-16,3-13-4 16,-1-11-3-16,5-3-9 0,3-9-4 15,2 4-4-15,-3-2-1 16,3 2-12-16,-1 8-4 16,0 6-13-16,-2 3-41 15,0 5-82-15</inkml:trace>
  <inkml:trace contextRef="#ctx0" brushRef="#br0" timeOffset="187020.3231">14121 8672 144 0,'-5'0'27'16,"5"0"-23"-16,0 0 3 15,0 0 3-15,0 13 0 16,5 11 2-16,10 12-3 15,1 7-1-15,7 9-2 16,2 8 2-16,8 6 3 0,0 10-3 16,-1 9 4-1,7 1 0-15,0 3-3 0,3-2-3 16,1 2-3-16,2-6 4 16,4-4-3-16,-1-9-4 15,-9-7-11-15,-5-4 11 16,-16-6 3-16,-9 0-3 15,1-8-1-15,-6-2-1 16,0-12-6-16,-4-6-12 16,0-11-35-16,-7-11-140 15</inkml:trace>
  <inkml:trace contextRef="#ctx0" brushRef="#br0" timeOffset="187388.7791">14457 10009 87 0,'29'38'24'0,"10"0"-5"15,1 2-3-15,4-4-2 16,-4 1-1-16,-1 0-1 15,-3-4-6-15,-7-4 1 16,0-7-6-16,-10-8 4 16,-5-4-2-16,-2-6-1 0,-5-4 6 15,-4 0 8-15,0-17 2 16,-3-13 29-16,0-16-17 16,0-10-17-16,0-10-2 15,-3-10-3-15,-7-9-3 16,1 1-2-16,-2 5-3 15,1 13-5-15,4 7-10 16,-3 9-3-16,0 8-48 16,2 1-70-16</inkml:trace>
  <inkml:trace contextRef="#ctx0" brushRef="#br0" timeOffset="187851.7196">14451 8665 183 0,'-3'0'24'15,"3"0"-20"-15,0 0-4 16,0 10 4-16,16 10-3 16,14 11 8-16,12 10 7 15,3 6-6-15,10 2 3 0,0 5 0 16,0 2-1-16,0 6 2 16,1 4 3-16,2 4-3 15,-3-4-3-15,-2 3-3 16,-3-3 0-16,-3 6 0 15,0 2-1-15,9 5-2 16,6-3-5-16,-4-4-4 16,-3-9 4-16,-15-9 7 15,-5-9-7-15,-5-11 1 16,-5-8 0-16,-9-10-1 16,-5-2 0-16,-5-5 0 15,-3-5 0-15,0-4-6 0,-3 3-5 16,0-3-24-16,-12 0-155 15</inkml:trace>
  <inkml:trace contextRef="#ctx0" brushRef="#br0" timeOffset="188258.4907">15149 9882 145 0,'26'29'12'0,"12"8"4"16,5 1 9-16,8 2 0 15,1-1-7-15,1-1-5 16,-1-2 1-16,-6-7-6 15,-8-2 0-15,-2-10-2 16,-4-7 2-16,-10-7-5 16,-2-3 5-16,-1-4 6 15,-1-19 12-15,-6-10 5 16,-6-3-14-16,-6-10-3 16,0-4-12-16,0-5 2 0,-12-5-3 15,-8 0 0-15,4 1 0 16,-10 2-1-16,-3 1-4 15,-4-2-9-15,-6 0-12 16,-4 6-43-16,-1 2-74 16</inkml:trace>
  <inkml:trace contextRef="#ctx0" brushRef="#br0" timeOffset="188841.8312">14528 8355 92 0,'0'-3'7'0,"0"-1"-5"16,0 1 9-16,8 0 3 16,7 3 9-16,4 0-6 15,8 3 13-15,6 20 3 0,4 9-4 16,9 6-6-16,7 10-6 15,2 3-3-15,6 5 2 16,8 7-3-16,-1 3 0 16,4 3-4-16,-2-3-2 15,6-1 3-15,1-1-2 16,4-4 0-16,-3-2-1 16,-4-4 3-16,-2-5-3 15,-8-2 2-15,2-2 1 16,-2-4-2-16,0-2-1 15,-7 4-1-15,-5 0-1 16,0 0-3-16,3 3 0 16,-4-6-2-16,-4-5-10 15,-6-1 10-15,-11-7 1 16,-10-2-1-16,-4-5-1 0,-6-9-3 16,-7-5-8-16,-3-6-13 15,0 0-8-15,0 0-15 16,-16-10-165-16</inkml:trace>
  <inkml:trace contextRef="#ctx0" brushRef="#br0" timeOffset="189338.5469">15818 9717 254 0,'0'2'8'16,"16"8"-6"-16,12 0 8 15,8 3 20-15,7 7-7 16,-1 0-6-16,3 3-7 16,1 0-1-16,-4 1-1 15,7-3-6-15,-1-4 3 16,1-6 1-16,-3-2 1 15,-1-5-4-15,-6 0 3 16,1-2 4-16,-3-2-3 0,-4 0-3 16,-3 0 2-1,-8-6-4-15,-5 2-1 0,-1-5 3 16,-9 2-1-16,-1 0-1 16,-3 2 2-16,-3-9 2 15,0-3 2-15,-12-9 0 16,-8-5-3-16,-10-7-2 15,-2 0 0-15,-3-3-1 16,-1 0-1-16,0-1 0 16,-6 2-1-16,3 1 0 15,0 2 0-15,4 7 0 16,1 8 0-16,6 8 0 0,5 8-3 16,3 2-7-1,4 4-21-15,0 0-41 0,0 10-87 16</inkml:trace>
  <inkml:trace contextRef="#ctx0" brushRef="#br0" timeOffset="190372.2977">13281 10439 134 0,'-18'0'19'0,"2"0"17"16,-1 0-4-16,1 6-6 0,-4-5-13 16,4 5 10-1,-6 1-12-15,-2 0 7 0,0 6-7 16,-6 7-6-16,-3 3 1 16,2 7 4-16,-3 7-6 15,5 1 1-15,-2 3 2 16,4-2-4-16,-2 1 3 15,6 2-4-15,2-2-1 16,9-1 2-16,3 2 0 16,9 4-2-16,0 2 0 15,15 6 0-15,18 0-1 16,10 3 3-16,8-4-2 16,1-5-1-16,0-8 0 15,8-9-1-15,0-6 1 0,9-8 0 16,2-9 0-16,-3-7 1 15,-3-3-1-15,-1-21 1 16,-9-12 1-16,-2-10-1 16,-3-8 3-16,-9-5-4 15,-8-4 1-15,-10-4-1 16,-11 2 0-16,-12 3 0 16,0 2 0-16,-15 0 3 15,-18-2 5-15,-13 3-5 16,-9 2 1-16,-7 7 1 15,0 11-1-15,1 13 4 16,-1 6 0-16,10 7-4 16,3 9 5-16,3 4 0 0,7 0-3 15,8 10-4-15,1 10-2 16,9 4 0-16,3 1-1 16,6-2-3-16,-1-3-2 15,6-4-9-15,4-2-3 16,0 3-2-16,2-4-2 15,1 4-27-15,0-4-36 16,0-6-75-16</inkml:trace>
  <inkml:trace contextRef="#ctx0" brushRef="#br0" timeOffset="191310.4988">13863 10436 198 0,'-18'-1'52'0,"3"1"-25"16,3 0-1-16,-1 0-3 16,-1 0-12-16,1 0-1 15,1 10-4-15,-4 4-5 16,2 6 5-16,5 4-6 16,-1 8 3-16,7 8-1 15,3 12 3-15,0 6-4 16,10 4 1-16,6 3 2 15,10-5 0-15,4 3-2 16,7-7 0-16,7-1 0 16,10-7-1-16,5-13 2 0,2-8-3 15,1-10 2-15,-3-11 1 16,-4-6-3-16,-3-3 0 16,-1-17 6-16,-5-10-4 15,-1-6 4-15,-9-7-3 16,-8-6 2-16,-7 0-3 15,-9-2 3-15,-8-4-3 16,-4 1 1-16,-4-2 4 16,-17-6-3-16,-15 1 0 15,-7 0 0-15,-5 5-1 16,-7 9-2-16,-4 8 1 16,0 8 0-16,-2 8 1 0,3 7 1 15,-2 12-2 1,6 4 5-16,8 0-7 0,5 10 0 15,9 7 1-15,5 3-2 16,5 0-3-16,1-1 2 16,6 1-8-16,5-3-1 15,3 3-4-15,7-3-13 16,0 2-20-16,0 1-43 16,17-1-41-16</inkml:trace>
  <inkml:trace contextRef="#ctx0" brushRef="#br0" timeOffset="191978.2554">14885 10601 3 0,'0'-2'129'0,"0"-8"-118"15,-3-4-3-15,-6-6 10 16,-3 3 16-16,-2-3-14 16,4 5 4-16,-6 4 7 15,2 2-7-15,-1 2 0 0,5 7-3 16,-10 0-7-16,5 0-5 15,-2 13-1-15,0 9-2 16,1 9-3-16,4 12 2 16,-2 6-4-16,10 7 2 15,2 7-3-15,2-3 4 16,3 2 0-16,14 2-1 16,-1 1 3-16,10-2-2 15,-3-8-4-15,15-7 0 16,5-8 0-16,5-11 1 15,1-9-1-15,3-10 2 16,-1-10-2-16,-2 0 2 16,-4-10-1-16,-3-14 3 0,-2-8-1 15,-7-8 3-15,-4-9-4 16,-6-8 10-16,-7-5-7 16,-10 2-1-16,-6 0-4 15,-3 4 0-15,-23 1 1 16,-10-2 1-16,-9 1-1 15,-4 5-1-15,-3 9-3 16,-2 12 3-16,-3 14 2 16,3 12 2-16,2 4 0 15,6 7-1-15,-3 10 0 16,8 6-2-16,7-3-1 16,6-1-1-16,7-2 0 0,9 0-7 15,6-4-12-15,6 0-25 16,0-3-40-16,6-3-62 15</inkml:trace>
  <inkml:trace contextRef="#ctx0" brushRef="#br0" timeOffset="192600.8668">15649 10443 192 0,'-27'-4'39'0,"-5"4"-21"16,3 0 9-16,-7 0 14 15,-3 0-25-15,0 10-2 16,-3 10 0-16,4 12-6 15,-1 12-4-15,3 11 2 16,9 9 1-16,11 6-4 16,7 2 2-16,9-6-3 15,0 1 3-15,16-5-2 16,16-6 3-16,11-3 2 0,5-10-3 16,10-4-3-1,3-16-2-15,5-6 0 0,5-11 0 16,4-6 0-16,1-13 1 15,0-16 0-15,-1-11-1 16,-4-6 2-16,1-7-2 16,-8-9-2-16,-7-1-33 15,-11-1 35-15,-15 2 11 16,-14 2-11-16,-14-3 0 16,-3 1 4-16,-9 3-1 15,-21 5 3-15,-8 8-2 16,-15 1 2-16,-8 2-1 15,-14 6-4-15,-6 7 2 16,-1 7-3-16,2 16 2 16,1 7 1-16,12 3 2 0,2 21 4 15,12 2-8-15,8 7 2 16,6-3-3-16,14-4 1 16,8 0-1-16,11-5-11 15,6-1-17-15,12-1-28 16,17-6-46-16,10-6-94 15</inkml:trace>
  <inkml:trace contextRef="#ctx0" brushRef="#br0" timeOffset="193185.426">16519 10129 249 0,'-39'17'21'16,"3"2"-17"-16,3 4 25 15,5 1 1-15,-2 6-16 16,4 6-7-16,7 7 6 16,6 10-7-16,10 2-1 0,3 9 2 15,6 4 0-15,17-1 5 16,9 2 1-16,10-6 0 16,10-10-4-16,9-6-3 15,11-6-2-15,2-7-1 16,1-8-1-16,-2-6-2 15,-6-13 1-15,-1-7-1 16,-2-10 0-16,-6-17 0 16,-6-15 1-16,-9-12-1 15,-8-18 2-15,-5-14 0 16,-10-11 1-16,-9-4 3 16,-8-1 0-16,-3 9-6 15,-18 4 1-15,-19 10-1 0,-7 18 1 16,-6 16 1-16,-4 15-1 15,-7 16 2-15,-5 9 0 16,1 5 1-16,4 0-2 16,-4 16-2-16,3 3 3 15,3 1-3-15,1 0-12 16,6-4-30-16,3-5-39 16,1-8-108-16</inkml:trace>
  <inkml:trace contextRef="#ctx0" brushRef="#br0" timeOffset="194091.9513">14162 8110 16 0,'10'1'14'0,"-1"3"-2"16,1-2 13-16,3-1 3 15,4-1-11-15,2 2 14 16,7-1-2-16,-3 2-5 0,9-3 1 16,-2 0-4-1,8 0-6-15,7 0 6 0,6-10 2 16,6 0-11-16,-2 3 0 16,3 5-5-16,1 2 1 15,3 5-6-15,-1 16 3 16,0 3-2-16,2 5 4 15,1 4-3-15,2 0 4 16,4 7-1-16,9 5 2 16,2 2-6-16,14 5 5 15,-1 2-3-15,6-1-5 16,-3 2 4-16,0 5-1 16,-3 3 2-16,-2-1 0 15,-2 3-2-15,4-8 2 0,0-7-1 16,1-4 2-16,6-6 2 15,6 0 2-15,0-3-1 16,0 1-4-16,7 0 2 16,-4 1-4-16,7 1 9 15,-1-1 0-15,-1 1-7 16,-8 2-4-16,6 1 2 16,1-5-3-16,-1-3-12 15,-2 2 12-15,-14-5 21 16,-12 9-20-16,-5-6-1 15,-4-1 1-15,-2-3 1 16,1-4 0-16,-7-7-2 16,-12-6-5-16,-11-1 5 0,-16-9 4 15,-17 3-4-15,-11-4 0 16,-1 0 0-16,0-3-1 16,-4 0-1-16,-5 2-4 15,-11-2-10-15,1 2-76 16,-11-2-72-16</inkml:trace>
  <inkml:trace contextRef="#ctx0" brushRef="#br0" timeOffset="194506.0451">18174 9336 83 0,'-3'0'244'0,"3"0"-238"16,0 14-5-16,20 4 14 16,5 6 9-16,12 6-1 15,4 2-6-15,1-1-8 16,4 5-5-16,-1-3-3 16,2 6-1-16,3-3 2 15,-4-2 3-15,-3 2-1 16,-4-6-1-16,-10 3 2 15,-4-2 6-15,-8-6-1 16,-4-1-4-16,-10-5-3 0,-3-5 0 16,0-2 1-16,-22 2-3 15,-4-4 1-15,-13 0 0 16,-13 0-2-16,-11-4 0 16,-10 1-1-16,-18 6 1 15,-10 1 0-15,-6 5-1 16,-4 10-1-16,-3 5-6 15,5 6-20-15,11 2-19 16,7-2-14-16,9-3-84 16</inkml:trace>
  <inkml:trace contextRef="#ctx0" brushRef="#br0" timeOffset="210210.0009">25533 3018 242 0,'0'13'32'0,"0"-2"-8"15,0-8 4-15,0-3 11 16,0 0 3-16,-5 0-17 16,1 0-12-16,-2-3-5 15,-3-8-3-15,0-3 1 16,0-2 4-16,-4-4-3 16,0-1 2-16,-3-4-7 15,0-3 4-15,-2 1-3 0,-3-3 1 16,-2 0 4-16,0-3-3 15,-7-2-3-15,-3-4 4 16,-6-1 2-16,-2-5-4 16,-4-1-2-16,-4-4 3 15,-2 3-5-15,-6 0 4 16,-1-2-4-16,-3 2 1 16,3-1 1-16,1 2-1 15,2 2-1-15,1-3 2 16,-6-2-2-16,-4-2 1 15,-9-1-1-15,-5-3 3 16,-4 0-1-16,5 0-2 16,-4 0 0-16,1 1 0 0,2 2 0 15,-1 1-2 1,1 3 2-16,2 0 0 0,5 1 0 16,0 4 0-16,2 2 0 15,3 6 2-15,3 2-2 16,2 2 0-16,-2 2 0 15,-1 0 1-15,-3 2 2 16,-2 2-2-16,4-2-1 16,-4 2-1-16,7-2 1 15,-3 2 0-15,1 1-1 16,2 4 1-16,0 0-2 16,3 5 2-16,4-2-1 0,1 0 1 15,-6 0 1 1,2-1-1-16,-2 1 0 0,-1-2 2 15,1-2-1-15,-4 0 1 16,0-1-2-16,-5-3 1 16,-4 3-1-16,-1-1 0 15,-4 1 0-15,8 1 0 16,0-1 0-16,2 1-2 16,-3 3 2-16,-2-2 0 15,-4 2-1-15,-4-2 1 16,-1 2-3-16,-3 1 3 15,-3 0-1-15,6 3 1 16,-3-2-2-16,1 3 1 16,5 1 0-16,-3-1 1 15,3 2-1-15,1 1 0 0,-1 3-2 16,-1 5 1-16,-2 2 0 16,-6 0-1-16,1 12 2 15,2 1-1-15,-5-2 1 16,-1-2-3-16,0-2 2 15,-1-1 2-15,2 1 1 16,6-3 0-16,-4 2 0 16,7 0-1-16,-1-3 0 15,1-1-1-15,4 4 0 16,-2 0 0-16,-1 4 1 16,2 2 0-16,3 1 0 15,2-1-1-15,3 0 2 0,-2-2-2 16,2-2 2-16,-5-1-2 15,-1 3 2-15,-1-1-1 16,-1-2 0-16,2-2 0 16,9 0 0-16,9-1-1 15,-7 1 1-15,3 1 0 16,-5 1-5-16,-6 0 4 16,2-1-1-16,6-3 1 15,-2 1 1-15,-4-3 0 16,5 1 1-16,-3-1-1 15,5-1 0-15,-2 0 2 16,2 0-1-16,-2-7 0 16,-5-1-1-16,-3-1 0 0,3 2 0 15,-2 1 0-15,6 2 0 16,-2 4-4-16,-1 0 2 16,-5 0 0-16,4-1 2 15,-1-2 0-15,-1-1-1 16,0-2 0-16,-3-2 1 15,-4-3 0-15,-1-1 1 16,-7 2 0-16,0 0-1 16,1 4 1-16,-1 1 0 15,4 3-2-15,6 2 1 16,-3 0-3-16,-1 10-3 16,-3 10 3-16,1 2-4 0,-4 3 2 15,-1 4 2-15,1 3-1 16,-6 1 2-16,3 1 0 15,0 0 2-15,3 1 0 16,4 2 1-16,3 4-1 16,10 2-1-16,8 0-1 15,5 7 0-15,3 0 1 16,-3 3-1-16,1 2 1 16,2 1 0-16,1 1 0 15,2 5 0-15,3 2 1 16,-5 6-1-16,-2 0 1 15,1 2-1-15,2 0 2 16,5-4-2-16,5-2 1 16,4-4 0-16,8 0-1 15,1 4 1-15,1 1-4 0,3 5 4 16,3-3 0-16,-2-1 3 16,1 6-3-16,-1 11 0 15,-5 15 0-15,-3 12-3 16,-5 7 3-16,3-4 0 15,-1-9 3-15,7-11-6 16,3-11 6-16,-1 2-7 16,-3 6 4-16,-4 15 0 15,-5 8 0-15,-1-1 0 16,4-3-1-16,1-2 1 0,6-5 0 16,-1 2 0-1,5-3-3-15,1-10 3 0,6-5 0 16,9-4 0-16,-3 1 0 15,6 3-1-15,0-1 1 16,3 2-1-16,0-2 0 16,3 1-1-16,-4 2 1 15,4 1 0-15,0-1 1 16,0-5-2-16,0-11 1 16,0-3 0-16,10-6 0 15,3-4 1-15,10-5 0 16,2-2-1-16,8-2-4 15,3-8 3-15,-3-4 2 16,4-5 0-16,3-9-1 16,2-3 1-16,7-8 0 0,3 1-1 15,13-6 1 1,3-4 0-16,10-5-4 0,7-1 4 16,9-3 0-16,19-17-1 15,14-8-1-15,6-7 2 16,0 1-4-16,-14 3 3 15,-10 7 0-15,-15 7 1 16,-6 10 0-16,-8 4 0 16,-2 3-1-16,-13 0 1 15,3 0 0-15,-1-1-2 16,9-1 2-16,-1-2 0 16,3 0 0-16,2-2 0 0,-1-3-2 15,6-2 2-15,-2-1 0 16,4-1 0-16,2 0 0 15,-1 2 2-15,2 5-2 16,-2 2 2-16,3 1-2 16,0-1 0-16,3-3-2 15,6 0 2-15,4 2-1 16,7 4 1-16,-2 1-1 16,3 0 1-16,-2 1 0 15,-1 2 0-15,9 0 2 16,3-3-2-16,5 0-1 15,1-6 0-15,-4-10-2 16,-7-1 3-16,-1-3 0 16,-9 3 1-16,-3 4 1 15,3 2-2-15,6 3 1 0,6 8 0 16,2 0-1-16,6 0 0 16,-6 0-4-16,-3 0 3 15,-6 0 0-15,-1 0 1 16,0 0 0-16,4 0-1 15,0 0 2-15,12 0-1 16,4-3 0-16,-1-14 1 16,8-1 0-16,-2-2-1 15,-3 4 0-15,6 2 0 16,-1 2-1-16,-4 0 2 0,10 2 1 16,0 2-2-1,6-2 2-15,11 0-2 0,2 1-1 16,4-2 0-16,-1 0 1 15,-2-1 0-15,2-4 2 16,-6 2-2-16,4-1 2 16,2 1-2-16,-6-1 0 15,0 5 0-15,0 2 0 16,-7 1 0-16,4 4 1 16,-3-3 3-16,-4 0-3 15,3-1-1-15,-8-1-3 16,-3-1 2-16,-4-3 0 15,-9-1 1-15,-4 1 0 16,-2-4 1-16,2 0 2 16,-1-2-2-16,0 0-1 0,1-3 1 15,-3 1-1-15,-2-2 1 16,-6-2-1-16,-6-1 0 16,-10-3 0-16,-5-2 0 15,-4-2 0-15,0-7 1 16,-2-1 0-16,-4-6 0 15,-5 2-1-15,-10-2-1 16,-6 1 1-16,-6 0 0 16,-5-4 0-16,-3-4 0 15,-6-2 0-15,-7-2 4 16,-5-6-2-16,-7 0 0 16,-7-2-2-16,-5 2 3 0,-4-5 0 15,-3-3-1 1,-3-2-2-16,0-5 0 0,0 2 1 15,-1 3-1-15,-5-1 1 16,-1 5 0-16,-3 4-1 16,3-2 0-16,-1-5 2 15,1-3-2-15,1-6 0 16,-3 1 2-16,0 2-1 16,-1 3-1-16,-1 5 0 15,1 4 0-15,-2 5 0 16,0 6 0-16,0 4 0 15,0 6 0-15,1 5 1 16,1 5-1-16,3 8 0 16,-1 5 1-16,2 5-1 0,2 4 2 15,0 5-1-15,0 1 0 16,3 1 0-16,-1 3-1 16,1-1 0-16,-1 1 3 15,2 3-3-15,-1 0 0 16,1 0-3-16,-2 0 3 15,2-1 0-15,0 1-1 16,0 0 0-16,0 0 1 16,0 0 0-16,0 0-2 15,0 0 2-15,0 0 0 16,0 0 0-16,0 0-1 0,0 0 1 16,0 0 0-1,0 0-1-15,0 0 1 0,0 0 0 16,0 0-1-16,0 0 0 15,0 0-1-15,0 0 2 16,0 0-1-16,0 0 1 16,0 0-2-16,0 0 1 15,0 0-1-15,0 0 2 16,0 0-2-16,0 0 0 16,0 0 1-16,0 0-1 15,0 0 1-15,0 0 1 16,0 0-1-16,0 0 1 15,0 0-1-15,0 0 1 16,0 0-1-16,0 0 1 16,0 0 0-16,0 0 0 0,0 0-2 15,0 0 2-15,0 0 2 16,0 0-2-16,0 0 0 16,0 0 0-16,0 0 0 15,0 0 2-15,0 0-2 16,0 0 1-16,0 0-1 15,0 0 0-15,0 0 0 16,0 0 0-16,0 0 0 16,0 0 0-16,0 0 0 15,0 0 0-15,0 0 0 16,0 0 0-16,0 0 0 16,0 0-1-16,0 0 1 0,0 0 0 15,0 0 0-15,0 0 0 16,0 0 0-16,0 0 0 15,0 0 0-15,0 0 0 16,0 0 1-16,0 0-1 16,0 0 1-16,0 0-1 15,0 0 0-15,0 0 0 16,0 0 0-16,0 0 1 16,0 0-1-16,0 0 0 15,0 0 0-15,0 0 0 16,0 0 0-16,0 0 1 15,0 0-1-15,0 0 0 16,0 0 0-16,0 0 0 16,0 0 0-16,0 0 0 15,0 0 0-15,0 0 0 0,0 0 0 16,0 0 0-16,0 0 0 16,0 0 0-16,0 0-1 15,0 0 2-15,0 0-1 16,0 0 0-16,0 0 0 15,0 0-1-15,0 0 1 16,0 0 0-16,0 0 0 16,0 0 0-16,0 0 0 15,0 0 0-15,0 0 0 16,0 0 0-16,0 0 0 16,0 0 0-16,0 0 0 15,0 0 0-15,0 0 0 0,0 0 0 16,0 0 0-16,0 0 0 15,0 0 1-15,0 0-1 16,0 0-1-16,0 0 1 16,0 0 1-16,0 0-1 15,0 0 0-15,0 0 0 16,0 0-1-16,0 0 1 16,0 0 0-16,0 0 0 15,0 0 0-15,0 0 0 16,0 0 0-16,0 0 0 15,0 0 0-15,0 0 1 16,0 0-1-16,0 0 0 16,0 0-1-16,0 0 1 0,0 0 0 15,0 0 0-15,0 0 0 16,0 0 0-16,0 0 0 16,0 0 0-16,0 0 0 15,0 0 0-15,0 0-1 16,0 0 1-16,0 0-1 15,0 0 1-15,0 0-1 16,0 0 1-16,0 0 0 16,0 0-1-16,0 0 1 15,0 0 0-15,0 0 0 16,0 0 0-16,0 0 1 16,0 0-1-16,0 0 0 0,0 0 0 15,0 0 0-15,0 0 0 16,0 0 0-16,0 0 0 15,0 1 0-15,0-1 0 16,0 0 0-16,0 0 0 16,0 0 0-16,0 0 0 15,0 0 1-15,0 1-1 16,0-1 0-16,0 0 0 16,-1 0-1-16,1 0 2 15,-2 2-2-15,1-2 1 16,1 1-1-16,0 1 1 15,0-2 0-15,0 1 0 16,-2 1 0-16,2-1 0 16,-1 2-1-16,-1-3-1 15,2 1 2-15,0-1-1 0,0 0 1 16,-1 0-1-16,1 0 0 16,0 0 0-16,0 0 0 15,0 0 0-15,0 0 1 16,0 0 0-16,0 0-1 15,0 0 1-15,0 0 0 16,-2 2 0-16,2-2 0 16,0 0 0-16,-1 1 0 15,1-1 0-15,-2 2-2 16,1-2 2-16,1 0 2 16,0 0-2-16,0 0 1 15,0 0-1-15,0 0 0 0,0 0 0 16,0 0 1-16,0 0-1 15,0 0 0-15,0 0 0 16,0 0-1-16,0 0 2 16,0 0-3-16,0 0 4 15,0 0-2-15,0 0 0 16,0 0-2-16,0 1 2 16,0-1 0-16,0 0 0 15,0 0 0-15,0 0 0 16,0 0 0-16,0 0 0 15,0 0 0-15,0 0 0 16,-3 0 0-16,3 0-2 16,0 0 2-16,0 0 0 0,0 0 0 15,-1 1 0-15,1-1 2 16,0 0-2-16,0 0-2 16,0 0 2-16,0 2 0 15,0-2 2-15,0 0-2 16,0 0 0-16,0 0-2 15,0 0 2-15,0 0 0 16,-2 1 0-16,2-1-1 16,0 0 1-16,0 0 3 15,0 0-3-15,0 0 0 16,0 0 0-16,0 0 0 16,0 0 0-16,0 0 0 0,0 0 1 15,0 0-1 1,0 0 0-16,-1 0 0 0,1 0 0 15,0 0 1-15,0 0-1 16,0 0 1-16,0 0-1 16,0 0 0-16,0 0 0 15,0 0 0-15,0 0 0 16,0 0 0-16,0 0 0 16,0 0 0-16,0 0 0 15,0 0 0-15,0 0 1 16,0 0-1-16,0 0 0 15,0 0 0-15,0 0 0 16,0 0-1-16,0 0 1 16,-2 0 0-16,2 0-1 15,0 2 0-15,0-1-2 0,0-1 0 16,0 2-9-16,0-2-11 16,0 1-14-16,12 3-21 15,4-2-21-15,-1-2-132 16</inkml:trace>
  <inkml:trace contextRef="#ctx0" brushRef="#br0" timeOffset="212841.9707">20553 9269 51 0,'-3'-12'187'0,"0"2"-167"15,0 6 6-15,0 4 29 0,3 0-8 16,0 0-13-16,0 0-13 15,0 0-6-15,0 0-2 16,0 0 3-16,0 0-8 16,0 0-1-16,0 0-3 15,0 0-3-15,0 0-1 16,0 18 0-16,0 21 0 16,4 19 0-16,5 13 3 15,3 8-3-15,-2 3 0 16,4-2 0-16,-7 2 1 15,4-6 0-15,-4-3-1 16,4-5 0-16,-2-14 0 16,-2-8 1-16,3-6-1 0,-2-5 0 15,-4-7-1 1,-1-8 1-16,1-4-2 0,-4-9-2 16,3-7-5-16,-3 0-10 15,0 0-26-15,0-7-39 16,0-23-201-16</inkml:trace>
  <inkml:trace contextRef="#ctx0" brushRef="#br0" timeOffset="213436.1025">20426 9069 262 0,'-2'0'30'0,"2"0"-30"16,0 0 5-16,0 0 10 16,9 0-9-16,17 0 8 15,11 0 4-15,2 0-8 16,9 0-6-16,-2 0 3 15,6 3-3-15,0 3 0 16,5 2 0-16,-1 2-1 0,3 2 4 16,-11 7 0-1,-2-1-4-15,-11 2 4 0,-5 3 1 16,-7 0-1-16,-8 3 2 16,-9 4-2-16,-6 5 1 15,0 10 0-15,-15 10-3 16,-12 1-4-16,-5 4 0 15,0-8 0-15,-6-8 2 16,0-5 2-16,0-6-3 16,1-7 4-16,3-3-1 15,-1-3-3-15,8-3 1 16,4-4 1-16,4-5 0 0,3-2-1 16,3-4-2-1,3 0 0-15,0-1 0 0,4 1 1 16,2-2-1-16,1 0-1 15,-1 0-1-15,4 2-1 16,0-2 1-16,0 0 0 16,0 0-2-16,0 0-1 15,0 0-6-15,0 0-8 16,0 3-23-16,0-3-34 16,0 0-73-16</inkml:trace>
  <inkml:trace contextRef="#ctx0" brushRef="#br0" timeOffset="215542.3312">21537 8904 294 0,'-22'15'9'0,"-11"2"-3"16,0 3 9-16,8 7 14 16,8-2-14-16,4-4-6 15,1 5-7-15,5 1 0 16,1 2 0-16,3 8-2 15,-1 3 1-15,3 3-1 16,1 2 1-16,0 6 0 16,0 0 1-16,0 0-1 0,0 1 1 15,1 2 0-15,10-2 1 16,4 1-2-16,4 0 3 16,4-4 0-16,-1-5 0 15,1-5-2-15,-1-3 0 16,-3-10 2-16,-1-6-4 15,2-3 0-15,-8-4 1 16,1-3-1-16,-4-3 0 16,-1-3-6-16,-2-1-6 15,-2 0-8-15,0-3-27 16,-1 0-121-16</inkml:trace>
  <inkml:trace contextRef="#ctx0" brushRef="#br0" timeOffset="215970.0795">21725 9032 254 0,'-6'-3'33'0,"6"3"-29"16,0 0 0-16,0 0 10 15,9 13-1-15,12 11 9 16,4 4-9-16,5 3-1 15,2 2-4-15,0-3-2 16,3 2-2-16,-1-5 5 16,1 0-3-16,-3-1-4 15,1-6 2-15,-2 0 0 16,0-3-3-16,-6-5 2 16,-1 1-3-16,-7-6 0 0,-5 3-5 15,-3-1-10 1,-5 2-12-16,-4-5-122 0</inkml:trace>
  <inkml:trace contextRef="#ctx0" brushRef="#br0" timeOffset="216308.4206">22229 8940 305 0,'0'0'22'16,"0"0"-19"-16,2 0 22 16,1 16 9-16,0 8-6 15,-2 11-10-15,3 6-10 16,-4 4-2-16,0 8-1 16,0 0-1-16,0 9 0 15,-4 5-2-15,-8 2 0 16,-2 1 1-16,-1 2 1 15,0-5-3-15,-2-4 1 16,3-8-2-16,-2-2 0 16,2-10-1-16,2-6-6 15,6-10-3-15,-5-8-9 16,8-6-12-16,3-7-51 16,0-6-105-16</inkml:trace>
  <inkml:trace contextRef="#ctx0" brushRef="#br0" timeOffset="216518.7739">22560 9676 344 0,'0'7'41'0,"0"9"-40"15,-4 0 15-15,-9 5-2 16,-5 5-14-16,-3 4-13 0,-3-1-38 16,2-5-144-16</inkml:trace>
  <inkml:trace contextRef="#ctx0" brushRef="#br0" timeOffset="216825.0394">22835 9155 345 0,'8'9'7'16,"2"10"-7"-16,9 5 23 0,4 3-9 15,11 2-2-15,5 0-2 16,6 2-1-16,1 2-9 16,-4-3-2-16,-2-4 2 15,-3 0 1-15,-2-6-1 16,-4 0-1-16,-1-6-6 16,-9-2 1-16,-5-8-39 15,-7-4-93-15</inkml:trace>
  <inkml:trace contextRef="#ctx0" brushRef="#br0" timeOffset="217065.1574">23210 9075 61 0,'-21'22'272'0,"0"9"-261"15,1 9 22-15,0 6 17 16,0 4-23-16,2 6-18 16,1 2-4-16,3 2-5 15,1-6-2-15,5-3-8 16,4-7-6-16,2-10-17 16,1-6-61-16,1-10-106 15</inkml:trace>
  <inkml:trace contextRef="#ctx0" brushRef="#br0" timeOffset="217283.091">23440 9442 231 0,'6'26'50'0,"-2"7"-30"15,5-3 20-15,-2-8-4 16,2-1-21-16,2-1-11 0,-2-4-4 16,-3-5-17-16,0-1-24 15,-2-8-82-15</inkml:trace>
  <inkml:trace contextRef="#ctx0" brushRef="#br0" timeOffset="218130.5487">23859 9042 285 0,'15'24'7'16,"12"9"-2"-16,8 5 24 16,4 3-3-16,4-5 1 15,4 0-10-15,0-7-5 16,5-5-9-16,2-1 2 15,0-2-5-15,-5-5-15 16,-8-7-5-16,-19-3-42 16</inkml:trace>
  <inkml:trace contextRef="#ctx0" brushRef="#br0" timeOffset="218355.3389">24197 9013 217 0,'-25'33'117'15,"1"10"-117"-15,0 6 27 16,3 5 16-16,-1 1-18 16,1 1-20-16,5 4-3 15,-1-4-2-15,7-3-9 16,2-7-14-16,4-13-34 15,4-20-104-15</inkml:trace>
  <inkml:trace contextRef="#ctx0" brushRef="#br0" timeOffset="218653.94">24405 9188 140 0,'27'-10'54'16,"-3"7"-33"-16,-2 3 49 15,-3 0-8-15,1 0-13 16,-3 13-18-16,-3 3-11 16,-3 10-8-16,-6 8-6 15,-5 5-1-15,0 11-1 16,0 3-4-16,-13-3-5 16,2-8 5-16,5-9 0 15,6-14 0-15,0-8 0 0,0-5-1 16,13-3 0-16,6-3 1 15,9 0 0-15,5-13-2 16,4-9 0-16,2-9-5 16,-1-9-30-16,0-2-54 15,-7-5-94-15</inkml:trace>
  <inkml:trace contextRef="#ctx0" brushRef="#br0" timeOffset="218834.689">25055 9092 250 0,'2'0'134'0,"-1"0"-129"16,2 0-9-16,3 0 4 15,6 0-47-15,-2-14-222 16</inkml:trace>
  <inkml:trace contextRef="#ctx0" brushRef="#br0" timeOffset="218984.6786">25486 9019 294 0,'0'0'0'0,"2"0"-40"15,4 0-11-15</inkml:trace>
  <inkml:trace contextRef="#ctx0" brushRef="#br0" timeOffset="219112.0161">25704 8949 284 0,'11'0'17'0,"-1"0"-17"15,6 0 29-15,1 0 19 16,1 0-48-16,-5-3-11 15,2-1-31-15,-4-2-138 0</inkml:trace>
  <inkml:trace contextRef="#ctx0" brushRef="#br0" timeOffset="219570.6453">26751 8290 312 0,'23'35'18'0,"7"2"-11"16,10 2 19-16,6-2 15 15,6-1-14-15,2-3-5 16,6 3-9-16,-2-3-4 0,5 4-7 16,-3 0-2-16,-4-6-13 15,-5-6 13-15,-12-6-9 16,-6-8-17-16,-10-8-25 16,-7-3-50-16,-9-3-105 15</inkml:trace>
  <inkml:trace contextRef="#ctx0" brushRef="#br0" timeOffset="219810.6306">27260 8256 231 0,'-13'55'54'0,"-6"10"-45"15,-1 7 37-15,1 7 3 16,-4 4-12-16,3-1-16 16,0 0-6-16,1-10-12 15,4-11-3-15,1-12-2 16,5-13-11-16,3-15-26 16,5-15-80-16</inkml:trace>
  <inkml:trace contextRef="#ctx0" brushRef="#br0" timeOffset="220222.5281">27588 8671 278 0,'7'37'34'16,"-3"4"-4"-16,2-2 40 15,0-2-28-15,-2-11-17 16,-1-6-23-16,-1-8 4 16,1-8-6-16,-2-4-3 15,1 0-5-15,1-10-1 16,1-16-9-16,7-7-8 16,1 2 10-16,1 1 6 15,4 5 6-15,-4 8 4 0,3 3 3 16,1 5-3-16,2 5 3 15,0 4 3-15,0 0 1 16,-2 4 0-16,0 15 1 16,-1 5 5-16,2 5 2 15,3 2-5-15,4-1 1 16,4-4 21-16,1-7-24 16,-2-6-8-16,-3-9 0 15,-1-4-11-15,-4-7-15 16,-1-16-40-16,-6-6-131 15</inkml:trace>
  <inkml:trace contextRef="#ctx0" brushRef="#br0" timeOffset="220688.3472">28147 8025 342 0,'15'14'0'16,"7"7"22"-16,5 4 44 0,4 4-27 15,3 0-9-15,7 4-15 16,5 1-6-16,4 2 9 16,5 4-3-16,0 2-12 15,-3 1-1-15,-4-3 1 16,-5 4-1-16,-7-2 1 16,-8 4-3-16,-7 3 0 15,-14 8 0-15,-7 6 0 16,0 3 1-16,-21 0-1 15,-4-7 0-15,-2-13-3 0,3-13 0 16,2-12-3 0,1-9-2-16,4-8-6 0,-2-4-6 15,4 0-5-15,2 0-17 16,4 0-30-16,4-1-45 16,2-7-35-16</inkml:trace>
  <inkml:trace contextRef="#ctx0" brushRef="#br0" timeOffset="221820.8318">20050 11991 209 0,'-8'0'44'0,"1"-5"-25"15,0 4 14-15,7-5 21 16,0 3-17-16,0-1-16 16,0-2-6-16,0 2-7 15,0-6 1-15,7 0-2 16,11-6-3-16,12 0 0 16,6-4-1-16,5-4-2 15,9 1 1-15,-1-4 1 16,2 2-1-16,2-3-1 15,1 0 0-15,-4 1 1 16,-5 3-1-16,-6 1-1 0,-7 4 0 16,-7 6 0-16,-4 0-4 15,-9 5 1-15,-5 2-11 16,-1 3-11-16,-6 3-33 16,0 0-54-16,-2 10-119 15</inkml:trace>
  <inkml:trace contextRef="#ctx0" brushRef="#br0" timeOffset="222561.5688">20216 12292 243 0,'4'0'37'0,"2"0"-37"16,1 0 0-16,7-7 9 15,4-6 18-15,2-2-5 16,5-5-8-16,4-4-3 16,3 1 1-16,5-1-4 15,-1 2-5-15,-2-1 4 16,0 3-4-16,-2 4 3 15,-6-1-1-15,-2 7-3 0,-3-3 1 16,2 6 1 0,-6-3-1-16,2 3-1 0,-5 1 2 15,0-1-4-15,0-3 2 16,-1 6-2-16,-1-1 2 16,-1-2-2-16,-2 4 1 15,1-1-1-15,-2-2 0 16,0 3 1-16,-4 3-1 15,-1 0 0-15,0 0 0 16,-1 0 4-16,-1 0-3 16,3 0 0-16,-4 0 1 15,2 0 0-15,-1 0 2 16,-1 0-3-16,4 0 1 0,-1 0-2 16,-3 0 0-1,3 0 0-15,-3-1 0 0,0 1 0 16,0 0 0-16,0 0 0 15,0 0 0-15,0 0 0 16,0 0-1-16,0 0 1 16,0 0 0-16,0 0 0 15,0 0 0-15,3 0 0 16,-3 0 0-16,0 0-1 16,0 0 0-16,0 0 1 15,0 0-2-15,0 0-1 16,0 0 1-16,1 0 1 0,-1 0-1 15,0 0-1 1,2 0 3-16,-2 0 0 0,0 0 0 16,0 0-1-16,0 0-1 15,0 0-5-15,0 0-12 16,0 0-5-16,0 1-54 16,0 9-83-16</inkml:trace>
  <inkml:trace contextRef="#ctx0" brushRef="#br0" timeOffset="224946.1764">21445 11311 229 0,'0'-3'6'0,"0"2"3"16,0 1 21-16,0 0 2 15,0 0 2-15,0 0-13 16,0 0-9-16,0 0-1 15,0 0-3-15,0 0-1 16,0 0-4-16,0 0 4 0,0 0 1 16,4 4-3-16,7 16 2 15,1 14 1-15,8 14 0 16,6 6-3-16,4 9 1 16,-2 6-4-16,2 6 4 15,1 1-3-15,0 0-2 16,-1-6 4-16,-3-11-4 15,-1-6 1-15,-6-6-2 16,-4-8 0-16,-2-3 0 16,-5-12 1-16,-3-9-1 15,-3-5-2-15,0-6 0 16,-3-1-6-16,0-3-5 16,0 0-17-16,-4-13-64 0,-10-16-158 15</inkml:trace>
  <inkml:trace contextRef="#ctx0" brushRef="#br0" timeOffset="225382.3154">21417 11193 297 0,'0'-3'28'0,"0"2"-18"16,0-2-8 0,0 3 10-16,5-3 14 0,9 0-16 15,7-1 6-15,1 4-8 16,12 0 1-16,4 0-4 16,2 0 1-16,3 4-3 15,2 8 0-15,-3-4-1 16,-2 4 0-16,-7 1 0 15,-8 1 2-15,-5-1-2 16,-6 0 0-16,-6 0-1 16,-4 1 2-16,-4 8-1 15,0 5 2-15,0 7-1 16,-6 4-2-16,-8 2-1 0,-4-3 0 16,-5 2 0-1,3-6-3-15,-5 0 1 0,2-3-4 16,0-7-2-16,6 0-10 15,-2-10-14-15,6-3-20 16,4-6-42-16,3-4-88 16</inkml:trace>
  <inkml:trace contextRef="#ctx0" brushRef="#br0" timeOffset="225726.5553">22071 11136 216 0,'0'0'41'0,"0"3"-36"16,-1 11 5-16,-9 6 13 15,0 7 2-15,3 2-11 16,2 10-10-16,5 4 0 15,0 7 4-15,0 2-1 16,9 2-1-16,11-1-2 16,1-4 1-16,4 1 0 15,2-8-4-15,1-2 2 16,1-6-1-16,-1-9-2 16,2-5-3-16,-1-6 1 0,-1-4-4 15,-1-3-3-15,-8-2-22 16,-6-5-21-16,1 0-100 15</inkml:trace>
  <inkml:trace contextRef="#ctx0" brushRef="#br0" timeOffset="226034.3245">22333 11289 278 0,'3'0'9'0,"7"0"-6"15,5 0 6-15,6 0 19 16,1 0-5-16,11 9-4 16,3 4-5-16,1 7-5 15,2 0 0-15,0 2-2 16,-2-1-2-16,-1-1 0 15,-8 0-3-15,-1-1-1 16,-8-5-1-16,-2-5-8 16,-10-2-4-16,-4-4-19 15,-3-3-74-15,0 0-92 0</inkml:trace>
  <inkml:trace contextRef="#ctx0" brushRef="#br0" timeOffset="226321.0035">22745 11040 218 0,'0'7'47'0,"0"13"-42"16,0 7 15-16,0 5 17 15,0 8-1-15,4 4-20 16,2 5-4-16,-3 9 1 15,0 3-1-15,1 1-6 16,-1-6-2-16,0 3 1 0,0-5-5 16,-3-2 0-16,0 1 0 15,0-6-4-15,-1-7-4 16,-10-8-11-16,1-6-14 16,-2-15-58-16,3-11-90 15</inkml:trace>
  <inkml:trace contextRef="#ctx0" brushRef="#br0" timeOffset="226650.9999">22840 10905 138 0,'7'0'89'15,"5"4"-78"-15,7 12 13 16,5 6 20-16,3 2-5 16,2 6-16-16,5-1-10 15,-1 4-2-15,1 1 0 16,-3 5-7-16,1 4 7 16,-6 3-8-16,-3 4 5 15,-2 3-5-15,-3 4 0 16,-8 5-1-16,-2 0-2 15,-4 1 0-15,-4 1 0 0,0-5-3 16,0-7-11 0,-9-12-6-16,-1-8-39 0,-4-18-72 15</inkml:trace>
  <inkml:trace contextRef="#ctx0" brushRef="#br0" timeOffset="226860.6104">23399 11287 261 0,'6'14'9'15,"2"2"-9"-15,-2-6 10 0,1-6-10 16,0 0-2-16,3-4-45 15,-3-7-102-15</inkml:trace>
  <inkml:trace contextRef="#ctx0" brushRef="#br0" timeOffset="227325.0295">23927 10585 229 0,'0'36'13'0,"5"26"-13"15,16 1 16-15,5 0 18 16,3 7-8-16,4 0-14 15,-2-4-3-15,-1-4 0 16,0-3 3-16,-9-2-5 16,-1-5-3-16,-4-5 1 15,-5-8-3-15,-5-6-1 16,-4-10-1-16,-2-6-6 16,0-11-6-16,-11-6-26 15,-10 0-68-15</inkml:trace>
  <inkml:trace contextRef="#ctx0" brushRef="#br0" timeOffset="227662.3042">23959 10499 233 0,'7'-7'10'16,"2"1"-8"-16,4 2 4 15,1 1 27-15,4 0-2 16,3 0-11-16,0 3-3 16,6 0-1-16,2 9-5 15,3 8 1-15,1 5-4 16,-4 5-4-16,1 3 3 16,-8 3-1-16,-3 0-3 15,-9 8 1-15,-9-2 3 0,-1 1-1 16,-6-1-2-16,-16 0-3 15,-2 0-1-15,-3-5 0 16,1 0-1-16,0-9-7 16,2-8-12-16,0-3-13 15,5-8-59-15,9-6-75 16</inkml:trace>
  <inkml:trace contextRef="#ctx0" brushRef="#br0" timeOffset="227970.2568">24585 10324 198 0,'5'0'45'0,"-5"0"-44"15,0 13 39-15,0 10 17 16,-6 11-21-16,-3 7-12 15,1 7-7-15,1 11-3 16,6 0 1-16,1 1-9 16,0-1 0-16,0-5 0 15,4-5-3-15,9-3-1 16,5 0 1-16,3-7-3 16,5 2-4-16,-1-8-2 0,2-4-3 15,1-6-14-15,0-3-17 16,2-6-89-16</inkml:trace>
  <inkml:trace contextRef="#ctx0" brushRef="#br0" timeOffset="228434.9255">25027 10394 143 0,'33'21'129'0,"10"7"-123"0,5 5 3 16,4-1 23-16,2 5 17 15,4-2-21-15,0-1-16 16,0 0-4-16,0-2-3 16,-5-5 1-16,-7-7-6 15,-10-1-7-15,-11-10-4 16,-11-4-15-16,-7-5-56 16,-7 0-167-16</inkml:trace>
  <inkml:trace contextRef="#ctx0" brushRef="#br0" timeOffset="228666.9899">25479 10195 294 0,'-14'30'24'15,"-3"15"-22"-15,-1 9 35 16,-2 6 13-16,1 8-23 15,4 2-13-15,-1 7-4 16,2-5-6-16,2 0-4 16,2-9-2-16,2-8-10 15,4-11-16-15,4-12-48 16,0-18-131-16</inkml:trace>
  <inkml:trace contextRef="#ctx0" brushRef="#br0" timeOffset="228884.5809">25819 10587 309 0,'12'44'9'15,"-1"3"4"-15,-1-2 33 16,2-11-12-16,-3-5-20 15,-2-6-14-15,1-10-9 0,-4-9-16 16,-1-4-34 0,-1 0-128-16</inkml:trace>
  <inkml:trace contextRef="#ctx0" brushRef="#br0" timeOffset="229281.3636">25959 9960 143 0,'9'16'19'0,"5"5"-12"16,1 8 31-16,7 5 26 15,3 5-26-15,4 8-7 16,0 2 6-16,3 5-14 16,-2-2-3-16,-2-3-3 15,2-2-5-15,-2 5-3 16,-2 2-9-16,-4 4 1 15,-7-1-1-15,-3 1 0 16,-5-7 0-16,-4-6-4 0,-3-11-8 16,0-11-10-16,0-6-35 15,0-13-105-15</inkml:trace>
  <inkml:trace contextRef="#ctx0" brushRef="#br0" timeOffset="229711.0323">26381 9930 326 0,'0'24'15'16,"6"11"-10"-16,23 2 18 16,5 4 19-16,7-2-16 15,2-1-14-15,-2-7-3 16,-5-1-5-16,-3-4-4 16,-6-7 0-16,-6-5-12 15,-5-7-22-15,-2-7-106 16</inkml:trace>
  <inkml:trace contextRef="#ctx0" brushRef="#br0" timeOffset="229980.0951">26819 9871 238 0,'-18'40'95'0,"1"13"-89"16,1 3 25-16,-1 6 16 16,1 2-17-16,3 2-14 15,-2 3-9-15,3 3 1 16,-1-1-1-16,1-3-5 16,-1-5-2-16,2-7 0 15,0-13-7-15,4-12-7 16,-2-19-14-16,4-12-43 0,-1-3-119 15</inkml:trace>
  <inkml:trace contextRef="#ctx0" brushRef="#br0" timeOffset="230286.3308">26969 9722 253 0,'17'30'39'15,"-1"4"-27"-15,4 5 26 16,1 7 16-16,-1 0-19 0,2 4-14 16,-2 0-5-16,-1 0-8 15,-2 2 0-15,-2 0-6 16,-5 2-1-16,-5 2-1 15,-5 0-1-15,0 4 0 16,0 5-6-16,-15-2-18 16,-4 4 13-16,-4-1-43 15,5-14-75-15,-1-12-47 16</inkml:trace>
  <inkml:trace contextRef="#ctx0" brushRef="#br0" timeOffset="230535.1254">27420 10198 29 0,'6'10'335'16,"0"3"-330"-16,0-2-5 16,1-3 4-16,-2-4-4 15,4 1-27-15,-2-5-71 0</inkml:trace>
  <inkml:trace contextRef="#ctx0" brushRef="#br0" timeOffset="231014.2877">27896 9722 223 0,'7'47'31'0,"10"32"0"15,-1-13 19-15,5 6-7 16,6-1-18-16,1 4-2 0,3-5-5 16,-1-4-5-16,-4-6-5 15,-2-11-5-15,-8-7-1 16,-7-12-2-16,-6-6-1 15,-3-11-5-15,0-6-11 16,-9-7-44-16,-9 0-27 16,-1-17-147-16</inkml:trace>
  <inkml:trace contextRef="#ctx0" brushRef="#br0" timeOffset="231314.766">27951 9669 234 0,'9'-9'11'0,"0"2"-1"0,6 4 34 15,0 3-3-15,4 0-8 16,6 0-9-16,5 16-1 16,2 1-6-16,-3 8-2 15,-1 3-4-15,-8 5-4 16,-2 6 1-16,-10 4-2 15,-8 0-2-15,0 3-2 16,-3-3 0-16,-17 3-1 16,1-8-1-16,-7-6 2 15,-2-5-2-15,0-7-5 0,-2-8-16 16,2-5-29-16,9-7-41 16,6 0-86-16</inkml:trace>
  <inkml:trace contextRef="#ctx0" brushRef="#br0" timeOffset="231576.7686">28384 9689 242 0,'-7'26'22'16,"-6"8"15"-16,3 6 30 0,0 3-26 15,4 7-11 1,1-1-9-16,5 1-7 0,0-1-4 16,0-3-6-16,12-3-1 15,10-4-3-15,4-2-1 16,2-7-8-16,2-5-10 16,-2-7-26-16,-1-9-97 15,-3-6-110-15</inkml:trace>
  <inkml:trace contextRef="#ctx0" brushRef="#br0" timeOffset="231906.1306">28569 9707 345 0,'0'22'22'16,"3"11"-16"-16,15 4 29 16,7 5 12-16,6-2-22 15,5-3-13-15,3-1-4 16,-2-4-3-16,-4-2-2 15,-2-6-3-15,-5-2 0 0,-5-5-1 16,-3-7-10 0,-8-3-1-16,-5-4-20 0,-5-3-92 15,0-3-58-15</inkml:trace>
  <inkml:trace contextRef="#ctx0" brushRef="#br0" timeOffset="232132.9434">28800 9601 319 0,'-11'25'18'0,"-3"8"6"16,0 8 32-16,-2 8-15 16,1 3-20-16,-1 5-10 15,-1 2-5-15,-1-5-6 16,3-2 0-16,0-10-7 15,5-8-6-15,2-4-8 16,1-10-38-16,4-11-90 16</inkml:trace>
  <inkml:trace contextRef="#ctx0" brushRef="#br0" timeOffset="232439.7882">28963 9921 184 0,'24'0'64'16,"-5"0"-44"-16,-4 0 39 15,-2 3 0-15,-4 4-32 16,-4 2-10-16,-5 1-7 16,0 4-2-16,0 8-4 15,-11 5-4-15,1 6-4 16,1-3 0-16,4-3 1 15,2-5 3-15,3-5 0 16,0-8 2-16,0-2-2 16,6-3 1-16,5-2-1 15,2-2-1-15,2 0-3 16,6-2-9-16,0-14-22 0,4-4-32 16,-1-7-59-1</inkml:trace>
  <inkml:trace contextRef="#ctx0" brushRef="#br0" timeOffset="232875.3311">29380 9378 264 0,'0'0'26'16,"0"14"-17"-16,3 19 27 16,14 10 25-16,5 11-21 15,5 8-16-15,3 4-3 0,0 2-7 16,-2-1-4 0,-3-4-3-16,-4-7-6 0,-4-3 0 15,-1-10-1-15,-5-6-2 16,-5-10-1-16,-3-12-8 15,-3-5-22-15,0-10-60 16,0 0-116-16</inkml:trace>
  <inkml:trace contextRef="#ctx0" brushRef="#br0" timeOffset="233114.4172">29715 9453 275 0,'9'15'24'15,"5"12"14"-15,3 2 44 16,5 0-33-16,0 2-28 16,3-1-11-16,0-4-6 15,-1-3-4-15,-2-7-4 16,-1-8-5-16,-3-5-16 15,-3-3-30-15,0-4-99 16</inkml:trace>
  <inkml:trace contextRef="#ctx0" brushRef="#br0" timeOffset="233405.0057">29980 9307 287 0,'-7'33'23'15,"-2"9"-2"-15,0 15 56 16,0 6-28-16,1 9-26 16,1 1-4-16,-2 6-8 15,-3-1-6-15,0-4-2 16,0-1-3-16,3-14-2 15,0-7 0-15,3-12-3 0,-1-10-1 16,1-13-11-16,1-5 6 16,1-8-38-16,4-1-87 15,0-3-85-15</inkml:trace>
  <inkml:trace contextRef="#ctx0" brushRef="#br0" timeOffset="233654.6408">30155 9686 163 0,'14'0'189'0,"0"0"-182"16,4 0-5-16,-5 0 4 16,-2-6-6-16,1-5-20 15,-2-8-76-15</inkml:trace>
  <inkml:trace contextRef="#ctx0" brushRef="#br0" timeOffset="233834.8019">30373 9488 221 0,'0'0'0'16,"0"0"-26"-16,0-6 23 15,0-11-18-15,7 1-143 16</inkml:trace>
  <inkml:trace contextRef="#ctx0" brushRef="#br0" timeOffset="234061.2195">30534 9339 183 0,'31'0'65'16,"6"0"-28"-16,5 0 11 0,0 0-24 16,3 0-17-16,-7 0-4 15,-5-9-2-15,-3-1 0 16,-6-1-1-16,-3 1 0 15,-8 1 0-15,-2 2-5 16,-4 0-7-16,-1 3-1 16,2-4-16-16,-1 1-38 15,2-3 7-15,0 0 4 16,0 0 23-16,0 3 9 16,3-2-46-16</inkml:trace>
  <inkml:trace contextRef="#ctx0" brushRef="#br0" timeOffset="234115.6157">31019 9185 18 0,'7'0'0'0</inkml:trace>
  <inkml:trace contextRef="#ctx0" brushRef="#br0" timeOffset="234516.091">30435 8867 274 0,'0'10'63'15,"0"6"-58"-15,2 5 38 16,16 8 9-16,5 4-30 15,2 9-11-15,6 5-5 16,3 5-1-16,-3 6-3 16,-4 1-1-16,-4 7 3 15,-12 3-4-15,-9 11 0 16,-2 3 2-16,-19 3-2 16,-11-1 1-16,-5-2-1 15,-4-4 0-15,1-6 0 16,-2-8-1-16,-5-8-8 0,-6-5-8 15,-9-2-8 1,-4 3-6-16,-5-4-2 0,0 4-33 16,1-10-26-1</inkml:trace>
  <inkml:trace contextRef="#ctx0" brushRef="#br0" timeOffset="235132.4386">24879 11989 204 0,'0'0'71'0,"0"0"-64"16,0 16-2-16,2 10 10 15,11 14 6-15,10 10-7 0,8 19-7 16,9 13 6 0,3 14-3-16,1 7-6 0,-5-1 1 15,-5-9-4-15,-12-14-1 16,-7-13-2-16,-6-11-3 15,-7-18-5-15,-2-13-8 16,0-15-23-16,-10-9-97 16</inkml:trace>
  <inkml:trace contextRef="#ctx0" brushRef="#br0" timeOffset="235484.7085">24909 11935 223 0,'12'-9'69'16,"3"1"-62"-16,7 2-3 16,8 4 11-16,7 2 20 15,7 8-13-15,3 13-10 16,3 5 1-16,-4-2-8 15,-4 1 1-15,-9-1 0 16,-8-4-6-16,-9 0 0 16,-5-4 1-16,-10 7-1 15,-1 0 0-15,0 3 0 16,-12 8 1-16,-4 2-1 0,-3 0 0 16,0 4 1-16,-4-1-1 15,0-2-1-15,1-7-6 16,1-7-13-16,3-4-54 15,5-12-103-15</inkml:trace>
  <inkml:trace contextRef="#ctx0" brushRef="#br0" timeOffset="235830.8475">25619 11982 215 0,'-7'0'73'16,"-7"4"-66"-16,1 14 14 15,-2 3 16-15,0 9-6 16,3 5-18-16,5 6-2 15,4 4 2-15,3 6-3 16,0-2-3-16,16 4-2 16,2-1-3-16,6 2 2 15,1 2-4-15,5 0-1 0,1 0-2 16,1-3-2 0,-4-4-8-16,-1-6-12 0,-6-9-37 15,-3-15-110-15</inkml:trace>
  <inkml:trace contextRef="#ctx0" brushRef="#br0" timeOffset="236415.0119">26121 11879 221 0,'14'21'70'0,"0"8"-64"16,2 4 6-16,5-4 27 16,6 5-11-16,1 2-8 15,7 0-6-15,-1-2 2 16,2-1-4-16,-1-4-3 15,-2-2-2-15,-1-1-7 0,-6-3 0 16,-3-3-1-16,-5 0-2 16,-8-3-7-16,-7-2-7 15,-1-1-29-15,-2-4-109 16</inkml:trace>
  <inkml:trace contextRef="#ctx0" brushRef="#br0" timeOffset="236722.3628">26432 11728 346 0,'-15'16'30'16,"-4"11"-29"-16,1 3 23 15,-3 8 11-15,2 6-12 16,1 5-13-16,-1 5 1 16,-2 8-1-16,1 1-4 15,-1 2-2-15,-1-4-4 16,4-9 0-16,-1-2-1 16,2-7-5-16,-2-4-6 15,3-9-9-15,0 0-35 16,4-7-67-16,4-6-82 15</inkml:trace>
  <inkml:trace contextRef="#ctx0" brushRef="#br0" timeOffset="237450.8153">26887 12008 231 0,'-9'0'66'0,"5"0"-54"0,0 10 6 15,4 7 12-15,0 3-2 16,0 7-17-16,0 2 1 15,2 4-1-15,6-1-1 16,-2 2-3-16,-2 6-2 16,-2-1 3-16,-1 1-7 15,-1-1-1-15,0-2 0 16,0-7-6-16,0-5-9 16,0-8-15-16,0-10-54 15,-4-7-97-15</inkml:trace>
  <inkml:trace contextRef="#ctx0" brushRef="#br0" timeOffset="237846.1392">26923 12120 160 0,'10'17'129'15,"-1"3"-115"-15,5 6 17 16,5 0 24-16,4 1-25 16,1 2-10-16,4 2-5 15,2-1-4-15,0-1 2 16,1-2-6-16,-6-8-2 0,-1-8-3 16,-6-2 3-16,-6-8-3 15,-3-1 0-15,-4 0-2 16,-5 0 3-16,0 0-2 15,0 0 4-15,0 0-1 16,0-17 3-16,-3-13-6 16,-11-9-1-16,-2-8 0 15,-1-5 0-15,-2-5-4 16,5 4 1-16,3 4-3 16,2 5-11-16,1 4-12 15,3 5-24-15,3 5-32 16,2 11-42-16,0 2-55 15</inkml:trace>
  <inkml:trace contextRef="#ctx0" brushRef="#br0" timeOffset="238175.677">27316 11622 299 0,'1'24'11'15,"5"11"3"-15,6 7 35 16,3 8-19-16,7 7-10 15,5 6-3-15,4 6-2 16,1 0-6-16,-1 0-4 16,-4 0-5-16,-6-5-1 15,-3-2-9-15,-8-9-16 16,-4-6-39-16,-6-12-132 16</inkml:trace>
  <inkml:trace contextRef="#ctx0" brushRef="#br0" timeOffset="238455.2302">27630 11733 306 0,'18'10'4'0,"7"4"21"16,3 3 32-16,3 3-28 15,3 0-16-15,-3-1-9 16,-1 1-1-16,-3-3-3 0,-4-1-5 16,-4-6-12-16,-6 2-54 15,-6-8-94-15</inkml:trace>
  <inkml:trace contextRef="#ctx0" brushRef="#br0" timeOffset="238874.1293">27958 11588 385 0,'-22'31'12'16,"-5"5"-10"0,2 7 8-16,1-4-6 0,3 1-4 15,4-7-2-15,4-10 1 16,6-6-1-16,2-7-5 16,5-4 2-16,0-2-10 15,0-1-1-15,0 0 3 16,3 0 2-16,5 1 7 15,-1 2 4-15,4 5 0 16,-1 4 7-16,2 6 3 16,0 5 5-16,-1 3-5 15,-2 1 3-15,-1 0-6 0,1 1-1 16,-1 4 1 0,1-2 3-16,0-3-2 0,-3 0-2 15,0-4-5-15,-3-9-1 16,-2-8-2-16,-1-2-10 15,0-7-19-15,0 0-91 16,0-22-68-16</inkml:trace>
  <inkml:trace contextRef="#ctx0" brushRef="#br0" timeOffset="239226.5763">28185 11341 399 0,'24'17'8'15,"5"5"3"-15,3 5 35 16,3 6-8-16,1 0-25 15,1 4-6-15,3 3 2 16,0-1-4-16,1 4-1 16,-3 3 0-16,-5 9 0 15,-3 3 1-15,-6 4-2 16,-6-5-2-16,-7-5-1 0,-10-6-2 16,-1 1 1-1,-6-2-8-15,-18-4-6 0,-6-3-17 16,-1-7-36-16,-2-5-86 15</inkml:trace>
  <inkml:trace contextRef="#ctx0" brushRef="#br0" timeOffset="240995.4107">20188 8510 203 0,'0'-15'37'15,"0"1"-8"-15,0 11 3 16,0 1 7-16,0 1-3 15,0 1-16-15,0 0-8 0,0 0-7 16,0 0 2 0,0 0 0-16,0 0-5 0,0 3-2 15,0 15 1-15,0 13-1 16,9 13 4-16,0 11-1 16,1 7 1-16,1 1-1 15,0 4-1-15,2-2 1 16,1-5-3-16,-5 0 5 15,2 2-2-15,0 0-3 16,-3 1 2-16,-2 1-2 16,-2 2 1-16,-3 6-1 15,-1 0 0-15,0-1 2 0,0-5-2 16,0-4 0 0,-5-3 0-16,2-5 1 0,-5-6-1 15,0-4 0-15,-2-1 1 16,-3-4-1-16,-4-6 0 15,-1 0 0-15,1-6 0 16,0-3 0-16,-2-2 2 16,0-2-1-16,0 0 0 15,-1 2-1-15,1 2 0 16,-1 2 0-16,-4 4 0 16,0 0 0-16,-2 9-1 15,3-2 1-15,-6 2 1 16,2 0-1-16,2-1 0 15,1-2 1-15,0-3-1 16,0 0 0-16,1 2 4 0,-4-1-4 16,3 0-3-16,-8 5 3 15,1 1 3-15,0 2-3 16,-9 5 0-16,-2 2 0 16,-3 5 0-16,2 1 0 15,-2-3 1-15,-1-4 0 16,-1-6-1-16,-5-5 0 15,2 3 1-15,-1-1-1 16,2 4-1-16,3-3 1 16,7 0 0-16,3-5-1 15,1 2 1-15,3-3 0 16,0-2-1-16,1-2 1 0,3-1-3 16,1 4 3-16,1 0 3 15,4 0-3-15,6 0 0 16,-1 1-3-16,4-1 2 15,1 0 0-15,2-1 1 16,0-8-1-16,7-1 1 16,0 0 0-16,3 0 0 15,0 14 0-15,0 3 0 16,0 2 0-16,0 5 1 16,0-1 0-16,3 2-1 15,3 0 0-15,4 1 0 16,3 1 0-16,-1-1-1 15,5 1 1-15,3-4 1 0,2 1-1 16,1-2 0 0,2 1 0-16,2-3 0 0,-1 1 1 15,-1-5-1-15,2 1-1 16,-2-4 1-16,2-3 1 16,-8-6 2-16,4-8-3 15,-9-3 0-15,-5-6-3 16,-3-6 0-16,-4-1-5 15,-2-3-4-15,0 0-17 16,0-3-77-16</inkml:trace>
  <inkml:trace contextRef="#ctx0" brushRef="#br0" timeOffset="246035.3587">19092 13240 140 0,'0'14'18'0,"0"5"-14"16,7 8 4-16,7-4 11 15,1 3 1-15,6 4-2 16,2 3-2-16,5 0-2 16,3-1 5-16,4-5-1 15,1-3-8-15,5-4-3 16,-2-4 2-16,3-7-5 16,2-5 0-16,2-1 5 15,7-3 0-15,2 0-1 16,3 0 1-16,1-12 1 0,0-5 2 15,0-6-1-15,2-1-5 16,4-3-1-16,3-2 0 16,6-1 9-16,4-2-4 15,9-1-2-15,4 2-6 16,3-1 1-16,-2 2-3 16,-4-2 0-16,-4 2 0 15,0-1-1-15,1 1 1 16,-4 1 0-16,-1 2 1 15,-3-1-1-15,-4 1 3 16,-5 0-6-16,-6 0 6 16,0 5-5-16,-6-2 2 15,1-2 0-15,2 4 0 0,7 2 0 16,7 0 0 0,6 6 2-16,2 1-2 0,-4-1 0 15,2-1 0-15,1 1 0 16,2-2-2-16,-6-4 1 15,1 3 1-15,0-2 1 16,-5-1-1-16,0 0 0 16,0 3 0-16,2 0 0 15,0 2 0-15,4 4 0 16,6 1-1-16,1 1 1 16,2 5 0-16,-2 1-1 15,-5 0 0-15,1 3 0 16,-1 0-1-16,-7 0 2 15,-5 6-4-15,-7 8 4 16,-8 6-1-16,-5 2 0 0,-2 5 1 16,-2 8 0-16,-3 2 1 15,0 3-1-15,-4 3 1 16,1 10-1-16,-1-1 0 16,-8 1 3-16,3-3-2 15,-7-7 0-15,2-3-1 16,0-1 1-16,-2 4-1 15,5-1 0-15,5 2 0 16,-3 2 1-16,3 4-1 16,-4-4 0-16,2 1-1 15,0-8 1-15,1-3 0 16,-1-6 0-16,1-7 0 0,5-3 0 16,-2-3 0-16,5-1 0 15,-2-2 0-15,-1-4 0 16,1-5 0-16,3 2 0 15,1-3 1-15,2-1-1 16,2-3 0-16,-1 0 0 16,1 0 2-16,5 0-2 15,3-12 0-15,7 0 4 16,3-7-3-16,5 2 2 16,5-2-1-16,3 2 2 15,2 1-3-15,-5 0 0 16,-3 2-1-16,-3-3 1 0,3 1 0 15,3 2-1-15,-1-5 1 16,1 3 0-16,-3-1 0 16,0 3-1-16,0-2 0 15,2 6 4-15,1-2-4 16,3 1 5-16,6 4-1 16,3-3-4-16,5 1 0 15,-1-2 0-15,-2-5 0 16,-2 2 0-16,3-4 0 15,1 1 0-15,2 0 0 16,-1 0 0-16,1 0 0 16,-2 2 0-16,-1 2 1 15,0 3 0-15,-1 0-1 0,4-4 0 16,-5 1 1-16,-1-4-1 16,-3-5 1-16,-4-1-2 15,1-4 1-15,0 4 0 16,2-3 0-16,-4 2 0 15,-5 1 0-15,-8 4 0 16,-4 2 0-16,-7 3 0 16,1 1 0-16,-7 3 0 15,-3 3 2-15,-5-6-1 16,-4 1 0-16,-3 2 2 16,-4-7 1-16,-1 1-1 15,1 2-2-15,-1-3 1 0,3 2-1 16,-2-2 5-1,-1-6-4-15,-2 3 0 0,-4-3-1 16,-4 0 1-16,-1-4 2 16,-1-3-2-16,-2-3-2 15,0-6 1-15,-3-1 1 16,-4 0 0-16,0-2-1 16,-4-5 0-16,0-5 0 15,-5 1-1-15,0-4 0 16,0 2 2-16,-3-3-1 15,-9 0 2-15,2 2-2 16,-5-1 3-16,1 5 0 16,1-3 1-16,-5 4-5 15,0 0 5-15,-1 5-2 16,-5 1 2-16,-6 0-4 0,-4-4 2 16,-4-5-3-16,-5-4 0 15,4-7 0-15,5 4 0 16,3 3-1-16,7 3 1 15,6 7 0-15,3 2 0 16,6 9 1-16,1 5-1 16,1 3 0-16,3 5 2 15,-2-2-3-15,1-3 1 16,-1 2-1-16,2 1 1 16,3 1 0-16,1 9-1 15,0 1 1-15,0 3 0 16,0 4 0-16,0 0 0 0,0 5 0 15,0-5 0-15,0-1-1 16,8-6 1-16,6 0 0 16,3-4 0-16,5 3 0 15,4 2 0-15,3-2 0 16,4 4 0-16,1 0 0 16,9 0 1-16,7 1 0 15,6 2 0-15,2 0-1 16,0-3-2-16,1 1 2 15,5-1 0-15,1-3-2 16,7 0 2-16,4-4 0 16,0 3 0-16,3-1 0 15,-1 1-1-15,1-2 1 0,-4 5 0 16,-2-2 0 0,-5 0 0-16,-2 0 0 15,0 0 0-15,2 0 1 0,-2-1-1 16,-5-2 0-16,-7-1-1 15,-7 4 1-15,-5 4 0 16,-6-1 0-16,0 3-2 16,-2 0 2-16,-1 0 0 15,0 1 0-15,1 2 2 16,-1-5-2-16,-2 5 0 16,2-3 0-16,-5 1 0 15,-2-1 0-15,-3 4 0 16,-1-4 1-16,0 2-1 15,0-2 0-15,-1 0 2 0,2-3-2 16,0 0 1-16,1 0 1 16,-3-3-1-16,2 0-1 15,-1-1 1-15,2-2 1 16,-6 0-1-16,0-4-1 16,-3-1 2-16,-4-1-1 15,0-5 0-15,-5-3 4 16,0-2-4-16,-2-5-1 15,-2 3 3-15,-1-4 0 16,-1-2-2-16,0 1 2 16,0-2-3-16,0-1 1 15,0-1-1-15,0 0-1 16,0-7 1-16,-3-2-1 0,-4-5 2 16,-1-2-2-16,1 0 1 15,-2-4 0-15,0 2 0 16,2 0-2-16,1-2 4 15,-1-1-4-15,0 2 4 16,1 2-2-16,-3-3 0 16,2 1 3-16,-5 2-3 15,0 0 1-15,-3 5-1 16,2 9 1-16,-4 6 1 16,2 8 1-16,3-1-1 15,-3-1-1-15,3 3 0 16,-2-1-1-16,0-1 0 0,-1 1 0 15,0-2-1 1,-1 0 1-16,1-1 0 0,-1-1 0 16,-1 0-3-16,-2-1 3 15,4 1 0-15,-5-4 0 16,1 0 0-16,1 0 1 16,-3-6-1-16,1 6 0 15,0-8 0-15,-4 1 0 16,-1 2 0-16,0 1 0 15,-1 2-1-15,-1 2 1 16,0 2 0-16,0 2 0 16,-1 0 0-16,1 2 0 15,-1-1 0-15,-3 2 0 0,-2 0 1 16,-2 0-1 0,-2 2 0-16,-2 2 0 0,-2 2 1 15,0 1 0-15,2 3-2 16,2 1 2-16,0 2-1 15,1 2 1-15,-1 1 1 16,2 3-2-16,-2 0 0 16,0 3 1-16,0-1-1 15,-4 4 0-15,-2 2 0 16,0 5 0-16,-5 1 0 16,0 0 0-16,-2 0 0 15,-4 0 0-15,-3 10 0 16,-4 1 1-16,0 2 0 0,-1 1-1 15,0 1 1-15,1-1 0 16,-2 0-1-16,-1 2 0 16,-1 0 3-16,0 1-3 15,3 2 0-15,-1 1 0 16,3 1 0-16,1-1 0 16,-4 1 1-16,2-1 0 15,1-2-1-15,-1-1 0 16,1-1 1-16,2-1-1 15,-3-1 1-15,-2 2 0 16,2-5 0-16,3-1 0 16,3 0-1-16,-1-1 2 15,1-1-2-15,3-1 4 16,-5-1-3-16,1-4 3 0,3-2-4 16,2 0 1-16,1 0 1 15,2 0-2-15,0 0 0 16,-2 0 2-16,2-2-2 15,-3-4 0-15,1 0 0 16,-1 1-1-16,-1-2 2 16,-2 0-2-16,1-2 2 15,0 3-1-15,-1 1 0 16,1-1 0-16,2 2 1 16,-3-1-1-16,0 1 1 15,-1 3 0-15,0-1-1 16,-3 2 0-16,-4 0 0 0,-2 0 0 15,0 0 0 1,-3 0-2-16,5 6 1 0,-3 1 1 16,1 3-2-16,-1 0 2 15,-1 0 0-15,-3 0 0 16,-1 3 0-16,3-4 0 16,-2 1 0-16,1-3 0 15,-1 6 0-15,-4-3 1 16,0 1-1-16,-5 2 0 15,-4-3 1-15,-7 0-1 16,-1 2-1-16,1 1 1 16,2-3-2-16,-1 1 2 15,-1 1-1-15,-2-2 1 0,0 1 0 16,-2 4 0 0,-2-1 0-16,-1 3 0 0,-2 0 1 15,-2 0 0-15,-6-1 0 16,3 0 0-16,-2 3-1 15,0 1-2-15,0 1 0 16,-4-1 1-16,0 5 1 16,-1-1 0-16,2-1 0 15,3 0 1-15,3 0-1 16,2 0 0-16,-1-1 0 16,1-1 0-16,3-1 0 15,4 0-1-15,5 0-1 16,0-2 1-16,2-1 1 15,0-3 0-15,1 2 0 0,1-5-1 16,-4 2 1-16,4-2 0 16,0-3 1-16,2-1-1 15,-3 2 0-15,2-4 0 16,1 1 0-16,5-2-2 16,5 1 1-16,1-1 0 15,-2 0-1-15,-4-1 2 16,0 6 0-16,-3-1-2 15,0 0 2-15,-1-1 0 16,-3-2-1-16,1 4 1 16,4 1-1-16,-2 0 1 0,2 7-1 15,1-1 1 1,5 1-1-16,3 1 0 0,11 2-1 16,3-2 0-16,6 1 0 15,1-5 0-15,10 0 1 16,1-2 1-16,8-2-1 15,7 0-8-15,7-3-6 16,6-4-5-16,6 3-9 16,4-2-16-16,0 3-34 15,21 2 5-15,10 2-67 16</inkml:trace>
  <inkml:trace contextRef="#ctx0" brushRef="#br0" timeOffset="247476.5645">21886 12302 261 0,'6'4'42'0,"2"-4"-27"16,2 0-14-16,11-7 13 15,17-13 23-15,-4 6-4 16,4-4-6-16,7 1-10 16,4 0-1-16,4-3 2 15,4 6-2-15,-1-4-8 16,2 1-1-16,3 0-4 15,4-3 2-15,-1 4-4 16,5 0 0-16,3 6-1 16,0-1 0-16,1 1 1 15,3 1-1-15,1 2 0 16,-5-3-2-16,-4 0 1 0,-9 0-2 16,-5-2-1-16,-5-5-8 15,0 3-1-15,-1-6-12 16,1 1-31-16,1 1-80 15</inkml:trace>
  <inkml:trace contextRef="#ctx0" brushRef="#br0" timeOffset="248248.8396">24893 11548 208 0,'0'-2'29'15,"0"2"-29"-15,0-3 4 16,0 3 8-16,0-3 3 16,10-4-2-16,7 3-3 15,6-5 8-15,4 2 1 16,6 0-2-16,6-3-3 16,4 0-8-16,5 0-2 15,5-4 0-15,7-4-2 16,4-2 1-16,7-4 15 15,7-1-3-15,5-2-9 16,2 4-4-16,0-4-2 16,0 1 0-16,0 2 0 15,1-5 0-15,1 3-1 16,-2 2 1-16,-6-2-1 0,-2 2 1 16,-2 2-1-16,-3 2-2 15,-5 0-3-15,-3 0 0 16,-3 1-17-16,0 2-21 15,2 1-29-15,1 2-19 16,-3 1-58-16</inkml:trace>
  <inkml:trace contextRef="#ctx0" brushRef="#br0" timeOffset="249224.1103">28569 10472 233 0,'22'0'10'0,"2"0"-5"16,6-3-3-16,14-10 12 16,-8 3 19-16,6-1 3 15,7-7 2-15,5 1-5 16,9-6-12-16,10-4 2 16,3 1-2-16,8-4-4 15,7 4-7-15,3 0-7 16,4 3 0-16,-2 2-3 0,-4 5 1 15,-5 2-1-15,-6 4 0 16,-4 3-1-16,-11-2 0 16,-5-4-1-16,-9 3-4 15,-6-3-2-15,-6 2-9 16,-7 1-4-16,-6 4-7 16,-6 2-4-16,-5 3-1 15,-5 1-19-15,-4 0-30 16,-7 0-6-16,0 2-22 15</inkml:trace>
  <inkml:trace contextRef="#ctx0" brushRef="#br0" timeOffset="250574.9193">25109 12957 17 0,'9'2'24'16,"0"-2"-3"-16,1 0 13 15,1 0-4-15,-4 0 4 16,4-2-3-16,-2-2-4 16,2 1-3-16,0 0-1 15,2 0-4-15,2 2-1 16,5-2-3-16,5 0 1 15,4-1-3-15,8-2 0 0,8 2-4 16,7-6-2-16,10 0-1 16,4-6 7-16,3 0 11 15,-2-1-7-15,4 1-11 16,3-1-4-16,3 0 1 16,5 3-3-16,2-4 2 15,1-3-1-15,-3-2-1 16,3 0 1-16,-2 4 1 15,2-1-1-15,1 0 1 16,5 0 0-16,0 3-1 16,-2 1-1-16,-4-4-1 15,-5 3 1-15,-3-2-1 16,-4 3 1-16,1 2-3 0,0 1 2 16,-2 3 1-16,0 0 0 15,0 3 0-15,-1 0-2 16,-4-2 2-16,-1 5-1 15,-5-3-4-15,-1 2-5 16,-2 2-1-16,2-4 4 16,1 4-5-16,-1-1-4 15,-5-2-3-15,-3 2-1 16,-6-2-13-16,-1 2-9 16,0-2-14-16,0 2 3 15,1 1-7-15</inkml:trace>
  <inkml:trace contextRef="#ctx0" brushRef="#br0" timeOffset="253948.471">15126 6997 86 0,'-10'10'64'15,"1"-4"-20"-15,-4-6-4 16,3 0 0-16,9 0-4 15,1 0-15-15,0 0-6 16,0 0-8-16,0-9 0 16,0-10-7-16,14-9 3 15,5-11-3-15,5-7 0 16,1-9 0-16,11-9 0 16,-3-1 2-16,6-2 0 15,-1-1-2-15,4 3 1 16,-3 6 1-16,-3 7-2 15,-3 6 0-15,-10 10-1 0,0 5 1 16,-8 4-1-16,-5 1 1 16,-1 10 0-16,-3 0 0 15,-5 8 1-15,-1 2-1 16,0 2 2-16,0 1 2 16,0 0-4-16,-4 0 3 15,-5 3-1-15,3 0-2 16,2 0-1-16,-2 0 1 15,0 0-2-15,0 0 1 16,-8 0 0-16,4 0 1 16,-6 6 0-16,-7-2 1 0,1 3-1 15,-4-4 0 1,0 3 1-16,-4-3-1 0,0 1 1 16,2 2 0-16,-5 0 1 15,-2 3 0-15,3 1-2 16,-4-1 2-16,3 0 0 15,1-1 0-15,6-2 3 16,-1 0-3-16,8-3-1 16,0 1 6-16,8-3-2 15,5 2-4-15,0-1 0 16,6-1-1-16,0 6-2 16,0 0-3-16,0 2 4 15,0 0 0-15,0 2-1 16,9-1 2-16,7 2 0 0,4 1 0 15,3 1 1-15,6 4 0 16,4 1 0-16,1 3-1 16,0 2 1-16,2-1-1 15,3-3 0-15,3 0 3 16,4-1-2-16,2-4-1 16,4-2 0-16,0-3 1 15,-4-2 0-15,-5-2-1 16,-1-2 0-16,-9-3-1 15,-7 1 2-15,-3-2-1 16,-8 0 1-16,-5 0-1 16,-1 0 0-16,-4 0 1 15,-2-6 4-15,-3-7 4 0,0-5 0 16,0-7-8 0,0-1 0-16,0-4 0 0,-7-3-1 15,0 3 0-15,-2-6 0 16,2 3 1-16,-2-1-1 15,3 1-1-15,-5 0 1 16,4 3 0-16,1 7 0 16,-4 4 0-16,4 6 0 15,3 5-1-15,0 3-1 16,0 1-4-16,3 4-1 16,0-1-7-16,-4 1-31 15,4 0-96-15</inkml:trace>
  <inkml:trace contextRef="#ctx0" brushRef="#br0" timeOffset="258502.3288">16987 6125 212 0,'-15'0'41'16,"0"0"0"-16,8 0-10 15,4 0-6-15,3 0-7 16,0 0-18-16,0 0-1 15,0 0-19-15,0 0-11 0,0 6-21 16,6 1-95-16</inkml:trace>
  <inkml:trace contextRef="#ctx0" brushRef="#br0" timeOffset="258666.983">16987 6125 199 0,'79'-16'12'15,"-79"14"-12"-15,0 1-13 0,0-6-33 16</inkml:trace>
  <inkml:trace contextRef="#ctx0" brushRef="#br0" timeOffset="258825.079">17120 6027 199 0,'0'0'22'0,"0"0"-22"16,0 2-12-16,0 1-7 15,0-1-47-15</inkml:trace>
  <inkml:trace contextRef="#ctx0" brushRef="#br0" timeOffset="258988.2044">17120 6027 209 0,'45'-47'35'16,"-55"51"-24"-16,6-1 6 15,-1-3 19-15,2 0-36 16,2 3 0-16,1-2-24 15,0 2-37-15,0-1-56 16</inkml:trace>
  <inkml:trace contextRef="#ctx0" brushRef="#br0" timeOffset="259130.7695">17160 5959 127 0,'0'0'30'0,"0"0"-22"15,0 0 2-15,0 0-10 16,0 0-9-16,0 0-34 16</inkml:trace>
  <inkml:trace contextRef="#ctx0" brushRef="#br0" timeOffset="259279.7918">17160 5959 85 0,'24'24'3'0,"-24"-23"-3"15,0-1-46-15</inkml:trace>
  <inkml:trace contextRef="#ctx0" brushRef="#br0" timeOffset="259760.4564">17190 5994 37 0,'-2'-1'7'15,"2"1"-7"-15,0 0-1 16,0 0-1-16,0 0-6 16,0 0-13-16</inkml:trace>
  <inkml:trace contextRef="#ctx0" brushRef="#br0" timeOffset="264620.264">19008 5723 12 0,'0'0'23'0,"0"0"2"16,0 0 3-16,0 0-4 16,0 0 8-16,0 0-6 15,0 0-10-15,0 0-4 16,0 0-3-16,0 0-1 16,0 0-2-16,0 0-5 15,0 0-1-15,0 0-4 16,7 0 4-16,0 0 0 0,0 0 2 15,4 0-2-15,0 0 0 16,2 0 0-16,-3-3 0 16,3-1 0-16,-1 4 0 15,2-1 0-15,-5 1-2 16,3-2 2-16,-2 2-1 16,1-1 1-16,-2 1 0 15,-5-2-2-15,5 2 2 16,-5 0-3-16,-1 0-4 15,-1 0-2-15,-2 0-16 16,0 0-32-16</inkml:trace>
  <inkml:trace contextRef="#ctx0" brushRef="#br0" timeOffset="264944.864">18985 5868 69 0,'0'0'88'16,"0"0"-80"-16,0 0-3 16,0-4 4-16,2-1-4 15,7-2-3-15,2 1-2 16,4-1 0-16,-3 0 0 0,1 3 2 15,4-2-2-15,-4 0 1 16,2 1-1-16,-1-1 0 16,-1 2 0-16,-4-2 0 15,0 2 0-15,3-1-4 16,-6 4-3-16,0 0-13 16,-6 1-26-16,3 0-66 15</inkml:trace>
  <inkml:trace contextRef="#ctx0" brushRef="#br0" timeOffset="266847.8896">19152 5523 73 0,'-8'-3'15'0,"-1"-1"-4"15,3 1 9-15,-1-1 7 16,1-1 4-16,-4 3-18 15,0-2-2-15,-2-1-2 16,1 3 6-16,2-3 10 0,-4 4-17 16,0 0 4-1,3 1-1-15,-3 0-8 0,-3 0 2 16,4 0-4-16,-5 0 0 16,0 0 3-16,4 2-2 15,-3 4-1-15,2-2 0 16,2 2 1-16,2-1-2 15,-2-1 0-15,1 2 2 16,-1-2 0-16,2 0-1 16,1 2 2-16,-3 1-1 15,3 0-2-15,3-1 2 16,-1 1 0-16,4-4-2 16,0 3 0-16,0-2 0 15,0 3 0-15,3 1-2 16,-3 1 1-16,3-4 1 0,0 6-1 15,0-1 1-15,0-2-1 16,0 2 0-16,0-2 1 16,0 1 1-16,0 1 0 15,0-1-1-15,3 2 1 16,0-1-1-16,0 0 0 16,1 3 1-16,2-3-1 15,1 0 0-15,-1 1 0 16,0-1-1-16,5 0 0 15,-5-1 1-15,1 0-1 16,2 2-1-16,1-1 2 16,3 2-3-16,-3-2 3 0,2 1 1 15,0-1-1-15,3-1 2 16,-5 1-1-16,5-1-1 16,2-2 0-16,-2-3-3 15,4-1 3-15,2-3 0 16,4 0 5-16,-1 0-5 15,5 0 0-15,-6-9 2 16,6 2-2-16,-4-3 2 16,2 1-2-16,1-4 1 15,-4-1-1-15,0-2 1 16,-3 2-1-16,-6-2 0 16,0 0 1-16,-6 0 1 15,-6-2 2-15,1 2-2 0,-4-2 3 16,0 2 1-1,0 0-3-15,-1 2 3 0,-8-1 5 16,-4 3-4-16,-1-1-7 16,2 0 9-16,-9 3-3 15,3-2-5-15,2 5 4 16,-5-2 1-16,6 1-6 16,-1 1 0-16,0 1 5 15,2 2-5-15,5 1 0 16,-4-3 3-16,2 5-3 15,0-2 0-15,4 1 0 16,-3 1 0-16,2 1 0 16,3 0 0-16,1 0 0 15,-1 0 0-15,0 0-2 0,2 0 2 16,0 0-1-16,0 0 2 16,0 0-2-16,0 0 1 15,0 0 0-15,-1 0 0 16,0 0 0-16,0 0-2 15,-1 1 2-15,1 1 0 16,-2-1-1-16,0 1 1 16,0-1 0-16,-1-1 1 15,-1 3 1-15,-1-3-2 16,1 1 0-16,0 1 0 16,-1-1 3-16,3 1-3 15,-3-1 2-15,3 3-2 16,0-2 1-16,1 1-1 0,1-2-2 15,1 3 1-15,-4-2-1 16,4 1 1-16,3-2 1 16,-3 3-2-16,-1-1 2 15,3 0-1-15,-1 3 0 16,1-2 0-16,-1 3-1 16,1 1 2-16,-1 2-1 15,2 0 0-15,0 1 0 16,0-1 0-16,0 0 0 15,0 0 0-15,0 1-2 16,0-2 3-16,0 3-1 16,3-1 1-16,2-1-1 0,0 2-1 15,-2-1 1-15,4 1-2 16,-4-1 2-16,1-1-1 16,1-2 1-16,-2-3 0 15,0 0-1-15,0-3 0 16,-2 0-1-16,2-1 0 15,-1 1 1-15,0-2 0 16,0 0-1-16,-2 1 3 16,0-1-1-16,0 0 1 15,0 0 1-15,0 0 2 16,0 0-3-16,0 2 0 16,0-2-1-16,0 1-2 15,0 0 3-15,0-1-1 16,0 0-1-16,0 0 1 0,0 0 1 15,0 0 0-15,0 0-3 16,0 0 2-16,0 0 0 16,0 0 0-16,0 0 1 15,0 0-5-15,0 0 2 16,0 0-4-16,0 0-8 16,0 0-7-16,0 0-16 15,0 0-13-15,0 0 5 16,0 0-2-16,0 0-43 15</inkml:trace>
  <inkml:trace contextRef="#ctx0" brushRef="#br0" timeOffset="269638.2014">15817 5931 43 0,'-7'0'51'0,"5"0"-22"15,2 0-11-15,0 0 4 16,0 0-4-16,0 0-9 16,0 0-1-16,0 0-3 15,0 0 0-15,0 0-5 0,0 0 0 16,12 0 2-1,5 0 4-15,3 1-2 0,3 1 0 16,1-2 3-16,0 0 0 16,2 0-1-16,0 0 0 15,-3 0-1-15,6 0 1 16,1 0-3-16,1 0 7 16,2 0-6-16,3 0 2 15,-4 2-3-15,3 1-1 16,-2 3 1-16,0-4-1 15,1 3 1-15,0-4-2 16,5 3 0-16,-6-1 2 0,-1-2 0 16,0 1 1-1,1-2-4-15,0 1 3 0,-1-1 1 16,3 0-1-16,-2 0-2 16,-2 0-1-16,2 0 3 15,3 0 0-15,-6 0-1 16,1 0-2-16,-1 0 4 15,-2 0-3-15,0 0 0 16,1 2 0-16,-4-1 1 16,2-1-1-16,-4 0 0 15,2 0-1-15,3 0 1 16,-1 3 0-16,3-3-1 16,1 0 3-16,-1 0-3 15,3 0 2-15,-4 0-2 16,3 0 0-16,1 0 0 0,-2 0-1 15,0 0 1-15,1 0 1 16,-6 0-1-16,3 0 0 16,-2 0 0-16,-1 0 0 15,3 0 0-15,-1 0 1 16,3-4-1-16,1-2 0 16,-3-1 1-16,0 1 0 15,0 1-1-15,-4 2 0 16,2 2 1-16,-5 1 1 15,5 0-2-15,-6 0 0 16,0 0 0-16,-1 0 0 16,2 0 1-16,-2 0-1 0,3 0 0 15,2 0 0-15,-2 0 1 16,-1 0-1-16,-1 0 0 16,-6 0 0-16,1 0 0 15,1 0 0-15,-4 0 0 16,0 0-1-16,2 0 1 15,-4 0-1-15,-2 0 1 16,-1 0 0-16,1 0-2 16,-1 0 4-16,0 0-4 15,2 0 2-15,-4 0 0 16,0 0 0-16,0 1 0 16,1-1 0-16,1 0 2 15,-5 2-2-15,3-1 0 16,-3-1 0-16,1 1-2 0,-1-1 2 15,0 0 0-15,0 0-1 16,-2 0 1-16,1 0 0 16,-1 0 0-16,1 0 0 15,-1 0 1-15,1 0-1 16,-2 0 2-16,1 0-2 16,-1 0-2-16,0 0 2 15,0 0 0-15,0 0 2 16,2 0-2-16,-2 0 0 15,0 0 0-15,0 0 0 16,0 0 0-16,0 0 0 0,0 0 0 16,0 0 0-1,0 0 1-15,0 0 0 0,0 0-1 16,0 0 1-16,0 0 1 16,0 0-2-16,1 0 0 15,-1 0 0-15,0 0 0 16,0 0 0-16,0 0 0 15,0 0 0-15,0 0 0 16,0 0 0-16,0 0-2 16,0 0 2-16,0 0 0 15,0 0 2-15,0 0-2 16,0 0 0-16,0 0 0 16,0 0-2-16,0 0 2 15,0 0 0-15,0 0 0 16,0 0 0-16,0 0 0 0,0 0 0 15,0 0-1-15,0 0 1 16,0 0 0-16,0 0-1 16,0 0 1-16,0 0 0 15,0 0 0-15,0 0 0 16,0 0 0-16,0 0 2 16,0 0-2-16,0 0 4 15,0 0-4-15,0 0 1 16,0 0-1-16,0 0 0 15,0 0 0-15,0 0 0 16,0 0 0-16,0 0 0 16,0 0 0-16,0 0 0 0,0 0-1 15,0 0 2-15,0 0-1 16,0 0 0-16,0 0 1 16,0 0 1-16,0 0-2 15,0 0 0-15,0 0 0 16,0 0 0-16,0 0-2 15,0 0-2-15,2 0-11 16,3 3-11-16,-2 3 2 16,1 3-105-16</inkml:trace>
  <inkml:trace contextRef="#ctx0" brushRef="#br0" timeOffset="274705.8441">17430 8854 218 0,'1'3'37'0,"-1"-3"-36"16,0 0 5-16,2 0 2 16,1 0 2-16,2 0-8 15,5 0 8-15,-1 0 14 16,0 0-7-16,2 0-6 15,2 0 0-15,3-1-3 16,-6-1 2-16,2 2-4 16,5 0-5-16,-4 0 0 15,7 0-1-15,3 0 6 16,6 3 0-16,-5 7-2 16,6 0-1-16,-2 0-3 15,3 0 3-15,7-3 1 0,2 0-1 16,2-4 0-16,4 0 2 15,-1-3-2-15,1 0-2 16,-4 0 2-16,-5 0-3 16,-1 0 0-16,0 0 1 15,1 0-1-15,2 0 0 16,-2 0 0-16,6 4 1 16,0-1-1-16,-1 4 0 15,3-2-1-15,-5-2 1 16,2 1 0-16,0-1 0 15,-6 1-1-15,-1-2 1 16,-5-1 0-16,-1-1 0 16,-3 3 1-16,0-3-1 0,-2 0 0 15,3 0 0-15,-1 0 0 16,1 0 0-16,2-3 0 16,0-7-1-16,-2-2-1 15,2-5 2-15,-6-3 2 16,-2 0 2-16,0-1-4 15,-4-1 0-15,1 2 1 16,-8-3-1-16,3 2 2 16,-4 0 0-16,1-3-2 15,-3 3 1-15,-4-1 2 16,1 4-2-16,-2 0 3 16,-2-2 1-16,0-3-4 0,0-1-1 15,0 1 1 1,0 0 3-16,-3-3-3 0,-10 0-1 15,0-4 1-15,0-1 0 16,-3-1-1-16,-4-4 0 16,2 0 1-16,-3 2-1 15,1-3 1-15,-1 5 3 16,-6-1-3-16,-2 1 2 16,0-2 0-16,-1 0 2 15,-2-3-1-15,0-2-2 16,-1 1 1-16,-3 1 1 15,-3 6-1-15,-1 3 3 16,-4 1-2-16,-5 7-4 16,-6 3 2-16,-3 2 0 15,-4-2 0-15,-3 6 0 0,0-2 0 16,0 0-2-16,3 0 3 16,-2 2 1-16,-2 1 3 15,2 2-6-15,6 1 3 16,1 0-3-16,5 3 2 15,1-1-3-15,-1 1 1 16,-3 1-1-16,4-4 0 16,-5 3 1-16,1-5 0 15,2 2-1-15,2 0 0 16,2 1 1-16,4 2-1 16,-1 1 1-16,2 3 0 15,-2 0 0-15,1 0-1 0,2 0 0 16,1 0 1-16,2 3 0 15,-2 3 0-15,4 2-1 16,-4 2 0-16,2 3 0 16,1 1 0-16,-2 0 0 15,5 2-1-15,4-4 1 16,3 5-1-16,2-1-1 16,4 4 1-16,0-1 0 15,4 1 1-15,0-3-2 16,5 0 2-16,1-4-1 15,1 1 0-15,2 1 1 16,-1 1-1-16,2 1 1 16,3 1 0-16,-1 2-3 0,4 1 3 15,3 3-2-15,0 3-1 16,0 2 2-16,0 5 0 16,0 5 0-16,10 0 1 15,-3 4-1-15,4-3 0 16,1 4 1-16,0-2-3 15,0-2 2-15,6-1 1 16,-3 1 0-16,2-5 0 16,6-1 1-16,-2 3-1 15,6-2-1-15,4 3 1 16,6 0 0-16,9 0-3 16,2-2 3-16,0-1 0 15,1-4 0-15,-4-1-2 16,-1-4 1-16,1-6 1 0,-1 0-2 15,2-5-3-15,-1-2 5 16,-1-2 0-16,0-1 0 16,-3 0 0-16,0 3-1 15,-5-6 1-15,3 3 0 16,-5-2 0-16,6 1-1 16,-1-2 1-16,0-2 1 15,1-1-1-15,-1-1 0 16,1-3 0-16,-1 0 0 15,-2 0-2-15,-1 0 1 16,-7 0 1-16,4 0 3 16,2 0-3-16,-2 0 0 15,6-3 1-15,-5-1 0 0,4 1-1 16,0 1 1-16,-5-2-1 16,1-2 0-16,0 0 0 15,1-2 0-15,1-2 0 16,0 0 0-16,0-1-1 15,0-2 1-15,2 0 0 16,-2 1 0-16,-2 2 0 16,1 0 0-16,0 0 0 15,-2 0 0-15,-4 0 0 16,3 0-1-16,-4 2 1 16,0-4 0-16,1 1-1 15,-2-1-3-15,4-2 4 16,1-2 2-16,-1 0-2 0,3-1 0 15,-4 1 0-15,-2 0 0 16,-1 2-1-16,-3 3 1 16,-2-1 0-16,-4 1-1 15,2-2 0-15,-6-2 1 16,0-2 0-16,0-3 0 16,-3 3 1-16,0-3-1 15,-4 5 1-15,2-3 0 16,-1-2 0-16,-2 1-1 15,-3 0 1-15,-3-1-1 16,0 0 0-16,0-1 1 16,0-2 0-16,0-2 0 0,-3-2 1 15,-6-7-2-15,-3 2 2 16,-2-5-2-16,1 4 2 16,-5 0 0-16,-1 0-1 15,1 4-1-15,-6-2 0 16,-2 2 1-16,1 2-1 15,-3 1 0-15,1 2 0 16,-2 1 1-16,-1 1 0 16,1-1 0-16,-3 2-1 15,-2 1 3-15,-1 2-2 16,2 3 0-16,-5 0 0 16,4 1 1-16,3 4 0 15,-5-1-1-15,0 0 0 16,1-2-1-16,-1-1 3 0,-3 1-2 15,3-1-1-15,-6 1 0 16,2-1 0-16,1 0 1 16,-6 2 0-16,-3-1-1 15,-4 0 0-15,-4 3 1 16,2-1 0-16,-4 1-1 16,5 2-1-16,1 1-1 15,1 4 2-15,-4 0 0 16,-1 2 0-16,-6-2 0 15,1 0 0-15,2 0 0 16,1-4-2-16,2 6 2 0,1-2 0 16,3 3 1-1,0 0-1-15,1 0 0 0,-1 3 0 16,0 7 1-16,2 1-1 16,-1 3 0-16,5-2 0 15,-2 1 0-15,2 1 0 16,1-1 0-16,3 0 0 15,3 4 0-15,6-5-1 16,0 5-2-16,8 2 2 16,-1-2 0-16,7 1-2 15,-4 0 1-15,7-1 2 16,-1 3-2-16,4-1 1 16,0-1 0-16,4 1 1 15,-2 1-3-15,4 0 1 0,1 3 2 16,3-1-3-16,3 1 2 15,0 1 0-15,0 0-1 16,0-2 2-16,7-1-1 16,7 1-1-16,-5-4 2 15,7 2-1-15,-3-1 1 16,4 1 0-16,-1 6 0 16,7 3 0-16,-1 4 0 15,4 5 0-15,0-3 0 16,6 5 0-16,1-4 0 15,5 1 3-15,2-5-3 16,1 5-2-16,3 0 1 16,0 2 0-16,2 4 1 0,0-1 0 15,6-1 0-15,2-2 0 16,2-2 0-16,5-4-1 16,-2 0 1-16,3-4 0 15,-1-3-1-15,-3 0 1 16,4-5-2-16,3-1 2 15,-1 0 0-15,6-5 0 16,-2-4-2-16,6-1 1 16,-2-4-4-16,8-5 5 15,2-1 0-15,-7 0 0 16,-4-8-4-16,-6-8 0 16,0-1 2-16,-3-2 1 15,-4-1 1-15,-6 4-2 16,-9-1 1-16,-8 5-1 0,-3 0-3 15,-5 3 4-15,-9 0-2 16,-2 2 0-16,-2 3 0 16,-4-2 0-16,-1 3 0 15,-3-1 1-15,-2 4-1 16,-1-3 0-16,0 3 2 16,-3 0-4-16,0 0 4 15,0 0-1-15,0 0 2 16,0 0-1-16,0 0-3 15,0 0 1-15,0 0-7 16,0 0-2-16,0 0 1 16,0 0 3-16,0 0 0 15,0 0 1-15,0 0 4 0,0 0 2 16,0 0-3-16,0 0 4 16,0 0 0-16,0 0 2 15,0 0-2-15,0 0 2 16,0 0 0-16,0 0-2 15,0 0 2-15,0 0 2 16,0 0-1-16,0 0-2 16,0 0 1-16,0 0-2 15,0 0-4-15,1 0 4 16,1-1 0-16,3-1 1 16,-5 1-1-16,3-2 0 15,-3 3 0-15,0 0 0 0,0 0 1 16,0 0-2-16,0 0 2 15,0 0-1-15,0 0 3 16,0 0-3-16,0 0-1 16,0 0-2-16,0 0 2 15,0 0 1-15,0 0-2 16,0 0 2-16,0 0 0 16,0 0 0-16,0 0-1 15,0 0 2-15,3 0-1 16,-3 0 0-16,0 0 0 15,0 0 0-15,0 0 0 16,0 0 2-16,0 0 0 16,0 0-2-16,0 0 0 0,0 0-1 15,0 0-4-15,0 0 3 16,0 0 0-16,0 0 2 16,3 0 0-16,0 0-1 15,0 0 1-15,-2 0 0 16,1 0 0-16,2 0-1 15,-3 0 1-15,-1 0 0 16,2 0 1-16,-2 0-1 16,0 0 0-16,0 0 0 15,0 0 0-15,0 0 0 16,0 0 1-16,0 0-1 16,0 0 0-16,0 0 0 0,0 0-1 15,0 0 2 1,0 0-2-16,0 0 1 0,0 0 0 15,0 0 0-15,0 0 0 16,1 0 0-16,-1 0 0 16,0 0 0-16,2 0 0 15,-2 0-1-15,1 0 1 16,1 0 0-16,-2 0 0 16,1 0 0-16,-1 3 0 15,0-3 0-15,0 1-1 16,0-1 1-16,0 2 0 15,2-2 1-15,-1 1-1 16,-1-1 0-16,0 0-1 0,2 3 2 16,-2-3-2-1,0 3 2-15,1-2-2 0,1 1 1 16,-1-1 0-16,-1-1 0 16,4 3 0-16,-4-3-1 15,0 3-1-15,0-2 2 16,0 1 0-16,0-1 0 15,3 2 0-15,-3-3-1 16,0 4 1-16,0-2 0 16,0-1 1-16,0 2-1 15,0-3 0-15,0 3 0 16,0-2 2-16,0-1-2 16,0 2 1-16,0-1-1 15,0-1 0-15,0 0-1 0,0 0 2 16,0 3-2-16,0-3 1 15,0 0 0-15,0 0 1 16,0 0-1-16,0 2-3 16,0 0 3-16,0 1-1 15,-3 4-2-15,3-2-3 16,-5 5-7-16,2 0-12 16,-3 3-17-16,-2 1-21 15,0 0-60-15</inkml:trace>
  <inkml:trace contextRef="#ctx0" brushRef="#br0" timeOffset="282529.9533">10467 13758 207 0,'0'-6'51'15,"0"2"-40"-15,0-1 18 0,0 5 1 16,-3-4-5-16,-3 1-15 15,2 3 4-15,-2-3 3 16,-3-1 8-16,3 1-6 16,-6 0 0-16,3-1-10 15,-3 1 0-15,-1 0-1 16,-1 3-3-16,-2 0-1 16,-5 0 3-16,0 0-4 15,-1 0-2-15,-2 0 3 16,9 3 0-16,-3 4 0 15,3-1-1-15,2 1-1 16,4 0 0-16,-2-2 0 16,2 5-1-16,2 0-1 0,-2-3 0 15,6 3 0-15,-3 4 0 16,2 2-1-16,3 3-1 16,-2 2 0-16,3 5 2 15,0-3 0-15,0 0 0 16,0 3 0-16,3-2 0 15,5-1-2-15,1 3 1 16,4-3-1-16,-1 1 1 16,5-1 1-16,2-4 0 15,2-2 0-15,4 0-1 16,1-4 0-16,2 1 1 16,2-4 1-16,0-1-1 0,1 0 0 15,-1-2-1-15,0-4 0 16,1-2 1-16,-4-1-1 15,-2 0-1-15,2 0-3 16,0-11 5-16,1 1 0 16,-2-5 0-16,2 1 0 15,-4-5 1-15,-2 2-2 16,-2 0 2-16,-1-2 0 16,-1-4 1-16,-3-1-2 15,-2-1 0-15,-3-2 0 16,0 3 1-16,0 1-1 15,-4 3 1-15,0 4 0 16,-3-1 0-16,-3-3 0 16,0-3 0-16,0-2 0 15,0 1 0-15,-3 1 0 0,-6 2 1 16,-1-1 1-16,-1 5-2 16,2 1 1-16,-4 2 2 15,1-2-1-15,-5 5-1 16,1-1-1-16,-3-1 2 15,2 3-2-15,-2-3 1 16,-1 6 2-16,4 0-2 16,-3 1 0-16,-1 2 0 15,1 1 1-15,-2 0-3 16,3 2 2-16,-5 1-2 16,3 0 1-16,5 0 0 15,-6 0 0-15,6 0 2 0,-5 0-3 16,3 0 0-16,-1 4 0 15,0 2 0-15,3 1 0 16,-1 3 0-16,2-3-2 16,1 3 2-16,1 0 0 15,0 0-1-15,3 2 1 16,0-2-1-16,0 4 1 16,3-1 0-16,-1 4-2 15,1-1 1-15,-1 3 0 16,3 1-1-16,1 1 0 15,0 2 1-15,-1-1 1 16,4-1 0-16,0 2 0 16,0 0 0-16,0-1 0 0,0-1-2 15,0 2 1-15,0 0 1 16,7-4 0-16,2 5-1 16,2-4 0-16,2 0 1 15,2 0 1-15,3-1-1 16,0 1 0-16,2-3-1 15,3-4 1-15,0 0 0 16,2-4-1-16,5 1 0 16,-2 0 1-16,2-3-1 15,0 0 1-15,1-1 0 16,-4-2-1-16,-1-4 0 16,3 0 0-16,-5 0 1 0,-3 0 0 15,-2 0 0-15,2 0 0 16,-3 0 0-16,3 0 0 15,-3-10-1-15,-1 0 1 16,3-3-1-16,-5 0 1 16,0-7 1-16,-3 0 0 15,-3-6-1-15,-2 3 0 16,-1-1 1-16,-2-2 1 16,-1-1-2-16,1 1 1 15,-4 3-1-15,0 6 2 16,0 1-1-16,0 3 3 15,0-3-3-15,-11-4 0 16,1 3 1-16,-2-3 0 0,-8 1-1 16,4-2 0-16,-3 1-1 15,-5 1 1-15,3 2 0 16,-3 4 0-16,-1 0-1 16,5 3 2-16,-2-3 2 15,-2 6-2-15,2 0-1 16,-1 1 0-16,1 3 1 15,-2 2-1-15,2-2-1 16,-1 3 0-16,1 0 1 16,-2 0 1-16,2 0-1 15,2 3-1-15,-2 1 0 16,1 6-2-16,3-3 1 16,2 6 0-16,2-3 1 15,1 3-1-15,1 3-1 0,0 0 1 16,3-2 0-16,0 6 0 15,3 0-1-15,0 2-1 16,3-1 0-16,-1 5 2 16,4-2-3-16,0 1 2 15,0-1 1-15,0 2-1 16,0 0 0-16,7 1 2 16,5 3 0-16,6-1 0 15,0-2-1-15,4-4 1 16,2-3 0-16,0-1-1 15,3-2 0-15,0 0 1 16,-2-4 0-16,-1 0-2 16,-6-6 2-16,3 0-3 0,-5-4 1 15,-1-3 2 1,-1 0 0-16,2 0-1 0,-7 0 0 16,4 0 1-16,-7 0 0 15,2 0 0-15,-2 0 0 16,-2 0 0-16,-1 0 0 15,-3 0 0-15,0 0 1 16,0 0-1-16,0 0 0 16,3 0 0-16,-3 0 0 15,0 0 1-15,0 0-2 16,0 0 2-16,0 0-2 16,0 0 1-16,0 0 0 0,0 0 1 15,0 0-1 1,0 0 0-16,0 0 1 0,0 0-2 15,0 0 1-15,0 0 0 16,0 0-2-16,0 0-14 16,0 0-18-16,-3 0-46 15,-4 0-74-15</inkml:trace>
  <inkml:trace contextRef="#ctx0" brushRef="#br0" timeOffset="285695.4723">8759 14311 87 0,'-3'0'47'0,"0"0"-23"0,0 0-4 16,0 0 4-16,3 0-3 16,-3 0-7-16,3 0 0 15,0 0-3-15,-3 0 3 16,3 0-2-16,0 0-5 15,0 0 0-15,-3 0-5 16,0 0 0-16,0 0 0 16,3 0 1-16,0 0-3 15,-4 0 5-15,4 0 1 16,0 0 4-16,0 0-3 16,0 0-4-16,0 0 3 15,0 0-6-15,0 0 2 0,0 0 0 16,0 0-2-16,4 0 2 15,5 0 1-15,0 0-3 16,-3 0 2-16,6 0-1 16,0 0 0-16,0 0-1 15,4 3 2-15,-2 0-2 16,2-3 1-16,-1 3-1 16,3-2 3-16,-2-1-2 15,-1 3 0-15,3 0 0 16,0-3-1-16,3 3 1 15,1-3 0-15,1 4 2 16,2-4-3-16,-1 3 0 16,1-3 0-16,2 3 0 0,-6-3 2 15,3 0-2-15,-5 1 1 16,1-1-1-16,-1 0 1 16,2 3-1-16,-3-3 2 15,1 0-2-15,2 0 0 16,-6 0 0-16,6 0 3 15,-3 0-2-15,1-3-1 16,2 2 1-16,0-5-1 16,6 2 0-16,-2 1 1 15,2-3-2-15,3 2 0 16,-2 1 1-16,-1-1 1 16,1 1 0-16,-5-4-1 0,-4 1 0 15,2 2 0-15,0-6 0 16,0 2 0-16,-2 1 1 15,4-3-1-15,-4 0 1 16,0 0-1-16,1-1 2 16,-1-2-4-16,-5 0 2 15,2-1 0-15,-4-1 4 16,3 1-4-16,-3-6 3 16,0 0-2-16,4 1 1 15,-2-1-1-15,-4 0-1 16,2 0 1-16,-3 0 0 15,-4 1-1-15,2-1 6 0,-1-4-1 16,-6-2 5 0,0 0 2-16,0-1-1 15,0 4 5-15,0 6-1 0,0 2-5 16,-3 1 1-16,-3-2-4 16,-3-1-4-16,3-3 5 15,-3 1-4-15,3-4 0 16,-4-1 6-16,1-3-4 15,-5-5-4-15,-2-2 2 16,1 2 1-16,-3-1-3 16,-1 3 2-16,2 7-2 15,1 0 0-15,1 3 2 16,-3 6-2-16,-3-2-1 16,-6 3 0-16,-1 0 1 15,-8 6-2-15,-1 0 1 0,-5 1-1 16,-3 3 1-16,2-1 0 15,-2 1 0-15,-1 0 1 16,4 2 0-16,0-2-2 16,1 3 5-16,-1 0-4 15,-1 0-1-15,1 4 1 16,-3 5-1-16,2 1 0 16,7 0-1-16,0 4 0 15,8-2 1-15,-2 2-5 16,8 2 5-16,-1-2 0 15,4 2 0-15,1-2 0 16,3-2 0-16,2 2 0 16,-1-1 0-16,5 0 0 0,-4 1-3 15,4 2 3-15,3 1-1 16,-2-1-2-16,1 4 2 16,1 0 1-16,0 0 0 15,0 4 0-15,-4 1 0 16,4 2 0-16,1-2-1 15,-1-1-1-15,3-1 2 16,-3-2 0-16,2-1 0 16,4-1-1-16,-3 4 1 15,3 0 0-15,0 1 0 16,0 1-1-16,0-1 0 16,7 2 1-16,-1-3-1 0,8 0-2 15,-1-3 3-15,2 3 0 16,6-5-3-16,0 1 3 15,9 4 0-15,-2-6 0 16,2-1 0-16,0 0-1 16,4-3 0-16,9 1 1 15,2-1 1-15,7 0-1 16,-2-3 0-16,2-6-2 16,3-1 2-16,-6-3 0 15,-1 0-2-15,1 0 2 16,-4-3-1-16,1-7 0 15,-1 0 1-15,-2-4 0 16,-4-2 1-16,-5-1-1 16,-1-2-1-16,0-1 1 0,-7 0 0 15,0-3 0-15,1 3 0 16,-6-3 0-16,3-1-1 16,-5-2 1-16,-1 0 0 15,3-1 0-15,-5 1 0 16,-3 3 1-16,4-3-1 15,-8 2 1-15,0-3-1 16,0-1 1-16,-4 4 0 16,2-3-2-16,-4 1 2 15,-3 0-1-15,0-4 1 16,0 1-1-16,0-2 0 16,-6-2 1-16,-6 4-1 15,0-1 2-15,-4 7-1 0,-1-1 1 16,1 5-2-16,-5-1 3 15,0 3-2-15,-4 1 0 16,1 0-1-16,-1-1 1 16,-1 4 1-16,-4 0-1 15,-1 2-1-15,1 2 0 16,-3 2 1-16,-3 3-1 16,4 1 1-16,-4 0 1 15,3 3-1-15,2 0 1 16,-2 0 0-16,0 0-1 15,0 0-1-15,2 7 3 16,-2-1-3-16,0 4 1 16,-1 3-1-16,1 1 0 0,-3 0-1 15,-1 4 1-15,3-1-3 16,1 3 2-16,3 3 1 16,5 1-1-16,2-2 0 15,-2 2 1-15,4-1-1 16,3-3 0-16,0 2 2 15,2-2-2-15,1 0 0 16,4 1 1-16,-2-2-2 16,1 4 0-16,2 1 1 15,4-1 0-15,1-4-3 16,-1-3 2-16,6-2-1 16,0 2 1-16,0-2 0 0,0 3-2 15,0 2 4-15,8 4-2 16,1 1 2-16,4 1 0 15,2 2 0-15,0 3-1 16,-3-1 1-16,4 1 0 16,-2-3-3-16,2 0 1 15,2-2 1-15,3-1 0 16,-5-4 1-16,4-5-1 16,-4-1-5-16,2-1 6 15,6 0 0-15,-5-2 0 16,1-5 0-16,-4 1 0 15,-4-4-1-15,-1-2-3 16,-1 2 1-16,-1 0 2 0,-3-3-4 16,1 4-5-1,-1-1-4-15,0 2-8 0,-1 5-15 16,-2 1 7-16,3 8-5 16,-6 1-33-16,4 0-35 15</inkml:trace>
  <inkml:trace contextRef="#ctx0" brushRef="#br0" timeOffset="289790.7372">2654 13947 29 0,'-9'0'144'15,"1"0"-99"-15,3 0-6 16,3 0-6-16,2 0-6 16,0 0-12-16,0 0-6 15,-3 0-3-15,3 0-1 16,0 0 0-16,0 6-1 0,0 5-4 16,-3 12 0-1,0 13 0-15,0 14 2 0,0 12 2 16,3 11 1-1,0 6-2-15,0 10 3 0,0 4-6 16,0-4 4-16,0-3-1 16,0-4-3-16,0-8 0 15,0-5 1-15,0-7-1 16,0-9 7-16,0-9-7 16,0-6 4-16,0-14-3 15,0-4-1-15,0-7-1 16,0-3 0-16,0-3-1 15,0-7-2-15,0 0 3 16,0 0-6-16,0 0-1 0,0 0-9 16,0 0-2-16,0 0-32 15,0-17-14-15,0-16-49 16</inkml:trace>
  <inkml:trace contextRef="#ctx0" brushRef="#br0" timeOffset="290451.1286">2427 13930 186 0,'0'0'12'16,"0"0"-9"-16,0 0-1 15,0 0-2-15,9-3-13 16,9-3 13-16,6-7 2 15,6 3 2-15,10 0-2 0,0 0 7 16,8 6-6-16,0-2-2 16,2 2 2-16,-2-2 0 15,-2 2 1-15,-5 4 0 16,-4 0-1-16,-7 0 2 16,-2 10-1-16,-4 7 1 15,-6 0 6-15,-6 0 1 16,-3 1 0-16,-6 3 6 15,-3 9-3-15,0 5 5 16,-3 2 0-16,-12 7-10 16,-9 2 3-16,-1 2-2 15,-8 3-2-15,-9 11-6 16,-7 0-3-16,-8-4 0 16,2-3 11-16,-2-15 0 15,8-7-11-15,10-10 2 0,5-6 4 16,4-7-5-16,9-4 4 15,2-2 0-15,4-4-4 16,4 0-1-16,1 0 0 16,7 0 0-16,0 0 0 15,3 0-7-15,0 0-5 16,0 0-11-16,0 0-26 16,3 0-40-16,12 0 41 15,-3-3-55-15</inkml:trace>
  <inkml:trace contextRef="#ctx0" brushRef="#br0" timeOffset="291363.9379">3615 13548 145 0,'-3'-4'26'16,"-2"4"-11"-16,2-3 20 15,-1 3-8-15,-1 0 0 16,-1 0 2-16,-4 0-14 15,1 0-8-15,0 7 4 16,-3 0 7-16,3 6 2 16,-3-1-12-16,0 5 5 15,0 3-6-15,-1 3 1 16,4 3-6-16,1 7 1 0,1 4-2 16,-2-1-1-1,3 7 2-15,0 3 0 0,3 1-1 16,-3 9 2-16,2-1-1 15,1 2 0-15,3-1-2 16,0-2 1-16,0 1 0 16,0-2-1-16,3 0 0 15,1 0 1-15,2-3 2 16,3-4-6-16,7-1 3 16,-2-1 0-16,5-9 0 15,-2-1 0-15,-1-4 2 16,-4-10-4-16,0-4 2 0,-6-6-2 15,0-4 1 1,-6-5 1-16,3 2 0 0,-3-3 0 16,0 0 1-16,0 0-1 15,0 0 2-15,0 0-2 16,0 0 0-16,0 0-1 16,0 0 1-16,0 0-2 15,0 0 0-15,0-4-14 16,0-6-28-16,-3-2-4 15,0 2-20-15,1 0-59 16</inkml:trace>
  <inkml:trace contextRef="#ctx0" brushRef="#br0" timeOffset="291988.4529">3716 13782 118 0,'0'-3'102'15,"0"3"-91"-15,0 0-1 16,0 0 0-16,0 0-5 16,0 0-5-16,0 0-2 15,3 3 2-15,12 10 6 0,1 0-1 16,4-2 4-16,1 4-3 15,1-1 1-15,5 2-3 16,-3 1 4-16,0 0 2 16,1 0 6-16,-1-2-15 15,1-1 4-15,-5-1 3 16,-4 0-8-16,-4-6 0 16,-2-4-2-16,-4 1-1 15,-1-4-9-15,4 0 2 16,-3 0-18-16,1 0 0 0,-4-14-30 15,3-12-17 1</inkml:trace>
  <inkml:trace contextRef="#ctx0" brushRef="#br0" timeOffset="292378.4724">4128 13497 182 0,'0'0'39'0,"0"0"-38"16,0 0 4-16,0 4 3 16,0 13 14-16,6 10-3 15,-3 8-6-15,0 2 2 16,1 5-1-16,-4-2 5 16,0 0 4-16,0 3-4 0,-4 4 2 15,-5 8-3 1,-3 8 0-16,-3 4-7 0,0-2-2 15,-3-5-6-15,0-4 2 16,2 0-3-16,-5-3-1 16,0-3 1-16,2-8 4 15,2-5-6-15,-2-4 0 16,4-4 0-16,3-5 0 16,0-4-1-16,2-8 1 15,5-2-4-15,1 0 3 16,-1-6 0-16,2-1-8 15,0 1-6-15,0-1-35 0,3 0-32 16,0-3-14-16</inkml:trace>
  <inkml:trace contextRef="#ctx0" brushRef="#br0" timeOffset="292759.9424">4313 13874 384 0,'0'0'5'0,"0"0"-5"15,0 0 5-15,0 0-5 16,0 0 0-16,3 1-11 16,16 2 5-16,8 0 6 15,4-3 3-15,2 3 0 16,3-3-1-16,0 0-2 16,3 0 1-16,-2 0 0 15,-3 0 0-15,-1-3-1 16,0-3 0-16,-8-1 0 0,-5 3-4 15,-1-2-4 1,-4 2-8-16,-5 1-36 0,-10 3-147 16</inkml:trace>
  <inkml:trace contextRef="#ctx0" brushRef="#br0" timeOffset="293150.101">4319 14297 14 0,'-6'0'278'0,"6"0"-258"0,0 0-12 15,0 0-3 1,0 0-5-16,0 0-7 0,9 3 4 15,12-3 3-15,4 0 1 16,8 0 3-16,4 0 3 16,1 0 3-16,0 0-1 15,4-9-6-15,-6 2 3 16,0 0-1-16,-8 0-5 16,-1 2 3-16,-8-2-3 15,-5 1 0-15,-5 5-2 16,-2-5 2-16,-4 6 0 15,0-1 0-15,0-2-2 0,-3 3-4 16,0-3-2 0,3 3-14-16,-3 0-32 0,0-3-87 15</inkml:trace>
  <inkml:trace contextRef="#ctx0" brushRef="#br0" timeOffset="294402.5576">4959 13554 14 0,'3'-3'82'0,"-3"3"-70"16,0 0 13-16,3 0 5 15,-3 0-4-15,0 0-8 16,0 0-9-16,0 0-1 15,0 0 1-15,0 0 5 16,0 0-4-16,0 0 1 0,0 0 2 16,0 0 1-16,0 0 3 15,0 0-3-15,3 0 0 16,-3 0-5-16,0 0 2 16,0 0-1-16,0 0-1 15,0 0 3-15,0 0-2 16,0 10 2-16,3 9 2 15,1 8 4-15,-1 6-8 16,0 0-2-16,3 3-2 16,2 7-1-16,-2 7-2 15,4 9 5-15,-4 13-5 16,3 4 1-16,-3 4 2 16,0-4 1-16,-3-6 0 0,0-5-1 15,0 1 2 1,0-2-1-16,0 1-3 0,0-12-1 15,-3-9 1-15,0-11-3 16,0-11 2-16,0-5-1 16,0-7 3-16,0-3 1 15,0-7-5-15,0 0 2 16,0 0-1-16,0 0 1 16,0 0-1-16,0 0-1 15,0 0 0-15,0 0 0 16,0 0 0-16,0 0 0 15,0 0 1-15,0 0-2 0,0 0 0 16,0 0 0 0,0 0 0-16,0 0 0 0,0 0 0 15,0 0 0-15,0 0 0 16,0 0 0-16,0 0 0 16,0 0 0-16,0 0 0 15,0 0 0-15,0 0 0 16,0 0 0-16,0 0 0 15,0 0 0-15,0 0 0 16,0 0 0-16,0 0 0 16,0 0 0-16,0 0 0 15,0 0 0-15,0 0 4 16,0 0-4-16,0 0-3 16,0 0 3-16,0 0 0 15,0 0 0-15,0 0 3 0,0 0-3 16,0 0 0-16,0 0 0 15,0 0 1-15,0 0-1 16,0 0 0-16,0 0 0 16,0 0 0-16,0 0-1 15,0 0 1-15,0 0 0 16,0 0 0-16,0 0 1 16,0 0-1-16,0 0 0 15,0 0 0-15,0 0 0 16,0 0 0-16,0 0 0 15,0 0 0-15,0 0 0 16,0 0 0-16,0 0-1 0,0 0 1 16,0 0 0-16,0 0 0 15,0 0 0-15,0 0-4 16,0 0 4-16,0 0-1 16,0 0 1-16,0 0-2 15,0 0 2-15,0 0-1 16,0 0-1-16,0 0-2 15,0 0-1-15,0 0-5 16,0 0-9-16,3-4-21 16,3-16-45-16,1-7 13 15,-1-11-103-15</inkml:trace>
  <inkml:trace contextRef="#ctx0" brushRef="#br0" timeOffset="295370.0032">5544 13137 139 0,'0'0'49'0,"0"0"-3"15,0 0 0-15,0 0-8 16,-2 0-7-16,2 0-5 16,0 0-4-16,-1 0 0 15,1 0 0-15,0 0-3 0,-2 0-4 16,2 2-3-16,0 3-7 15,0 8 1-15,0-2-2 16,0 8-1-16,0-5-1 16,0 3 4-16,0-2-1 15,0 5 3-15,0 0 0 16,0 4-1-16,0-2 1 16,0 5-3-16,0 0 0 15,0 0 0-15,0 5-3 16,0 5 3-16,0 5-2 15,0 1 3-15,0 6 2 16,0 2-4-16,0 8 1 0,5 10-2 16,-2 10 3-16,3 13-1 15,-6 11-2-15,0 13 1 16,0 9 1-16,0 11 1 16,0 2-4-16,-6 2 4 15,-2-9-1-15,-1-11-3 16,-1-6 0-16,1-14 1 15,3-14 0-15,3-11-2 16,-3-11 0-16,3-12 1 16,2-8-2-16,-1-15 4 15,-1-13-4-15,3-9 2 16,0-4-2-16,0-3 1 16,0 0 0-16,0 0 1 0,0 0-2 15,0 0 0 1,0 0 1-16,0 1-1 0,0-1 0 15,0 0-1-15,0 0 1 16,0 0 0-16,0 0-1 16,0 0 1-16,0 0-1 15,0 0-1-15,0 0 0 16,0 0-4-16,0 0 0 16,0 0-4-16,0 0-7 15,0 0 0-15,0 0-10 16,0 0-5-16,0 0-12 15,0 3-39-15,0-3-47 0,6 0 20 16</inkml:trace>
  <inkml:trace contextRef="#ctx0" brushRef="#br0" timeOffset="296172.3334">5917 13950 75 0,'0'0'109'0,"0"0"-88"15,0 0 14-15,0 0 15 16,0 0-3-16,0 0-24 16,0 0-8-16,0 0 1 15,0 0-2-15,0 0-6 16,0 0 1-16,6 7-9 16,1 10 3-16,5 9 2 0,6 3 2 15,0 8-1-15,4-1 1 16,2 4 3-16,0 0-4 15,3-4 3-15,3 7-1 16,-2-3-7-16,2 6 2 16,0 3 2-16,1-2 0 15,-1-5-1-15,0-5-2 16,-5-8-2-16,-4-5 2 16,-3-4-2-16,-2-4 0 15,-5-7 2-15,-2-2-2 16,-6-4 0-16,-3-3 0 15,0 0 1-15,0 0 0 0,0 0 0 16,0 0-1 0,0 0 0-16,0 0-1 0,0 0-10 15,0 0-13-15,0-5-38 16,0-22-113-16</inkml:trace>
  <inkml:trace contextRef="#ctx0" brushRef="#br0" timeOffset="296480.3455">6330 13977 204 0,'-7'-3'157'16,"2"3"-135"-16,2 0 12 16,-6 0-1-16,-4 10-10 15,1 10-17-15,-9 9-4 0,3 11 0 16,-3 2 4-16,-4 5-4 15,1-1 0-15,0 4 1 16,0-4 0-16,-1 0-1 16,-2 1-1-16,2-1 2 15,-2-3 0-15,7-4-1 16,1-12-2-16,7-7 0 16,6-7-1-16,3-3 0 15,0-7-9-15,3 0-8 16,0-3-23-16,0 0-49 0,0-13-86 15</inkml:trace>
  <inkml:trace contextRef="#ctx0" brushRef="#br0" timeOffset="296861.8945">5806 13795 335 0,'0'0'29'15,"0"0"-20"-15,0 0 9 16,0 0-5-16,0 0-12 16,3 0-1-16,11 0-8 15,5 0 8-15,8 0 0 0,4 0 2 16,2 0 1-16,6 0 0 15,3 0 0-15,7 0-1 16,-1 0 1-16,4 0 3 16,0 0-5-16,-4-6 0 15,1-1 1-15,-7-3 0 16,-2 3-2-16,-10-3 0 16,-6 3 0-16,-6 2-3 15,-9 1-2-15,-3 1-3 16,-2 0-2-16,-4-1-12 15,0-2-29-15,-10-7-233 0</inkml:trace>
  <inkml:trace contextRef="#ctx0" brushRef="#br0" timeOffset="297148.4475">6202 13400 283 0,'-3'0'48'16,"3"0"-19"-16,0 0-2 16,0 0-6-16,0 0-21 15,10 8 0-15,14 9 1 16,6 3 11-16,0 3-4 16,3-4-6-16,-2-2 1 15,-1-3 1-15,1 2-1 0,-1-2-3 16,0-1 2-16,1 1-2 15,-1-5-5-15,-6 4 1 16,1-6-17-16,-4-4-13 16,-3-3-67-16,-9-7-115 15</inkml:trace>
  <inkml:trace contextRef="#ctx0" brushRef="#br0" timeOffset="298062.0624">6712 13061 160 0,'0'0'19'0,"0"0"-10"16,0-3 1-16,0 3 3 15,0 0-9-15,0 0-2 16,3 0 2-16,0 0 10 16,3 0-6-16,1 0 6 0,-1 0-7 15,2 3 1 1,-2 1 4-16,4 2-7 0,-4-2 1 15,3-1 2-15,-1 0 5 16,-2 1-2-16,4-1-6 16,-1 1 1-16,3 2 1 15,0 1-2-15,3 3 6 16,4-3-2-16,-1 3-2 16,0 2-1-16,4-2-3 15,-1 3 7-15,0-2-7 16,0 5 8-16,1 1-4 15,1 0 1-15,-1 5-2 0,5 5 3 16,3 3-3-16,1 2 0 16,-1 8 6-16,6-1 0 15,-5 1-4-15,2-1-2 16,0-1-4-16,-2 0 2 16,-1-1-4-16,-6 0 2 15,1 2 1-15,5 8 3 16,-5 2-6-16,-5 10 4 15,-4 5 2-15,-7 2-3 16,-4 2 0-16,-2-5 3 16,-3 0-4-16,0-7 0 15,0-2 0-15,0 5 2 16,0 3-1-16,0 4-1 16,-2 11-1-16,-4-1-1 15,0 0 0-15,-3-1 0 0,2-12 1 16,-2-4 1-16,3-12-1 15,-6-5 0-15,6-2 0 16,-3-3 0-16,0 2-1 16,-3-5 0-16,0-2-1 15,3-2 1-15,-4-7 2 16,4-3-1-16,-2-4 1 16,1-6 1-16,4 0-3 15,0-3 2-15,0-2 1 16,-1 3-3-16,-1 2-3 0,2-6 3 15,0 2 0 1,3-2 0-16,0-4-3 0,3 3 2 16,0-3-1-16,0 0-2 15,0 0-5-15,0 0-5 16,-4-10-18-16,1-17-100 16,-9-18-86-16</inkml:trace>
  <inkml:trace contextRef="#ctx0" brushRef="#br0" timeOffset="299952.1694">6585 14505 216 0,'0'0'45'0,"0"0"-1"16,0 0 6-16,0 0-13 16,0 0-18-16,0 0-5 15,0 0-5-15,0 0-5 16,0 0-2-16,0 0-2 16,0 0-4-16,3 0-2 15,11 0 6-15,5 0 4 16,3 0-4-16,-2 4 0 15,2-4 2-15,2 0-1 0,-6 0-1 16,6 0-1-16,-5 0-4 16,1 0 0-16,-4 0-4 15,-1-4-8-15,-3 1 2 16,0-3-6-16,-2 5-12 16,-4-5-24-16,-3 2-29 15,-3-6-90-15</inkml:trace>
  <inkml:trace contextRef="#ctx0" brushRef="#br0" timeOffset="300244.5149">6615 14351 89 0,'-6'0'89'0,"6"3"-81"16,0 0 0-16,0-1 0 15,0 9-8-15,12 2 12 16,7 4 2-16,4 3-2 16,2 0 8-16,5 2-8 15,0 5 1-15,1 3 4 16,-1-1-7-16,0-2-5 16,-2 0-5-16,-1-2 0 15,-2-1 0-15,-2-1-2 16,-4-6 2-16,-5-4-16 15,-1-3-7-15,-7-6-11 16,-3-4-36-16</inkml:trace>
  <inkml:trace contextRef="#ctx0" brushRef="#br0" timeOffset="300500.9024">6870 14258 260 0,'-6'0'29'16,"0"3"-13"-16,-7 13 13 15,1 17-10-15,-6 8-9 16,3 11-8-16,-3 2-2 16,3 1 0-16,2-5-2 0,-1 0-1 15,-2-2-5-15,7-4 1 16,-3-5-11-16,3 1-3 15,0-7-18-15,3 0-33 16,0-3-47-16</inkml:trace>
  <inkml:trace contextRef="#ctx0" brushRef="#br0" timeOffset="305105.0982">20799 10499 145 0,'0'-6'26'0,"0"2"-12"15,0 4 21-15,0 0 5 16,0 0-11-16,0-3-3 16,0 3-6-16,0 0-2 15,0 0-4-15,0 0-1 16,0 0-6-16,0 0-2 16,0 0-5-16,0 0 2 15,0 0-2-15,0 0 0 16,0 0 2-16,0 0-2 15,0 0 5-15,0 0-3 16,0 0 2-16,0 0 1 0,0 0 0 16,0 0-1-16,0 0-3 15,0 0 0-15,0 0-2 16,0 0 2-16,0 0-2 16,0 0 0-16,0 0 1 15,0 0-1-15,0 0 1 16,0 0-3-16,0 0 3 15,0 0 0-15,0 0-1 16,0 0 1-16,0 0 0 16,0 0 1-16,0 0 0 0,0 0-1 15,0 0 0 1,0 0-1-16,0 0 1 0,0 0 1 16,0 0 0-16,0 0-1 15,0 0 0-15,0 0 1 16,0 0-1-16,0 0 0 15,0 0 0-15,0 0 0 16,0 0 0-16,0 0 0 16,0 0-1-16,0 0 1 15,0 0 0-15,0 0 0 16,0 0 0-16,0 0-2 16,0 0 2-16,0 0-5 15,0 0-5-15,0 0-8 16,0 0-12-16,0 0-41 15,-5 0-73-15</inkml:trace>
  <inkml:trace contextRef="#ctx0" brushRef="#br0" timeOffset="310160.5275">6182 13316 85 0,'-13'-2'15'15,"4"-3"-8"-15,3 5-1 16,3 0 0-16,3 0-4 15,0-2 3-15,0 2 1 16,0 0-6-16,0-3-6 16,0 3 0-16,0 0-22 15,0 0-22-15,0 0 26 16</inkml:trace>
  <inkml:trace contextRef="#ctx0" brushRef="#br0" timeOffset="310611.103">5235 13053 43 0,'-60'0'9'15,"15"9"31"-15,7 4-12 16,5 0-16-16,8-3 1 15,-1 0-8-15,8-6 10 16,3-1 8-16,2 0-12 16,7-2 2-16,0 2-9 15,3-3-4-15,1 0-6 16,2 0-21-16,0 0 4 16,0 0 16-16,0 0 6 0,0 0-1 15,5 0-1-15,1-4-3 16,3 4-3-16,1 0-24 15,1 0-33-15</inkml:trace>
  <inkml:trace contextRef="#ctx0" brushRef="#br0" timeOffset="311254.7064">6448 13283 67 0,'-3'0'20'16,"0"0"-14"-16,3 0 6 16,-3 0 1-16,0 0-8 15,3 0-2-15,0 0-1 16,0 0-2-16,0 0-2 15,0 0-1-15,0 0-7 16,0 0-4-16,-3 0-18 16</inkml:trace>
  <inkml:trace contextRef="#ctx0" brushRef="#br0" timeOffset="313527.6294">14081 12817 35 0,'0'-6'23'0,"0"6"15"0,0 0 21 16,0-3 1 0,-6 3-17-16,-8 0-24 0,-2 0-5 15,-5 0 6-15,0 0 0 16,-9 0-7-16,-1 0 3 15,-2 0-6-15,-10 0 7 16,-2 0-5-16,-10 0-6 16,-3 0-1-16,-8-1 12 15,-4 1-9-15,-9 0 1 16,-6 0 1-16,-6 0-1 16,-3 0-4-16,-3 0 5 15,-3 0-4-15,-6-3 3 16,-3 3-6-16,6 0-1 0,-1 0-2 15,10 13 1 1,6 8-1-16,4 2 0 0,8 2 1 16,6 6 0-16,7 2 1 15,8 0-3-15,6 3 2 16,7-4 1-16,4-1-2 16,12 2 2-16,3-4-1 15,13 5-1-15,4 4-3 16,6 9 2-16,0 2 0 15,3 5-1-15,16-1 1 16,7 0 0-16,7-1 0 16,4-3 1-16,8 1-1 15,4-7 0-15,9-6 1 16,2-4-4-16,10-10-1 0,3-3 2 16,12-7 0-16,3 0 0 15,3-3 3-15,9-6-1 16,3-1 1-16,6-3 0 15,0 0-1-15,3-3-1 16,4-8 2-16,-3-5 0 16,4-1-1-16,-10-6 1 15,-2-3 0-15,-8-1 0 16,-6-8 0-16,-6-2 1 16,-9-3-1-16,-9-2-1 15,-13-2-3-15,-11-2 3 16,-18-4 1-16,-8-6 2 0,-14 1 1 15,-3-5-1-15,-6 3 1 16,-24-1-1-16,-12 0 2 16,-13 0-1-16,-8 5-2 15,-1 6 1-15,-3 5-1 16,-3 9 1-16,0 9-2 16,-2 7 0-16,-1 8 0 15,6 2-2-15,6 4 1 16,2 3 1-16,13 0-4 15,9 0-9-15,7 4-5 16,17 6-6-16,10-1-31 16,3 7-36-16,22 1-16 15,11 3-28-15</inkml:trace>
  <inkml:trace contextRef="#ctx0" brushRef="#br0" timeOffset="314772.0584">15898 13089 123 0,'-18'-8'48'0,"-5"-1"-10"15,0 2-6-15,-3 0 16 16,0 2-11-16,-4 0 0 15,-3 3-6-15,-5-1-15 16,-4-1-6-16,-7 4 2 16,-6-3-5-16,-7 3 3 15,-9 0-5-15,-3 3-3 16,-2 9-1-16,-1 2-1 16,2 3 0-16,-2 3 0 15,0 3 1-15,1-4-2 16,0 5 2-16,6-1 0 0,4 2 0 15,8-4 6-15,3 2 2 16,4-6-4-16,5 3-1 16,10-3-2-16,3-2 1 15,11 2-1-15,-1 0-1 16,10 0-1-16,4 3-1 16,3 2 1-16,6 1-1 15,0 4 1-15,0-1 0 16,0 1-1-16,12-1 1 15,0-4-1-15,-1-1 1 16,5-1 0-16,0 3 0 16,-1-3-1-16,6-1 1 15,-1 1-1-15,8 0 1 0,1 0 1 16,8-1-1 0,4-2 0-16,1 0 0 0,4-1-2 15,2-2 3-15,-1-4-1 16,5 0 0-16,1-8-1 15,4-2-1-15,4 0 2 16,0 0 1-16,5 0-1 16,-1 0 0-16,10 0 0 15,-1-2 1-15,14 2-1 16,11-7 0-16,0-3-3 16,2 0-26-16,-7-4 29 15,-9-5 0-15,-8-2-2 16,-3-8 0-16,-12-1 2 0,-3-5-3 15,-10 1 1 1,-4-3-2-16,-9 5 3 0,-4 5 1 16,-9 1 0-16,-7 5-1 15,-10 2 1-15,-5 0 5 16,-1-1 0-16,0-1 2 16,-13-4 1-16,-11-2-2 15,-4-3 0-15,-5 1 1 16,-6-1-3-16,-4 3-1 15,-1 3-1-15,-2 2 3 16,0 5-3-16,0 1 1 16,1 6-1-16,-1 3 2 15,4 0-4-15,3 4 1 16,2-2 1-16,7 4-2 0,0 1 2 16,8 0-2-16,2 0 0 15,8 0 0-15,5 0 0 16,4 0 1-16,3 0-1 15,0 0-1-15,0 0-9 16,0 0-10-16,0 0-41 16,0 0-36-16,3 13-26 15</inkml:trace>
  <inkml:trace contextRef="#ctx0" brushRef="#br0" timeOffset="316834.3063">14585 14472 168 0,'-17'-10'39'15,"4"-2"-24"-15,-6-2 11 16,-2-2 10-16,0 2-3 15,-6-2-23-15,-3 2 0 16,-1-3-1-16,-9 2 6 16,1 1 0-16,-6-2-2 15,-7 2-1-15,-6 1 0 16,-5-2 6-16,-1 4-1 16,3-2-8-16,-1 3-2 15,9 6 2-15,2 4-8 16,-4 0 4-16,3 0-5 15,-4 10 2-15,7 7-2 16,1-1 0-16,6 7-1 0,7 1 1 16,2 2 1-16,7 0-1 15,9-2 2-15,5 2-2 16,3 0 0-16,3 7 0 16,6 1-3-16,0 5 0 15,12 1 3-15,9-1-2 16,6 1 0-16,10-1 2 15,8 1-3-15,4-6 3 16,5-5 0-16,4-5-2 16,6-5-1-16,9-5 0 15,5-7 3-15,7-4 0 16,5-3 0-16,5 0-3 0,-6-7-1 16,-4-10 2-16,-1-2 2 15,-8-2-1-15,-3-6-2 16,-10-1 3-16,-11 1-2 15,-10-2 2-15,-13 5-4 16,-6 1 2-16,-11 6 0 16,-5 4 1-16,-6 4-3 15,-1-4 4-15,0-1 1 16,-11-2 3-16,-4-1-3 16,-5 0 4-16,7 8-1 15,-3-1-3-15,2 3 2 16,2 0 3-16,5 4-5 15,1 3 2-15,0-3-1 0,3 3-2 16,3 0 0 0,0 0 1-16,0 0 0 0,0 0-1 15,0 0 0-15,0 0-2 16,0 0 2-16,0 0-1 16,0 0 0-16,0 0-2 15,0 0 1-15,0 0 2 16,0 0-1-16,0 0 0 15,0 0 1-15,0 0 0 16,0 0 0-16,0 0-2 16,0 0 2-16,0 0 2 15,0 0-2-15,0 0-2 16,0 0 2-16,0 0 0 16,0 0 0-16,0 0-2 0,0 0 2 15,0 0-3-15,0 0 3 16,0 0-1-16,0 0 1 15,0 0 0-15,0 0 1 16,0 0-2-16,0 0 2 16,0 0-2-16,0 0-1 15,0 0 2-15,0 0-1 16,0 0-4-16,0 0 4 16,0 0 0-16,0 0 0 15,0 0 0-15,0 0 1 16,0 0 0-16,0 0 0 0,0 0 0 15,0 0 0-15,0 0 0 16,0 0 0-16,0 0-2 16,0 0-1-16,0 0 3 15,3 0 0-15,0 0 0 16,0 0 1-16,0 0-1 16,3 0 0-16,-3 0 0 15,-2 3-1-15,2-3 1 16,0 0 1-16,-2 3-1 15,1-3-1-15,1 0 1 16,-2 1 0-16,1 2 3 16,-1-3-6-16,3 0 3 15,-4 3 0-15,3-3 0 16,-3 3 1-16,3-2-1 0,0-1 0 16,0 0 0-16,-3 0-1 15,4 3 1-15,-1-3 3 16,0 3-3-16,-3-3 0 15,3 2-2-15,-3 0 2 16,3-2-1-16,-2 3 1 16,1-3 3-16,1 2-3 15,-3-2 0-15,1 0 0 16,1 0 0-16,-1 0 0 16,1 0-2-16,-2 0 2 15,1 2 0-15,-1-2 0 16,0 2 0-16,4-2 0 0,-4 0-1 15,0 0 1 1,4 0 0-16,-4 3 0 0,3-3 0 16,0 3 0-16,-3-3 1 15,0 1-1-15,3 2 0 16,-3-3 0-16,3 0 0 16,-3 0-1-16,0 0 1 15,0 0 1-15,3 0-1 16,-3 0 0-16,0 0 0 15,0 0 0-15,0 0 0 16,0 0 0-16,0 0-1 16,0 0 2-16,0 0-2 15,0 0 2-15,0 0-1 0,0 0 0 16,0 0 2-16,3 0-2 16,-3 0 0-16,0 0 0 15,0 0 0-15,0 0 0 16,0 0-2-16,0 0 2 15,0 0 2-15,0 0-2 16,0 0 0-16,0 3 0 16,0-3 0-16,0 0 0 15,3 0 0-15,-3 0 0 16,0 0 0-16,0 0 0 16,0 0 0-16,0 0 0 15,1 3 0-15,2-3 0 16,-3 0-2-16,2 0 2 15,-2 0 0-15,0 0 0 16,0 0 0-16,0 0 2 0,0 1-2 16,0-1 0-16,0 0 0 15,0 0 0-15,0 0 0 16,0 0-3-16,2 3 2 16,0 3-12-16,1 4-21 15,0 0-39-15,-3-3-132 16</inkml:trace>
  <inkml:trace contextRef="#ctx0" brushRef="#br0" timeOffset="321168.7032">14421 13696 92 0,'-6'0'7'15,"0"0"-4"-15,6 0 8 16,-3 0 9-16,3 0-7 15,0 0-6-15,0 0 0 16,0 0-1-16,0 0 3 16,0 0-9-16,0-6 0 15,0 2-13-15,0 1-3 16,9-1-41-16</inkml:trace>
  <inkml:trace contextRef="#ctx0" brushRef="#br0" timeOffset="326305.8563">16275 13346 20 0,'3'-3'59'16,"1"2"-59"-16,3-5 0 15,-1 3 4-15,0-4 6 16,1 0-4-16,-3 2 0 0,2-2-3 15,-1 3 7-15,-1-2 4 16,-1 3-3-16,-3 2 2 16,4 1 2-16,-4 0 19 15,0-3 14-15,0 0 0 16,-5-4-16-16,-7 0-20 16,-4-2 6-16,-4-1-10 15,-2 3 5-15,-4 0 0 16,0-3 1-16,-6 1-2 15,-1-4-1-15,1 2-2 16,-4-2 1-16,-2 3-1 16,-2 0-4-16,1 0 1 15,1 0-3-15,-1 0-1 16,-1 4-1-16,1 0 5 16,0-1-1-16,0 1-3 0,0 2 2 15,4 1 1-15,-1 3-4 16,0 0 2-16,0 0-1 15,2 0 1-15,-6 0-3 16,-2 0 2-16,-1 3-2 16,-2 7 0-16,3-3 0 15,-1 3 0-15,4 2 0 16,3 1-1-16,5-2 1 16,1 2-1-16,-3 3 1 15,5-5 0-15,-4-1 0 0,2 2 1 16,1 1-1-16,-3 1 0 15,6-1 0-15,-1-3 0 16,1 0 0-16,4 3 0 16,-2-4 0-16,2 1-1 15,-1 1 2-15,4-1-2 16,0 0 1-16,3 3 0 16,-1-3 1-16,2 3 0 15,0 0-1-15,0 3 0 16,2-2-2-16,-1 3 2 15,4-4 0-15,-2 0 0 16,3-4 0-16,2 4 0 16,-3-6 0-16,3 6 1 15,1-5-1-15,-1 2 1 16,1 3-1-16,0-3 0 0,3 5-2 16,-2-1 1-16,2-1 1 15,1 1 1-15,1-1-1 16,-1 0 0-16,2-1 0 15,0 0-1-15,0 0 2 16,0 1-1-16,2 4 0 16,5 3 0-16,6 0-1 15,0-1 1-15,-3 1 0 16,7-3 0-16,-5 0 0 16,0-2-1-16,1-1 1 15,1-4 0-15,-1 0-1 16,-4-3 1-16,1 2 0 0,4-2-2 15,-2 0 2 1,4 3 2-16,1 0-1 0,3-3-1 16,6 2-1-16,-2 0 1 15,6 1 0-15,7-2 1 16,-5 2-1-16,6-1 0 16,1-2 0-16,0-4 0 15,1 1-3-15,-4-1 3 16,2 0 2-16,1 1-2 15,3-1 1-15,3-1-1 16,2 0 0-16,3 3 0 16,5-2 1-16,5-1-1 15,-5-2-1-15,-3 0 1 0,-4 0-1 16,1-2-2 0,-3-6 2-16,5 1 0 0,-1-3 0 15,-2 3 1-15,0 1 0 16,-5-1-1-16,-2 3 1 15,2-6 0-15,-1 4 0 16,-3-4-2-16,1 0 2 16,-6 1 0-16,-1-1-1 15,0-1 1-15,-3-5-1 16,-4 2 0-16,0 1 1 16,-4-2 0-16,1 3 1 15,-4 0 0-15,-4 2-1 16,3 0 0-16,-6-3-2 15,-3 3 0-15,1-1 2 0,-5-2 0 16,1 4 2-16,0-4-1 16,-3-1 0-16,1-2 1 15,-4-1-1-15,0-3 1 16,0-2 1-16,0 2-1 16,0 0-1-16,0-1 0 15,0 2-1-15,-4-1 2 16,-2-3 0-16,-3 3-1 15,-1 1 0-15,-1-1 1 16,2 3 1-16,-3-3 0 16,-2 0-2-16,-2 1 0 0,0-1 0 15,-7 0-1 1,4 3 3-16,-5 0-2 0,-1-1 2 16,-4-2-3-16,-2 3 0 15,0 0 3-15,1-2-2 16,-2 6 0-16,3-1 2 15,2 1 2-15,3 0-5 16,-2 2 5-16,6 1-3 16,-4 0-1-16,3 2 0 15,-6 1 0-15,2 0 0 16,-8 1 1-16,0-1 0 16,-2 4-2-16,-1 2 1 15,0-5 2-15,-3 3-1 16,-3 2 1-16,-1-2-2 0,-4 3 2 15,3 0-3-15,0 0 0 16,1 0 2-16,3 0 0 16,3 0 0-16,-5 0-2 15,5 0 4-15,1 0-4 16,1 0 0-16,3 0 0 16,2 3 0-16,-2-2 0 15,0 5 0-15,-4 1 0 16,-7-1 0-16,4 4 0 15,-2-3 0-15,2 2 0 16,-1-2-1-16,2 6 1 16,2-3 0-16,0 4 0 15,3 2 0-15,5 1 0 0,1 2 0 16,2 1 0 0,1 3 0-16,-1 1 0 0,2 2-4 15,1 0 3-15,1-2 0 16,6-4 1-16,6-5 1 15,-5 2-1-15,7-3-1 16,-2 2 1-16,2 1-1 16,1 0-2-16,3 1 3 15,-4-4 0-15,4 3-1 16,2-1 0-16,-1-2-1 16,2 5 2-16,0 1 0 15,0 6-1-15,0-2 0 0,3 2 0 16,7 0-1-1,-1-2 2-15,1-2-2 0,-1-2 1 16,1-3 1-16,4 0 0 16,1-4-2-16,-1-1 2 15,5 2-1-15,0 2 0 16,5-2 0-16,-2 2 0 16,7 1 1-16,2-3 0 15,0-2 0-15,1 1 0 16,1-2-1-16,0 2 1 15,5-3 0-15,-2 3-1 16,3-6 2-16,0 0-1 16,0 1 0-16,0-4-1 15,0 3 1-15,0-4 0 16,-3 3 1-16,-1-2-1 0,6-4 0 16,3 0-1-16,6 0 1 15,7 0 0-15,-2 0 0 16,0 0 0-16,-4 0-3 15,1-7 3-15,-3 1-1 16,-1 2-2-16,1-3 1 16,0-3 2-16,1 1-3 15,-1-1 3-15,-4 0-1 16,-5 0 0-16,0 0 0 16,-1-3-1-16,-3 0 0 15,0 2 1-15,-5-1-3 16,0-4 1-16,1 5 2 0,-3-5 1 15,0 2-2-15,-2 1 1 16,-5-2 0-16,-2 1 1 16,-1 1 0-16,-2-4-1 15,-1 0 1-15,0-2 0 16,-4 2 0-16,-2 1 0 16,4-1 0-16,-5 1 0 15,-2 2-2-15,2 2 2 16,-2-2 0-16,3 1 0 15,-4 3 0-15,-3-3 2 16,4 2-1-16,-6 1-2 16,4 0 2-16,-4 1-1 15,2-1 0-15,-1 0 1 0,-1 0-1 16,-1 0 0-16,2 0 0 16,-2-3 1-16,0 3-1 15,0 1 1-15,0-4-1 16,0-1 1-16,-6-6-1 15,-2 0 1-15,-3 3 1 16,5 2-2-16,-7 1 2 16,2 1 1-16,2 0-2 15,-3-1 2-15,-3 1-1 16,0 1-1-16,-4-5 0 16,-7 0-1-16,3 0 0 15,-6 1 0-15,-5 2 1 0,-1-2 0 16,-3-3 0-1,-4 2-1-15,-1 0 1 0,-2-3-1 16,6 5 1-16,-1 1 2 16,1 1 0-16,5-1 0 15,-5 4 0-15,-1-3 0 16,-2 4-3-16,3 2 1 16,-3 0 2-16,5-2 0 15,0 5-3-15,-2 1 0 16,-1 0 0-16,-2 3 0 15,-7 0 0-15,-5 0 1 16,-5 10-1-16,-2 6 0 16,2-2-1-16,1 4 1 15,2 0-1-15,1 5 0 16,3 2 1-16,-3 2-1 0,3-3 1 16,4 4-1-16,2-1-1 15,4 0 2-15,6 0-1 16,-3-2 1-16,6-1 0 15,4-1 0-15,2-3 0 16,3-1 0-16,1-2-2 16,3 0 2-16,3-1-2 15,1-2 2-15,7-2-1 16,0 1 0-16,6-2 1 16,-3-1-4-16,4 6 2 15,2-2-2-15,0 9 0 16,0 0 2-16,11 6-1 0,4-2 1 15,-1-4 1 1,2 3 1-16,3-2-3 0,-3-4 2 16,1-4 0-16,-2 0 1 15,1-2-3-15,1 2 3 16,2-2 0-16,5-1 0 16,-3 3 0-16,6 0-1 15,-2 1 1-15,2 3 0 16,3-3 0-16,-5-1 0 15,5 0 0-15,-4-5 0 16,6 2 0-16,-2 0 0 16,2 0 1-16,3-4-1 15,1-2 0-15,0 3 1 0,-1-7-2 16,5 4 1 0,2-4 0-16,5-2 1 0,6 2-1 15,6 0 3-15,-1-3-3 16,-3 0-1-16,-4 0-2 15,-4-13 3-15,-5 1-2 16,3-2 2-16,-9 1 0 16,0-1-2-16,-1 4 1 15,0 0 1-15,-2 0-2 16,-3 3 2-16,-1-2-1 16,0 5 1-16,0-1 1 15,1 1-1-15,2-2-1 0,-4-5 1 16,3-2 0-16,1-4 3 15,-1 1-5-15,-1-3 2 16,0-1 0-16,-2 0-1 16,-1 3 0-16,-2 0 1 15,-1 4 0-15,-2 0 0 16,1 0 1-16,-6 3-2 16,-1 0 2-16,0-3-2 15,-3 0 2-15,4-1-1 16,-5 0 0-16,-2-1 1 15,3-2-1-15,0-3 0 16,-4 3 0-16,-2-2 2 16,-4 0-1-16,1 2-1 15,-4-3 0-15,0 1 0 16,0 2 0-16,0-3 2 0,0-3-1 16,0 3-1-16,-6 0 1 15,-2 0 0-15,2 0 1 16,0 0-1-16,-4 0 1 15,-1 1 1-15,2-1-2 16,-6-3 0-16,0 4 0 16,0-1 0-16,-1-1 1 15,-7 1 0-15,1 1-2 16,-8 0 3-16,-2 2-3 16,0 0 0-16,-5 3 0 15,4 1 0-15,-2 0 1 16,3 4 1-16,-4 2-2 0,0 0 0 15,1 1 2-15,-1 2-2 16,3-2 0-16,-2 3 0 16,2-1 0-16,1 1 1 15,-1-1-1-15,0-2 1 16,-1 2 1-16,4 1-2 16,-3 3 0-16,5 0 2 15,-5 0-1-15,3 0-1 16,-2 0 1-16,3 0-1 15,-4 4 1-15,1 2 1 16,0-2-2-16,-4 2 0 16,-4 1 0-16,-1-1 0 15,4 1-2-15,3 0 2 16,1 0-1-16,-1 1 1 16,7-1 0-16,-3 3-1 0,0 0 1 15,2 1 0-15,-5-1 0 16,1 0-1-16,3 3 1 15,-4-3 0-15,3-1-1 16,2 1 1-16,-5 0 0 16,3 0-1-16,2 3 2 15,-2 4-2-15,1 0 0 16,3-2 1-16,0 2 0 16,3-3-1-16,0 5 1 15,1-2 0-15,-1-1 0 0,4 4-2 16,-4-4 1-1,6-2 1-15,2-1 0 0,1-3 0 16,5-1 0-16,2 1-1 16,-2-3 1-16,2 3-3 15,-2 0 2-15,2 0-2 16,1 0 0-16,-1-3 2 16,3 3 0-16,-2-3 1 15,3-2 0-15,-3 5-1 16,3-3-3-16,-4 3 2 15,2-3-2-15,2 3 2 16,1 0-3-16,1 0 1 16,1 3 0-16,-2 1 1 15,2 1-2-15,0 2 2 16,0-1 2-16,0-2-4 0,0-1 2 16,0-4-1-16,0 1-1 15,0-3 2-15,0 0 0 16,0-1 1-16,0 1-2 15,0 0 1-15,2 3 0 16,1-3 2-16,1 2-4 16,4 1 0-16,-2-3-1 15,0-1-1-15,0 0 2 16,0 1 1-16,4-3-1 16,1 2 0-16,-2 1 1 15,4 0-2-15,-3-4 0 16,4 4 2-16,-2-1-2 0,1-2 1 15,0 3 1-15,0-1 2 16,-4-3-3-16,4 1 5 16,-6-1-1-16,3 1 0 15,0 1 1-15,-4-2 0 16,3 1 0-16,-1 2 0 16,5-2-3-16,-4 2 3 15,4 1 0-15,-4-3 0 16,4 2-4-16,1-2 2 15,1 2-4-15,1-3-1 16,1 1-2-16,0-1-2 16,3-3-3-16,-2 4-9 15,2-1 0-15,3-3-24 0,-1 6 3 16,4-2-11 0,1 3-62-16</inkml:trace>
  <inkml:trace contextRef="#ctx0" brushRef="#br0" timeOffset="328405.9712">16441 13428 10 0,'0'-3'23'0,"0"-3"-19"16,0 2 6-16,0-2 22 15,0 2-5-15,-3-1 3 16,-3-2-7-16,-2 0-4 16,1-3 1-16,-1 3 13 15,1 1-8-15,-3-1 1 16,1 0-3-16,-2 1-3 15,-1-1-8-15,2 0-2 16,-3-3-5-16,-3 3-2 16,-1-5 3-16,-2-1-2 15,-1 0-1-15,-2-1-1 16,-4-3 1-16,0 2 0 0,3-2 2 16,-4 0-2-16,2 1 1 15,2-1 4-15,1 4 0 16,2 4-3-16,4-2 2 15,0 1-3-15,0 0-3 16,2 1-1-16,2 2 2 16,-3-3-2-16,3 3 2 15,-1 0 0-15,-2 1 0 16,-5-1-2-16,1 0 0 16,-4 0 0-16,0-1 1 15,-4 1 0-15,3 3 0 16,-6-2 1-16,-2 3-2 0,6 2 0 15,-4-2 2-15,-2 3-2 16,3 0-1-16,-1 0 1 16,-3 0-1-16,2 0 1 15,-5 0 1-15,-4 4 0 16,-2 5-1-16,-3-2 0 16,2 3 0-16,4 2-1 15,2-1 1-15,0 5 0 16,4-5 0-16,0 2 0 15,2 0 0-15,-2 0 0 16,0-2 0-16,2 1 0 16,-2-2-1-16,3 0 1 15,5 0 0-15,-2-3 0 0,3 3 0 16,0-4 0 0,2 1 1-16,2 0-2 0,1-2 1 15,-1 2 0-15,4 0 0 16,0-1 0-16,0 1 0 15,5 3-2-15,-1-3 4 16,-2-1-5-16,5 1 3 16,2-3 0-16,1 5 1 15,-4-2-1-15,4 0-3 16,-4 0 3-16,4 2-4 16,-1 1 4-16,3 0 0 15,-2-1-2-15,3-2 1 0,3 0 0 16,-3 0-2-16,3 3-4 15,-3-4 3-15,3 3-2 16,0-2 1-16,-3 0 1 16,3-1 3-16,0-2-1 15,0 2 0-15,0-2 2 16,0 2 0-16,0 1-1 16,0 0-1-16,0 3 1 15,0 0-3-15,0 2 4 16,0 1-3-16,0-2-2 15,0-1 2-15,3 3 2 16,0-6-5-16,0 0 5 16,0 2-4-16,0-2 5 15,0 0 0-15,-3-4-3 0,3 3 1 16,0 0 2-16,2 1 0 16,1 0 0-16,1 0-2 15,2 2 0-15,-2-2-4 16,2 0-1-16,-2 0-4 15,2-1-1-15,5 1 5 16,-8-2-1-16,3 0 4 16,-1 0 1-16,0-3 2 15,0 3 1-15,-2-1 0 16,4 2-3-16,-4 1 3 16,3 3 1-16,2-3-1 15,-1 0-1-15,-4 2 0 16,3-2 1-16,1 0-5 0,1-1-6 15,-2 1-2-15,1-1-10 16,-1 4-7-16,0 0 7 16,3 3-10-16,-3-3-8 15,-3 4-25-15</inkml:trace>
  <inkml:trace contextRef="#ctx0" brushRef="#br0" timeOffset="332627.7889">13701 12848 149 0,'-6'-7'16'0,"-14"0"11"16,-10 0 6-16,5 1 10 15,-5 2-13-15,-5 1-8 16,-5 0-4-16,-8 3 1 16,-3 0-8-16,-8 3 5 15,-5 7 2-15,-6 0-1 16,0 0-4-16,-2 0 3 15,-4 0-1-15,-3-3-2 16,0 2-4-16,-2 1-1 16,7 3-2-16,5 1-1 15,2 2 0-15,4-2-4 16,-1 5 3-16,9-2-3 0,3 6 1 16,10-3-1-16,2 2 1 15,10-2-2-15,3 1 0 16,3 2-2-16,5 4 2 15,-1-2-1-15,1 5 0 16,1-1 0-16,3 2 1 16,2 5 1-16,1-3-1 15,1-3 0-15,4 0-1 16,1 2 0-16,3 2-1 16,3 4 2-16,0 0-1 15,0 5-1-15,13-4 2 16,1 1-1-16,5-4 0 0,-1-6-4 15,3-3 4-15,-2-5 1 16,1-2-2-16,2-3 1 16,-1 0 1-16,3 1-1 15,0 2 0-15,4-3 1 16,2 3-1-16,3-3 1 16,1 2-2-16,5 1 2 15,4 3-1-15,5-3 1 16,1 1 0-16,3-3-1 15,0-1 0-15,4-3 0 16,-1-1 2-16,3 0 0 16,1-1-1-16,3-3-2 0,-7 0 2 15,-4-3 0-15,1-2-2 16,-3-1 1 0,-1-3 0-16,7 0-1 0,5 0 2 15,-2 0 1-15,1-10-1 16,3-2-3-16,-4-2 3 15,-4 0 0-15,1-2 0 16,-2-1 0-16,-1 1 2 16,0 2-2-16,-3-5 0 15,-7 2-3-15,0 1 3 16,-3-1-1-16,0 4 1 16,-1 0 1-16,2 0 0 15,2 0-1-15,-3 3 3 0,-4-1-3 16,0 1-1-1,-1 0-1-15,-4 0 1 0,-3-2 1 16,0-4-2-16,-2 2 0 16,-1 0-1-16,-6-2 0 15,3-1 1-15,-2-2 0 16,-3-1 1-16,1 3 2 16,-2 1-1-16,-4-1 0 15,-1 5 0-15,-1-2 0 16,-3-2 0-16,-2 2-2 15,-4-3 2-15,0-3 3 16,0 1-2-16,0-4-1 16,0 3 1-16,0-2 0 15,-10 1-1-15,1-5 3 0,-1 2-3 16,-1 4 1-16,-1-2 1 16,0-2-1-16,-3-2 0 15,0-3-1-15,-1 2 2 16,-4 0 2-16,4-2-3 15,-8 2 2-15,-1-2-1 16,-2 3 0-16,0 2-1 16,-3 1 4-16,-4 0-4 15,-1 4 0-15,0-2 6 16,-4 1-5-16,-3 0 0 16,2 0-2-16,1 2 2 15,1 4 0-15,3-3 0 16,-5 1-1-16,-2 2 1 0,-4 4 0 15,-8-2-1-15,-3 2-1 16,-1 3 0-16,-6-3 0 16,1 3 2-16,2 1-1 15,-6 2-1-15,-3 1 0 16,0 3 2-16,1-3-1 16,-1 3 1-16,-3 0 1 15,-2 7-2-15,-2 9 0 16,2 4 1-16,5 4-2 15,3-2-1-15,6 5 1 16,4 3 1-16,-3-4-1 16,2 4-1-16,6-2 1 0,0-4 0 15,7 3 0-15,3-1 0 16,5-3 1-16,2 4-1 16,9-1 0-16,0 1 0 15,7-1 0-15,1 0-1 16,6 1 0-16,3-5-1 15,2-2 2-15,4-3-3 16,0-4 2-16,3-6-1 16,0 0 2-16,0-3-3 15,0 2 2-15,0-4 1 16,0 2-1-16,0 2 1 16,0-2 0-16,0-1 0 15,0 1-1-15,0 2 1 0,0-3 0 16,0 1-1-1,0 2 0-15,0-5 1 0,3 2 0 16,-3 0-2-16,0 0 1 16,3-2 0-16,-3-1 1 15,4 0 0-15,-4 0-1 16,3 0 1-16,-3 0 0 16,0 0 0-16,0 0-1 15,0 0 0-15,0 0 0 16,0 0 1-16,0 0-1 15,0 0 1-15,0 0-1 16,0 0 1-16,0 0 1 16,0 0 0-16,0 0-1 0,0 0-1 15,0 0 1 1,0 0 1-16,0 0-1 0,0 0 0 16,0 0-1-16,3 0 1 15,-3 0 0-15,0 0 0 16,0 0 0-16,0 0 1 15,0 0-1-15,0 0 0 16,0 0 0-16,0 0 0 16,0 0 1-16,0 0 0 15,0 0-1-15,0 0 0 16,0 0 0-16,0 0 0 16,0 0 1-16,0 0-1 15,0 0 0-15,0 0 0 16,0 0 0-16,0 0 1 0,0 0-1 15,0 0 0-15,0 0 1 16,0 0 0-16,0 0 1 16,0 0-2-16,0 0-2 15,0 0 2-15,0 0 0 16,0 0-1-16,0 0 1 16,0 0 0-16,0 0 0 15,0 0 0-15,0 0 0 16,0 0 0-16,0 0 1 15,0 0-1-15,0 0 0 16,0 0 0-16,0 0 0 16,0 0 2-16,0 0-2 0,0 0 0 15,0 0 0-15,0 0 0 16,0 0 0-16,0 0 0 16,0 0 0-16,0 0 0 15,0 0 0-15,0 0 0 16,0 0 0-16,0 0-2 15,0 0 2-15,3 0 0 16,-3 0 2-16,0 0-2 16,0 0 0-16,0 0 2 15,0 0-2-15,0 0 0 16,0 0 0-16,0 0 0 16,0 0 0-16,0 0 0 15,0 0 0-15,0 0 0 0,0 0 0 16,0 0-1-16,0 0 1 15,0 0 0-15,0 0 0 16,0 0 0-16,0 0-1 16,0 0-1-16,0 0 1 15,0 0 1-15,0 0-2 16,0 0-3-16,0 0-1 16,0 0-5-16,0 0-2 15,0 0-14-15,3 0-14 16,6-1-21-16,12-22 16 15,4-16 6-15,14-24-13 16,6-20-9-16,7-20-83 0</inkml:trace>
  <inkml:trace contextRef="#ctx0" brushRef="#br0" timeOffset="346780.3736">3388 11014 3 0,'-9'-6'11'0,"-1"3"-6"0,-1-1 5 15,5 4-4-15,0-3-5 16,3 3-1-16,-4-1-1 16,4-1-1-16,-2 2-1 15,-1-1-14-15</inkml:trace>
  <inkml:trace contextRef="#ctx0" brushRef="#br0" timeOffset="347297.897">3101 10868 100 0,'-4'0'44'0,"1"0"-9"15,2 0-4-15,1 0 0 16,0 0-11-16,0 0-4 16,0 0-8-16,-2 0-5 15,2 0-1-15,-3 4 2 16,-3 19 4-16,0 10-4 0,0 6-1 16,-4 5-1-1,5-1 0-15,2 6 1 0,0 1-1 16,3 7-1-16,0 8 0 15,0 8 1-15,0 6 0 16,5 4 2-16,4 6-4 16,4-3 0-16,-4 0 3 15,3-11-1-15,-3-6-2 16,0-9 0-16,0-14 1 16,-2-5-1-16,-4-13 1 15,2-7-1-15,-2-8-1 16,-2-3 1-16,1-7 0 15,-2 1 0-15,0-4 0 16,0 3 0-16,0-3-1 16,0 0-1-16,0 0-6 0,1 0-11 15,1 0-18 1,-1-20-62-16,-1-24-50 0</inkml:trace>
  <inkml:trace contextRef="#ctx0" brushRef="#br0" timeOffset="348039.7482">3046 10998 183 0,'5'-7'8'0,"7"-6"-8"0,7-4 0 15,5 0 12-15,9 1-5 16,4-3-2-16,12 2 3 16,9-4 6-16,5-4-1 15,4 2-2-15,5 3-1 16,5 3-3-16,6 7 7 16,0 10-4-16,2 0-9 15,3 13 1-15,0 4 1 16,-1 3-3-16,-1-6 0 15,-10-4 4-15,-12-2 0 16,-7 2-3-16,-3 1 0 16,-2 5 0-16,-7 8-1 15,-2 6-1-15,-7 6 1 0,-2 9 5 16,-7 15 9-16,-3 10-6 16,-3 12 1-16,0 10 0 15,-5-2-5-15,-4-1 1 16,-3-10-5-16,-3-3 0 15,-3-4 4-15,-3-2 1 16,0-4 0-16,0-7 0 16,0-8-5-16,-12-9 2 15,-3-9 4-15,-4-7 2 16,2-2 1-16,-2-1-6 16,-8 0 4-16,-1-7 2 15,-5-3-4-15,-9-3 2 0,-10-3-1 16,-9-4-1-16,-11-3-4 15,-10 0 9-15,-9 0-2 16,-9 0-2-16,0 4-1 16,-1 6 2-16,7 3-6 15,6 1 0-15,1 1 1 16,2 2 0-16,11-4-1 16,8-3-1-16,12-3 2 15,8-4-1-15,10 1-2 16,11-4 0-16,1 0-5 15,10 0 5-15,4 0-6 16,-2 0-1-16,9 0-8 16,0 0-18-16,0 0-9 0,3 0-11 15,0-4-49-15,0-9-36 16</inkml:trace>
  <inkml:trace contextRef="#ctx0" brushRef="#br0" timeOffset="348708.7656">5017 10964 153 0,'-9'-6'54'0,"2"5"-19"16,4 1-5-16,0 0 6 15,3 0-7-15,0 0-13 16,0 0-15-16,0 0-1 16,0 14-4-16,0 16 4 15,16 15 4-15,-1 12-1 16,6 3 1-16,-3 9-2 16,3 7 0-16,-5 1 5 15,-1 2-4-15,-2 0-2 0,-2 0 2 16,-5-3-3-16,0-7 1 15,-3-13 0-15,-3-13-1 16,0-9 0-16,0-8-1 16,0-10-3-16,0-9-4 15,0-7-3-15,0 0-6 16,-3-27-46-16,-6-19-31 16,-3-20 51-16,-6-16 17 15,-4-10-3-15,-1-5-37 16</inkml:trace>
  <inkml:trace contextRef="#ctx0" brushRef="#br0" timeOffset="349210.1977">4956 11080 18 0,'-12'-59'40'16,"5"12"13"-16,5 17-4 0,2 11-4 15,0 12-9-15,0 1-29 16,2 3-1-16,14-1-2 16,9 1 3-16,5 0 2 15,3 2-2-15,7-2-6 16,4 0 6-16,5 0-4 15,3-1 2-15,6 1-3 16,-1 0 1-16,-2-1-3 16,-1 1 2-16,-8 3-2 15,0 0 1-15,-5 0 3 16,-3 13-2-16,-5 10 4 16,3 4-3-16,-2 9 4 0,-1 11 1 15,0 5-1-15,-2 4-4 16,-1 4-1-16,0 3 0 15,-3-1-1-15,-2 2 2 16,-4-2-2-16,0-3-1 16,-5-2 0-16,-2-8 0 15,-8-3 0-15,-6-9 0 16,0-7 3-16,0-5-1 16,0-8 2-16,-17 3 0 15,-5-3 0-15,-8-4 5 16,-9 1-1-16,-10-5 0 15,-12 4-2-15,-6-3-1 16,-9 0 6-16,-2 0 0 16,-4 0-2-16,0 3-3 15,3 1-5-15,13 1-1 0,11-1 0 16,16-1-7-16,11 0 3 16,13-6-10-16,9 3-18 15,6-6-41-15,2-4-110 16</inkml:trace>
  <inkml:trace contextRef="#ctx0" brushRef="#br0" timeOffset="349541.0484">6048 11129 177 0,'0'0'26'0,"2"0"-25"16,2 17-1-16,2 13 7 16,6 6 5-16,1 7-4 15,1 0-2-15,2 4-2 16,-1 2-3-16,3 4 0 15,-3 3 1-15,1 3-2 16,-2 5 2-16,8 1-4 16,-2-6 2-16,-1-12-10 0,-7-11-106 15,-5-13 114-15,-4-10-22 16</inkml:trace>
  <inkml:trace contextRef="#ctx0" brushRef="#br0" timeOffset="349990.2258">6142 11011 51 0,'0'-23'75'0,"0"9"-56"0,9 1-4 15,9 3 20 1,3 3-19-16,4 2-4 0,5 1-1 15,4-2-4-15,2 2-3 16,3 1-4-16,-2 3 0 16,5 0 2-16,0 0-2 15,1 0-3-15,-4 13 2 16,-2 1 1-16,-4 5 0 16,-6 1 4-16,-5 6-3 15,-7 3 9-15,-6 5 1 16,-3 3 2-16,-3 2-5 15,-3 4-4-15,0-4-1 16,0 5-2-16,0-5 0 16,3-2-1-16,-3-2 0 15,0-2 0-15,0-9 2 0,0-4-2 16,0-7 0-16,0-3 0 16,0-4 0-16,0-2 0 15,0-1-3-15,0-3-1 16,0 0-6-16,0 0-12 15,0 0-26-15,0 0-40 16</inkml:trace>
  <inkml:trace contextRef="#ctx0" brushRef="#br0" timeOffset="356222.2501">18100 8721 17 0,'-6'0'32'16,"-1"0"-4"-16,0 0 12 15,4 0-13-15,0 0-6 16,3 0 2-16,-1 0 3 16,-1 0-13-16,2 0 1 15,0 0 1-15,0 0-2 16,0 0-2-16,0 0-3 15,0 0 1-15,-1 0-3 16,1 5-3-16,0 11-1 16,0 7-1-16,0 3 5 0,0-2-5 15,0-1 3-15,4-5-2 16,4-7-1-16,0-1 2 16,2-4-2-16,-4-5-1 15,3-1 0-15,-2 0 1 16,0 0-1-16,0 0 0 15,-4-4 2-15,0-9 2 16,-3-4-3-16,0-2 2 16,0 2-3-16,-6-2 4 15,-11 5 0-15,4 0-2 16,-3 4 4-16,-3 2-3 16,5 1 3-16,-1 7 3 0,0 0 2 15,4 0-2-15,4 0-2 16,-3 12-2-16,3 8-4 15,4 4-1-15,3-1 0 16,0-2-1-16,0-7 0 16,2-3-1-16,10-4 0 15,0-4 0-15,-2 0 1 16,3-3 1-16,0 0-2 16,-4 0 2-16,-1-6 0 15,-2 2 0-15,-3 0 0 16,-3 2 2-16,0 2-1 15,0 0 2-15,0 0-1 16,0 0 1-16,0 0 4 16,0 0-1-16,0 0-6 0,0 0 0 15,0 0-1-15,-1 0 1 16,1 0-1-16,0 0 1 16,0 0 0-16,0 0-4 15,-2 0 3-15,2 0-1 16,-1 0 0-16,1 0-1 15,0 0 3-15,0 0 0 16,0 0 0-16,0 0-2 16,0 0 0-16,0 0-2 15,0 0 2-15,0 0-1 16,0 0 1-16,0 0 0 0,0 0 0 16,0 0 2-1,0 0 0-15,0 0 0 0,0 0 1 16,0 0-1-16,0 0 0 15,0 0 0-15,0 0 0 16,0 0 0-16,0 0 1 16,0 0-1-16,0 0 0 15,0 0-2-15,0 0 1 16,0 0-8-16,0 0-1 16,0 0-6-16,0 0-9 15,0 0-14-15,0-1 4 16,0-5-20-16,0 5-40 15</inkml:trace>
  <inkml:trace contextRef="#ctx0" brushRef="#br0" timeOffset="365514.1564">13639 12848 138 0,'0'-17'17'0,"-19"3"14"16,-5 1-6-16,-3 0 14 15,3 2 1-15,-8 2 1 16,0 0-19-16,-4 2 1 15,-13 4-8-15,-9 2-1 16,-11 1-1-16,-9 0-1 16,-2 1 4-16,-11 12-6 15,-6 6-1-15,-2 8-4 16,5 3 4-16,8 7-4 16,7 2-2-16,8 6 1 15,6-1 1-15,4 3 0 0,7-1-5 16,5 6 1-16,5 5 0 15,6 5-1-15,1 1 0 16,4-3-1-16,7-1 1 16,10 0 1-16,4-5-1 15,12 4 0-15,0-2 0 16,6 4 0-16,21-7-3 16,8-1 3-16,9 2 0 15,6 2-2-15,9-1 1 16,5-4 0-16,5-6-3 15,11-8 3-15,4-13-3 16,14-8-4-16,6-9 4 0,10-2 2 16,10-5-3-16,2 0 3 15,10-8 0-15,4-12-2 16,-4-7 2-16,-7-12-1 16,-5-8-4-16,-10-6 6 15,0-7 0-15,-8 1 2 16,-12-3-1-16,-12 1 0 15,-20-1-1-15,-15 6 1 16,-10-1 0-16,-18 5-3 16,-11 3-2-16,-8-4 3 15,-20 3 2-15,-16 0 0 16,-11 1 1-16,-8 6-1 16,-6 10 1-16,-10 7 4 0,0 6-3 15,-1 9 0-15,10 3-1 16,11 8-1-16,8 0-1 15,10 0-3-15,9 9-7 16,3 7-25-16,5 8-36 16,13 2-54-16</inkml:trace>
  <inkml:trace contextRef="#ctx0" brushRef="#br0" timeOffset="367944.0531">15110 14049 183 0,'-13'-10'25'16,"-3"4"-6"-16,2-1-13 16,-7-3 37-16,-2 1-3 15,0-4-15-15,-7 0 1 16,-5 2-2-16,-2-5-5 0,-4 5 5 15,-4-2-10 1,-8 6-2-16,-5-1 2 0,-7 4-8 16,-10 4 1-16,-9 0-4 15,-5 0 3-15,-4 14-2 16,-5 4-4-16,-2 3 8 16,3 2-5-16,6 4-1 15,6-1-2-15,11 0 3 16,5-2 5-16,8 1-3 15,10-4 0-15,2 5-2 16,10-4-3-16,6 2 0 16,6 3 0-16,5 0 1 15,7 5-1-15,1 8-3 16,10 2 1-16,4 8 0 16,0-4-3-16,3 7 3 0,18-3 0 15,4 2 2 1,8 1-1-16,3-6-2 0,9 2 2 15,4-3 0-15,6-6-2 16,6-7 2-16,5-7 1 16,4-5 0-16,9-5-3 15,8-4-2-15,11-7 4 16,2-3 0-16,3-2-1 16,3 0-1-16,0-12 1 15,2-8 0-15,-1-4 1 16,-7-4-1-16,-6-2-1 15,-12-1 3-15,-12-1-4 0,-9-2 4 16,-10 4 0 0,-14-2 1-16,-4 2 0 0,-12 0 0 15,-6 1-1-15,-8-1 2 16,-7-4 1-16,-3-5 2 16,-16-4-2-16,-8 0 1 15,-6-3-3-15,-5 3 0 16,-5 0 2-16,-5 4-3 15,-2 5 3-15,-5-1-3 16,-2 8 3-16,-1 0 1 16,-7 0-1-16,6 8-1 15,-5 3-1-15,2 5 4 16,3 1-3-16,1 4 2 16,3-1-2-16,4 4 0 15,7 3 0-15,6 0-1 0,-2 0 0 16,7 0 0-16,0 0-1 15,5 0 1-15,1 6 0 16,0 1-1-16,-3 3 0 16,-3 0 0-16,8 3 0 15,1-2 0-15,-1 1 0 16,-2 1 0-16,5 1 0 16,-1-1 0-16,4-3 0 15,-2 4 0-15,3-1 0 16,-2-1-1-16,1 2 1 15,0-1 0-15,1 3 0 16,0-5 0-16,-3 2 0 0,6-1 0 16,-1 2-2-16,0-1 2 15,5-3 0-15,-1 3 1 16,3-3-1-16,-3-3 0 16,3 3 0-16,3 0-1 15,-1-3 1-15,1-1 1 16,3 0 0-16,0 1-1 15,-2 3-1-15,3 0 0 16,2 3 0-16,0-2-1 16,0 2 1-16,0-3 0 15,0 2 0-15,0 1 1 16,0-2-1-16,7 2-1 16,-1-3 2-16,0 3-1 0,4 1-1 15,-3-2 2 1,4 2 0-16,1 2 0 0,3-3-1 15,1 4 0-15,4 0 1 16,6-1 0-16,6 4-3 16,-2 3 3-16,4-3-1 15,3-1-1-15,-1 1 2 16,6 0 0-16,0-3-1 16,7 0 1-16,3 1 0 15,0-1 0-15,6-3-1 16,4-1-2-16,-4-6 1 15,11-1 0-15,2-5-2 0,1-1 4 16,5 0-6-16,-5-4 5 16,-2-13-4-16,-4-3 2 15,-5 0 0-15,-5-6 2 16,-4-3 0-16,-3-1-1 16,-10 0 0-16,-4 0 2 15,-5 3-5-15,-5 2 4 16,-5-2 1-16,-4 1 0 15,-7 3 1-15,-3 0-1 16,-6 2 0-16,0-2 0 16,0 3 2-16,-15-2 0 15,-10-1 0-15,-2 2-2 16,-6-4 3-16,-5 1 0 16,-4 1-1-16,0 3-2 15,0 1 2-15,2 5 2 0,1-2 0 16,0-1-1-1,3 0-1-15,2 1-1 0,1 3 2 16,0-3-2-16,5 2 2 16,-6-2 2-16,-5-1-3 15,-3-2-2-15,-4 2 1 16,-5 0-1-16,2 4 3 16,-3 6-3-16,1 0 2 15,-1 7 0-15,-4 0-1 16,0 0-1-16,2 10 2 15,-4 1-1-15,6 2-1 16,3 0 0-16,0 1 1 0,3 2-1 16,2 0 0-16,-2 4 1 15,1 0-1-15,3-1 0 16,-1 4-1-16,7-2 1 16,3 2 0-16,5-1 0 15,1 2 0-15,9-1 0 16,1-3 0-16,7-1-1 15,0 1 1-15,4-3-2 16,6 6 2-16,0-4-2 16,0 5-2-16,0 2 1 15,3 1 0-15,10 2 2 16,-1-2-1-16,6 3 0 16,3-4 0-16,3 7 2 0,4-3 0 15,2-1-1-15,3 1 0 16,-2-6 0-16,2 1 1 15,3-4-3-15,-3-1 2 16,0-4-1-16,5-2-1 16,-5 1 3-16,3-4 0 15,1 2 1-15,-1-3-1 16,4-4 2-16,-4 1-2 16,0 0-4-16,-4 0 3 15,3 2 0-15,-2-2 1 16,-7-3-2-16,3-1 0 15,-6-1-2-15,0-2 0 0,-4 0 0 16,1 0-1 0,-2 0 0-16,0 0-4 0,-6 0-8 15,1-2-1-15,-3-1-5 16,0 1-10-16,0 0-25 16,-4-1-35-16,-6-1-49 15</inkml:trace>
  <inkml:trace contextRef="#ctx0" brushRef="#br0" timeOffset="371178.4136">8137 16041 224 0,'0'0'43'16,"0"0"-18"-16,0 0 5 15,0 0 8-15,0 0 1 16,0 0-12-16,0 7-13 16,0 9-8-16,-3 5-3 15,3 7 2-15,0 6-1 16,0 11-2-16,6 19 3 0,7 9 0 16,-1 12 0-1,6 8 0-15,0 3-1 0,0-4-2 16,4-12-2-16,-7-15 0 15,0-21 0-15,0-15 0 16,-6-6-2-16,-2-12-3 16,-2-2-7-16,-2-8-6 15,-3-1-10-15,0 0-9 16,0 0-10-16,0-11-98 16</inkml:trace>
  <inkml:trace contextRef="#ctx0" brushRef="#br0" timeOffset="371642.4803">8173 15958 301 0,'0'0'37'0,"0"0"-34"16,0 0-2-16,0 0 7 16,3 0 1-16,13-3-8 15,8 0 2-15,7-1 2 16,8 1-4-16,3 3 1 0,4 0 2 16,-1 0-2-16,1 3 1 15,-7 7-2-15,-3 1-1 16,-8 2 0-16,-4 0 2 15,-9 4 0-15,-5-2 2 16,-7 6 7-16,-3 5 6 16,0 1-2-16,-3 2-4 15,-10 1-1-15,-2-3-3 16,-3-3 1-16,-3-2 0 16,0-2-1-16,-1-3-2 15,2-1-1-15,1-7-3 16,0 1 1-16,5-6-4 15,1 2 2-15,4-2-3 0,3-1-9 16,0 0-16 0,3-3-45-16,3 0-90 0</inkml:trace>
  <inkml:trace contextRef="#ctx0" brushRef="#br0" timeOffset="372047.9576">8978 15982 282 0,'0'0'70'0,"0"3"-61"15,-7 8 14-15,-8 8 3 0,0 7-2 16,0 1-12-16,-1 6-5 15,2 3-4-15,-2 9 0 16,4 6 2-16,-3 9-4 16,9-1 1-16,0 0 0 15,6 0-1-15,0 1 2 16,0-2-3-16,12-3 0 16,3-3 0-16,4-9 1 15,4 0-1-15,2-2-1 16,2-6 1-16,-2-5-3 15,2-6 2-15,-6-5 1 16,0-3-2-16,1-2 0 0,-2-4-3 16,2-3-7-16,-9-1-13 15,1-6-12-15,-2 0-38 16,1 0-68-16</inkml:trace>
  <inkml:trace contextRef="#ctx0" brushRef="#br0" timeOffset="372422.3125">9175 16270 207 0,'0'0'162'0,"-3"0"-158"16,3 0 0-16,0 0 7 15,0 6-3-15,7 11 0 16,13 5-1-16,1 8-5 15,3-3 2-15,-2 2-4 0,-1-2 0 16,-3-3-5 0,0 1 1-16,-3-5-4 0,1-5-14 15,-2-6-31-15,-5-9-45 16,-2 0-30-16</inkml:trace>
  <inkml:trace contextRef="#ctx0" brushRef="#br0" timeOffset="372721.8096">9455 16091 128 0,'0'0'103'16,"0"0"-70"-16,4 0 15 16,-1 0 5-16,-3 13-22 15,3 8-7-15,4 11-13 0,-4 8-4 16,-3 6-4-16,3 4 2 15,-3 3-1-15,0 2 0 16,0-1-1-16,0 1-1 16,-6 1 2-16,-1 1-3 15,-4-1-1-15,2-2 0 16,2-5-1-16,-2-7-4 16,3-6 2-16,0-9-4 15,-3-10-10-15,6-8-20 16,0-3-51-16,0-6-66 15</inkml:trace>
  <inkml:trace contextRef="#ctx0" brushRef="#br0" timeOffset="372948.342">9581 16421 194 0,'6'0'16'15,"9"0"23"-15,0-3 20 16,1-1-22-16,4-2-12 16,2 2-11-16,2-5-11 0,-2 2-1 15,-2 0-2 1,-4 5-4-16,-1-5-5 16,-3 4-18-16,-3 3-50 0,-6 0-132 15</inkml:trace>
  <inkml:trace contextRef="#ctx0" brushRef="#br0" timeOffset="373150.7561">9705 16633 212 0,'0'3'82'0,"0"-3"-75"15,0 0 4-15,0 0 3 16,3 0-12-16,13 0 19 15,4-3-2-15,2-4-16 0,2 1-3 16,1 2-10 0,-2-4-12-16,5 3-30 0,-4-2-66 15</inkml:trace>
  <inkml:trace contextRef="#ctx0" brushRef="#br0" timeOffset="373548.2207">10075 16270 278 0,'-6'35'11'0,"3"6"13"16,0 4 7-16,3 2-10 15,0-5-8-15,0-5-6 0,6-7-3 16,6-4-2-16,1-3-2 15,4-11 0-15,-1-4-5 16,3-8-4-16,1 0 8 16,2-13 1-16,-5-14 7 15,-1-9 6-15,-1-13-4 16,-3-4 5-16,-6-4-11 16,-6 5 5-16,0 9 1 15,0 6-3-15,-6 14 3 16,-9 6 1-16,-3 12 5 15,2 5-8-15,-8 0-5 16,3 5-1-16,0 12 0 0,-1 0-1 16,5-1-13-16,1-2-11 15,4-1-38-15,6-6-54 16,0-7-59-16</inkml:trace>
  <inkml:trace contextRef="#ctx0" brushRef="#br0" timeOffset="373839.8177">10354 15913 151 0,'16'20'78'0,"1"15"-36"0,5 3 3 16,-7 7-4-16,3 8-14 15,-6 3-9-15,1 7-2 16,-2 7-5-16,-1 2 0 15,-1 8-4-15,0 5 1 16,1 8 2-16,4-1-5 16,-5-5-5-16,-3-10 0 15,4-13 0-15,-6-14-1 16,3-11-2-16,-1-5-4 16,-3-9 0-16,0-4-20 15,-3-5-21-15,0-6-32 16,0-7-96-16</inkml:trace>
  <inkml:trace contextRef="#ctx0" brushRef="#br0" timeOffset="374214.87">10757 16379 394 0,'-3'9'16'0,"3"7"-10"15,0 4-6-15,19 7 13 16,8 3-5-16,7 6-1 16,5-4-1-16,3 2-2 15,4-1-3-15,-4-4 1 16,1-5-2-16,-4-1-1 16,-7-6-7-16,0-3-2 15,-8-4-20-15,-6-5-51 16,-5-5-101-16</inkml:trace>
  <inkml:trace contextRef="#ctx0" brushRef="#br0" timeOffset="374449.7127">11064 16312 326 0,'-18'23'57'16,"-3"7"-56"-16,2 3 18 15,-2 7 13-15,-3 3-7 16,-1 6-8-16,4 1-10 16,3 3-2-16,0-4-3 15,6-8-2-15,-1-6 0 16,7-5-7-16,3-7-14 0,-1-10-21 16,4-3-54-16,0-10-97 15</inkml:trace>
  <inkml:trace contextRef="#ctx0" brushRef="#br0" timeOffset="374770.1862">11104 16164 258 0,'20'0'20'16,"5"17"13"-16,8 4 16 15,0 6-10-15,2 3-18 0,0 4-6 16,2-1-6 0,-4 6-4-16,-5 1-2 0,2 6-2 15,-8 3 4-15,4 5-5 16,-7 8 2-16,-2 4-2 16,-4 7 2-16,-7 6 1 15,-3 3-3-15,-3-3 1 16,0-5 0-16,0-11-1 15,-9-14-2-15,-4-13-3 16,-4-14-12-16,-2-10-29 16,-2-12-73-16,3 0-79 15</inkml:trace>
  <inkml:trace contextRef="#ctx0" brushRef="#br0" timeOffset="375092.903">11798 16470 441 0,'0'0'0'0,"0"0"0"15,0 0 2-15,0 0 4 16,4 0-6-16,10 0-3 0,1 0 3 16,7 0 2-16,8 0-1 15,3 0-1-15,3 0-1 16,4 0 1-16,4 7-1 16,1 3 0-16,0 3-4 15,-6-2 4-15,-9 5-29 16,-11 1-130-16</inkml:trace>
  <inkml:trace contextRef="#ctx0" brushRef="#br0" timeOffset="375302.8538">11895 16771 449 0,'0'0'11'15,"0"0"-8"-15,0 1-3 16,18 2 1-16,13 0 4 16,12-3-4-16,8 0-1 15,6 0-3-15,1 0-10 16,-4-7-23-16,-2-6-165 16</inkml:trace>
  <inkml:trace contextRef="#ctx0" brushRef="#br0" timeOffset="378496.8197">10809 13270 149 0,'-6'0'32'0,"-1"0"5"16,0 0 9-16,3 0 3 16,-5-3-8-16,0-1-6 15,-4-2-2-15,2 2-2 16,-2-2-15-16,-2-1 2 16,0 0-2-16,0 0-2 15,-4-5 0-15,-4-1-2 16,-2-1-1-16,-5-5-1 15,-3 2-3-15,-7 0 1 16,3 1 1-16,-8 0 1 0,-4-1-1 16,-5-3-6-1,0 1 0-15,-1 2-1 0,-3-3 1 16,-4 0 1-16,-6 4-2 16,-8 5 6-16,0 2-2 15,-6 3-6-15,1 3 4 16,-7 3-1-16,3 0-2 15,-1 0 2-15,4 3-1 16,4 4 0-16,-1 1 1 16,6-1-1-16,-2 3 2 15,4 0-4-15,5 4 0 16,-1 2-2-16,-2 4 0 0,-2 6 2 16,-1 4-2-16,2 7 2 15,10-1-2-15,5 4 1 16,13-1 1-16,2-3-1 15,9-3 0-15,1 0-1 16,9 1 1-16,0-8-2 16,2 4 1-16,8 6 0 15,-1 0 0-15,5 11-4 16,4 5 3-16,3-3-2 16,0 2 4-16,3-2-2 15,10-3 1-15,8-3 1 16,0 0-2-16,12 3 0 15,0 4 0-15,10-1 3 0,2-2-3 16,7 2 3 0,3 1-4-16,9 2 3 0,5 1 0 15,4 1 0-15,6-2-1 16,9-2 2-16,9-8-1 16,9-5 0-16,9-7 0 15,9-1-2-15,-2-5 2 16,-1-7 0-16,-1-2-2 15,3-2 3-15,1-6-1 16,3-4 1-16,4-3-1 16,0-3 1-16,-1-20 0 15,0-6-1-15,-11-11-4 16,-4-13 5-16,-9-9-1 16,-12-5 1-16,-6-5 0 0,-13 6 1 15,-7 5-1-15,-17 2 1 16,-5 4-1-16,-16 1 1 15,-9 2 2-15,-3 6 0 16,-12 3 0-16,-6 4 0 16,0-2 2-16,-12-4 3 15,-12 1-4-15,-4 0 3 16,-11-1-4-16,-7-1 1 16,-8-1-2-16,-3 2 2 15,-1-2-4-15,-3 4 2 16,-1-3-1-16,3 7-1 0,1 2 1 15,6 4 4 1,10 10-5-16,6 3 3 0,7 7 1 16,6 2-2-16,5 2 0 15,0 2-1-15,6 3-1 16,-1 1 0-16,2 0 0 16,5 1-1-16,-4 2 1 15,4 0 0-15,3-2-1 16,-3 2 2-16,3-3 0 15,0 1-1-15,-5 2 0 16,4 0 0-16,-2 0 0 16,0 0 0-16,-3 0 0 15,2 0 0-15,-2 0 0 16,1 0 0-16,2 0 0 0,-4 0 1 16,4 0-1-16,0 0 0 15,3 0 0-15,-3-3 0 16,1 3 0-16,2 0 0 15,3 0 1-15,-1 0-1 16,1 0 0-16,0 0-1 16,0 0 1-16,0-1-1 15,0 1 1-15,0 0 0 16,0 0 0-16,0 0 0 16,0 0 0-16,0 0 0 15,0 0 0-15,0 0 0 16,0 0 0-16,-3 0 0 15,3 0 0-15,0 0 0 0,0 0 0 16,0 0 1-16,0 0-2 16,0 0 1-16,0 0 0 15,0 0 0-15,0 0 0 16,0 0-1-16,0 0 0 16,0 0 0-16,0 0-3 15,0 0-1-15,0 0-6 16,0 0-9-16,0 0-21 15,12 4-20-15,3 21-22 16,-2 19-132-16</inkml:trace>
  <inkml:trace contextRef="#ctx0" brushRef="#br0" timeOffset="380536.7181">11373 15532 202 0,'0'0'38'15,"0"0"-16"-15,-15-3 26 16,0 0 5-16,-3-4-17 16,-8 0-1-16,0-3-11 15,-7 1-6-15,-3-1 10 16,-7 0-14-16,-1-3 3 16,-6 0-2-16,-8-4-4 15,-6 2-3-15,-11-3-4 16,-10-2 8-16,-12 0-3 0,-13 1-6 15,-14 6 0 1,-9 6 1-16,-6 4-3 0,-4 3 0 16,-3 0 0-16,-3 10 0 15,-5 6-1-15,9 4 0 16,-4 3 0-16,9 4 2 16,10 2 0-16,3 8-2 15,11-1 0-15,10 10 0 16,0-3 0-16,12 3 0 15,15 0 6-15,9-4-3 16,3 2-1-16,4-1-2 16,2 3 4-16,3 8-4 15,5 8-7-15,7 7 7 16,15 0-1-16,10 5-2 0,12 2 2 16,9-2-1-16,0 0-1 15,27-1-1-15,7 2 0 16,15 3-2-16,11 4 4 15,16 2 0-15,9 1-4 16,9-3 5-16,3-8-8 16,-1-6 4-16,4-10 4 15,4-4-3-15,8-11 0 16,16 3 1-16,14-7 3 16,12-7 0-16,17-3-7 15,8-7 1-15,9-2 3 16,3-7-2-16,5-11 2 15,2-2-1-15,2-11-3 0,3-13-1 16,-9-5 0 0,-12 5 4-16,-9-2-1 0,-3 2 5 15,-7 2 0-15,-1-2 0 16,-5 4 0-16,-11 0-3 16,-10 1 2-16,-17-4-20 15,-17-7 11-15,-24 1 2 16,-16-8-11-16,-17-7 7 15,-17 2 8-15,-16-4 3 16,-12-7 1-16,-2-3 14 16,-23-10-4-16,-15-14 1 15,-11-6 7-15,-7-5-4 0,-5-5-6 16,-1-3-3 0,-3 3 0-16,3 0 5 0,-3 10-3 15,1 1-3-15,5 8 0 16,3 5 3-16,4 9-2 15,7 10 1-15,4 3 2 16,8 11 1-16,-1 5-2 16,3 9-2-16,2 3 7 15,-2 7-11-15,3 1 1 16,5 5 0-16,1 5-1 16,9 1-1-16,3 3 0 15,1 0 0-15,7 0-1 16,4 0-1-16,-3 0 1 15,3 0-2-15,0 0 1 16,0 0 0-16,0 0-2 0,0 0 3 16,0 0 0-16,0 0 0 15,0 0 1-15,0 0 0 16,0 0 0-16,0 0 0 16,0 0 0-16,0 0-1 15,0 0 1-15,0 0 0 16,0 0 0-16,0 0-1 15,0 0 1-15,0 0 0 16,0 0 0-16,0 0 0 16,-3 0 1-16,3 0-1 15,0 0 0-15,0 0-1 16,0 0 1-16,0 0-1 0,0 0-1 16,0 0 0-16,0 0-3 15,0 0-3-15,0 0-1 16,0 0 1-16,0 0-2 15,0 0-2-15,0 0 2 16,0 0-5-16,0 0-5 16,0 0-17-16,0 0-20 15,0 7-68-15,0 9-55 16</inkml:trace>
  <inkml:trace contextRef="#ctx0" brushRef="#br0" timeOffset="422425.0679">20345 10446 186 0,'-21'7'23'15,"1"-4"8"-15,1 0-9 16,9-3 5-16,9 0-3 16,1 0-12-16,0 0-4 15,0 0-3-15,0 0-4 16,17 0 1-16,12 0 6 0,10 0-2 15,7-3-1-15,2 3 2 16,5-1-3-16,1-2 3 16,1-3-5-16,7-1 2 15,2-3 0-15,6 3 2 16,-2-1-3-16,3 1 1 16,-3 0-2-16,1 4 2 15,-4-1-4-15,1-2 1 16,0 3 0-16,-2 2 0 15,2-5-1-15,2 5 0 16,4-5 3-16,1 2 0 16,4-5-2-16,0-1 0 15,0-1 4-15,14-7 6 0,9-3 2 16,6-2-13 0,1-1 7-16,-5 3-4 0,-2-3-1 15,3 1-1-15,-3-1 1 16,11-1 1-16,2-2-3 15,-2 4 0-15,-3 0 0 16,-8-1 1-16,-3-2-1 16,0-3 0-16,1-1-1 15,-1 3 1-15,-3 3 0 16,0 5 1-16,3 2 2 16,1 1-3-16,2 0-4 15,1 2 4-15,-4-1 4 0,-6-2 0 16,7 0-4-1,-1 0 0-15,-2-3 1 0,2-2-1 16,-3 1 2-16,-1-2 0 16,7-3 1-16,6 3 0 15,4-4-2-15,8-3 2 16,-2 3 0-16,2-1 1 16,-3 1-4-16,0 2 0 15,-2-3-2-15,-2 1 2 16,-2-2 4-16,1-1-4 15,-4 0 0-15,0-3 0 16,7 7 1-16,5-4 1 16,1 2 1-16,1 0-3 15,-5-2 0-15,-2 2 1 16,-1-3-1-16,-7 2 0 0,-4 1-1 16,-4 0 2-16,-7 1-1 15,-2 0 3-15,-5 1-2 16,-3-1-1-16,0 0 1 15,-6 2 1-15,-7 1-2 16,-4-5 0-16,-5 5 0 16,-5-1 1-16,0-2-1 15,-4 4 2-15,-5 0 0 16,-7 3-2-16,-5 0 2 16,-7 4 0-16,-6 2-1 15,-5 2 2-15,-4 2-3 16,-6 0 0-16,-4-4-1 0,0-6 1 15,-20-10 0-15,-13-5 0 16,-8-9-1-16,-5 4 1 16,-6 0 1-16,-2 2 1 15,-4 7-1-15,-3 2 3 16,-5 6-3-16,-13 3 4 16,-6 4-5-16,-7-1 0 15,-5 0 0-15,-5 5-1 16,-2-2 1-16,-10-2-2 15,-2-1 0-15,-2 0 2 16,-1 2 0-16,1 1 2 16,-6 4-1-16,-1 3 0 15,-6 1-1-15,-8 2 0 0,-3 1-1 16,-12 3 1 0,-10 0-1-16,-10 0 1 0,-13 0 0 15,-2 10 0-15,1-3 0 16,4 3 2-16,11-2-1 15,6-1 2-15,6 4-3 16,-5 2 2-16,1 7-2 16,2 3 2-16,-5 2-2 15,2 3-3-15,-4 5-1 16,0-1 1-16,-2 2-6 16,-2-4 7-16,10-1 2 15,2-2 1-15,12-3-1 0,10 0 0 16,2-3 0-1,2 5 0-15,1 1 0 0,-3-1-1 16,-3 5 1-16,3 2 0 16,1-1-5-16,4 5 2 15,8 2 1-15,6 5 0 16,4-2 1-16,7 5 1 16,10-1-1-16,7 0 1 15,4 0 1-15,8 0 0 16,5 0-1-16,1-2 0 15,9 2-1-15,9-3 1 16,9-1-1-16,11-2-2 16,5-4-5-16,8-2-5 15,6-4-21-15,8 2-12 16,6 4-11-16,2 2-66 0</inkml:trace>
  <inkml:trace contextRef="#ctx0" brushRef="#br0" timeOffset="431402.0821">16250 12817 22 0,'-12'0'110'15,"-2"1"-97"-15,3 2 4 16,5 0 9-16,0 0 0 16,3-3-3-16,3 0-9 15,-5 0-3-15,5 0 1 16,-3 0-1-16,3 0 6 15,-3 1-9-15,1-1 5 16,0 0-9-16,0 0 3 16,-1 0 0-16,-1 0-2 0,1 0 3 15,-3 0-5-15,-3-1 4 16,-2-2-1-16,1-3-4 16,-2 2 3-16,-1 1 1 15,-1-1 0-15,-2 1-1 16,-2 0 3-16,-3-1-5 15,-1-2-1-15,-5 6 2 16,2-4-2-16,-5 1 3 16,1 3-1-16,1-2 0 15,-5 0 0-15,1 2 0 16,3-2-2-16,2 2 3 16,-2 0-1-16,3 0 1 15,2 0-3-15,2 0-1 0,0 0 0 16,5 0 1-1,5 0 0-15,-3 0-1 0,7 0-1 16,1 0 0-16,1 0 1 16,6 0-1-16,-4 0 2 15,4 0-2-15,0 0 0 16,0 0-2-16,0 0 1 16,0 0 0-16,0 0-2 15,0 0 1-15,0 0-1 16,0 0-2-16,0 0-3 15,0 0-6-15,0 0-5 16,0 0-9-16,0 0-18 0,0 0-50 16,0 0 9-1,0 6-25-15</inkml:trace>
  <inkml:trace contextRef="#ctx0" brushRef="#br0" timeOffset="437154.3677">16808 11358 50 0,'0'0'16'0,"0"0"-13"16,0 3 5-16,0-3-3 16,0 0-5-16,0 0 0 15,0 0 0-15,0 0 0 16,0 0 1-16,0 0 1 0,0 0-2 15,0 0 1-15,0 0-1 16,0 0 2-16,0 0 2 16,0 0-1-16,0 0 2 15,0 0 2-15,0 0 5 16,0 0 1-16,0 0-1 16,0 0 0-16,0 3-2 15,0 4-1-15,0 5 1 16,0 8 8-16,0 7-6 15,3 10-3-15,6 9 5 16,1 9-3-16,7 9 4 16,-1 9-4-16,-4 9-1 0,9 7-5 15,-5 1 3-15,7 2-3 16,0-3-3-16,-1-9-2 16,-3-12-6-16,-2-17 5 15,-1-9 1-15,-4-9 0 16,-1-10-1-16,-2-3-2 15,1-7-1-15,-3-9-2 16,-4-1-2-16,-3-3-13 16,0 0-16-16,0-7-34 15,0-23-71-15</inkml:trace>
  <inkml:trace contextRef="#ctx0" brushRef="#br0" timeOffset="438053.8282">16881 11232 195 0,'8'0'0'16,"5"-3"0"-16,6-4 3 16,10-3 14-16,8 1-5 0,5-4-1 15,3 2-2-15,4-2-1 16,3 0-1-16,-4 0 1 16,1-4 0-16,-1-2 3 15,1-1-5-15,-7 3 0 16,1-3-2-16,-4 6-3 15,-2-1 2-15,0 2-2 16,0 2 1-16,-2 1 1 16,-6 3-1-16,-2 1-2 15,1 3 2-15,-6 2-1 16,2 1 3-16,-5 0-1 16,-3 0 2-16,4 4-3 15,-5 6 3-15,3 6 0 16,-3 1 0-16,-1 2 0 0,5 5 0 15,-3 6-1-15,0 6 2 16,4 4-2-16,-1 7 0 16,4 5-2-16,0 4-1 15,6 6 2-15,-1 2-3 16,-1 1 0-16,-4-2-4 16,-4 4 4-16,-5-5 1 15,-2 0-1-15,2-6 0 16,-8-6 3-16,-2-9-3 15,-1-6 1-15,-1-8-1 16,-2-1 0-16,0-3 1 16,0-3 1-16,-2-3-2 0,-8 3 1 15,-7-1-1 1,-3 1 1-16,-5 0-1 0,-4 0-1 16,-4-1 1-16,-7 1 1 15,-5 1 1-15,-9 5-2 16,-2 0 2-16,-9 4-2 15,4 3 0-15,2 0 0 16,-2 3 1-16,-4-2 1 16,0-5 1-16,3-6 0 15,3-6 14-15,4-5 0 16,7-2 2-16,5-6-10 16,5 2-6-16,12-5 3 15,3-1-3-15,4 0-2 16,8 0-1-16,1 0 0 0,5 0-1 15,2 0-8-15,-1 0 6 16,1-1-3-16,0-2-5 16,-3-2-7-16,2 0-8 15,0-4-5-15,3 2-16 16,-1 0-21-16,1-2-42 16</inkml:trace>
  <inkml:trace contextRef="#ctx0" brushRef="#br0" timeOffset="439755.7393">18288 10816 207 0,'-16'0'81'0,"5"0"-63"16,6 0-4-16,4 0 5 15,-1 0 5-15,2 0-16 16,0 0-7-16,0 0-1 15,0 0 0-15,0 6-2 16,12 5 2-16,11 14 2 0,3 15 4 16,6 13 2-1,-2 13 2-15,-8 4-1 0,1-1-1 16,-4-6-4-16,-2 0-3 16,0-8 1-16,-3-2-1 15,1-6 0-15,-3-5-1 16,-5-8-2-16,2-7-2 15,-5-7-7-15,-2-5-9 16,-2-1-30-16,0-11-103 16</inkml:trace>
  <inkml:trace contextRef="#ctx0" brushRef="#br0" timeOffset="440370.0203">18227 10621 225 0,'-5'-10'12'0,"5"0"-1"16,0 1 5-16,5-5 14 15,13-3-6-15,12-2-4 16,6 2-8-16,5 0-1 15,2 5-5-15,3-1-1 16,-2 3-2-16,0 3-1 16,-3 3-2-16,-2 1 0 0,-3 3 1 15,-7 0 0-15,3 6 0 16,-2 12 0-16,-2 11 1 16,2 8-1-16,3 8 2 15,-5 2-1-15,2-1 1 16,-2 4-3-16,-3-8 4 15,1 2-4-15,-7 1 1 16,0-1 1-16,-2 1 0 16,-5-4 0-16,-3-3-2 15,-5-7 2-15,-2-5-2 16,-2-2-1-16,0-8 1 16,0 3 0-16,-11-2 1 15,1-3-1-15,-8 3 2 0,1-2-2 16,-3-1 2-1,-4 2-1-15,2-3 0 0,-7-3 4 16,-1 1-4-16,-5-1-1 16,-1 2 0-16,-5 5 0 15,1 2 1-15,0 2-1 16,1 1-1-16,5 2 1 16,2 5-1-16,4-5-2 15,9-2 2-15,1-8-3 16,6-1-2-16,7-9-7 15,5-1-15-15,0-3-72 16,0-13-119-16</inkml:trace>
  <inkml:trace contextRef="#ctx0" brushRef="#br0" timeOffset="440821.074">18879 10297 169 0,'0'0'26'15,"-3"0"-18"-15,3 13 4 16,0 7 13-16,6 7-9 16,8 9-5-16,4 0-2 15,3 8 3-15,3 5-2 16,-3 1-3-16,3-1-3 15,0-6 0-15,-5-3-1 16,4-7-1-16,-6-3-1 16,-1-8-1-16,0 1 1 0,-9-6-1 15,1-6 0-15,-5-2-5 16,-2-7-5-16,-1 0-10 16,0-2-32-16,0 0-145 15</inkml:trace>
  <inkml:trace contextRef="#ctx0" brushRef="#br0" timeOffset="441405.7057">18852 10162 163 0,'-3'-18'16'0,"3"0"0"0,0 1 4 15,0-6 18-15,6 2-8 16,12-4-11-16,-2 2-5 16,5-1-3-16,3 2-1 15,-3 2 0-15,3 3-7 16,1 3-1-16,0 4 3 16,4 1-3-16,-4 2 2 15,1 0-2-15,2 5 1 16,-1 2-2-16,-2 0 1 15,-1 0 3-15,-2 0-4 16,-2 12 0-16,0 1 1 0,3 5-1 16,-5 5-1-1,0 2 0-15,-2 8 5 0,-1 4-3 16,-1-1 1-16,-1 1-1 16,-6 0 1-16,2-5-3 15,-1 2 1-15,-1-5 1 16,1-2-2-16,-5-1 1 15,-3-4-1-15,0-1-1 16,0 5 1-16,0-2 1 16,-6 4-1-16,-12-1 0 15,0 3 0-15,-5 3 0 16,-3 7 0-16,-4-1 0 16,-3 5 0-16,2-4 2 15,-1-4-2-15,2-4 3 16,1-11 2-16,5-2-3 0,6-9-1 15,1 0-1-15,8-4 0 16,3-5-2-16,-1-1-8 16,3 0-13-16,1-10-77 15,0-10-77-15</inkml:trace>
  <inkml:trace contextRef="#ctx0" brushRef="#br0" timeOffset="441869.6723">19050 9203 76 0,'0'0'122'0,"-3"0"-103"15,3 0-9-15,0 0 16 0,0 11-7 16,11 15 1-1,1 6 1-15,4 6-9 0,4 5-2 16,-1 0 0-16,8 3-7 16,-4 0 2-16,2 1 1 15,-2-2-4-15,0-4 0 16,-7-2 0-16,2-3-2 16,-3-10 0-16,-5-2-1 15,-2-7 0-15,-4-5-5 16,1-8-4-16,-4-1-10 15,-1-2-16-15,0-1-32 16,0 0-94-16</inkml:trace>
  <inkml:trace contextRef="#ctx0" brushRef="#br0" timeOffset="442418.8836">18979 9204 238 0,'0'-10'11'15,"0"-1"-6"-15,1-7 16 16,17 0 10-16,3-4-17 16,4-2-3-16,7 2-2 15,5 2-4-15,2-3-1 16,-2 2-1-16,2-1-2 0,-2 1 1 15,-1 2-2-15,-8 8-1 16,-4 1 1-16,-3 4 0 16,0 6 3-16,-9 0-3 15,4 0 2-15,-2 10 0 16,2 10 0-16,0 6 2 16,4 3-2-16,-2 2-2 15,0 2 3-15,-1-1-2 16,-2 2 2-16,2-1 0 15,-4-3 1-15,1 0-3 16,1 0 0-16,-5-4 1 16,0-3-1-16,-2 0 0 0,-2-1-1 15,-3-1 2 1,-2 5-2-16,-1-2 1 0,0 5-1 16,-7 1 0-16,-9 0 0 15,1-1 0-15,-9-2 0 16,2-1 0-16,-4-2 0 15,1-5 0-15,-2 1-1 16,1-3 1-16,0 0-4 16,0-6-2-16,4-2-11 15,1-4-31-15,2-5-33 16,7 0-60-16</inkml:trace>
  <inkml:trace contextRef="#ctx0" brushRef="#br0" timeOffset="442785.794">19490 8721 195 0,'0'-3'8'0,"0"3"0"16,0 0 25-16,2 0-8 16,4 0-16-16,3 8 7 15,9 12 5-15,-5 5-10 0,5 5-3 16,0 7-3-16,-5-1 4 16,1 4-4-16,1-1-3 15,-6-2 0-15,1-8-2 16,-3 1 0-16,1-7 0 15,-4-3-2-15,3-8-1 16,-3-5-1-16,-1-4-10 16,-3-2-4-16,0-1-27 15,0 0-28-15,0-4-80 16</inkml:trace>
  <inkml:trace contextRef="#ctx0" brushRef="#br0" timeOffset="443318.3231">19404 8520 177 0,'-3'-7'39'0,"3"1"-5"16,0 3-13-16,0-4 6 15,0 3-9-15,10-4-1 16,7-2-4-16,1-4 0 15,4 1-9-15,2-1 2 16,-1-5-3-16,6 0 1 16,1-1 0-16,-5-1 2 0,2 4 0 15,0-1-1-15,-3 4 1 16,-2 4-2-16,-5 7-1 16,-1 3-1-16,-3 0 2 15,1 3-4-15,-1 14 2 16,1 8 0-16,1 6 1 15,-6 4 3-15,-2 5-5 16,0-1 0-16,-1 1 3 16,-3 0-3-16,-1-3 0 15,-2 2-1-15,0-3 1 16,0 5-1-16,0-6-1 16,-5 2-1-16,-4-4-1 15,-2-1 0-15,-1-4-3 16,-3 1 1-16,0-7-4 15,-1-1 2-15,-6-1 4 0,2-3-2 16,-6 0 3-16,0-2-2 16,-4-1-1-16,3-2-3 15,3-4 0-15,1-6-11 16,4-2-19-16,9 0-8 16,4-9-50-16,1-11-34 15</inkml:trace>
  <inkml:trace contextRef="#ctx0" brushRef="#br0" timeOffset="443634.4209">19859 7942 123 0,'1'0'154'0,"2"0"-150"15,2 10-4-15,1 9 4 16,5 8-1-16,2 4-1 16,0 0-2-16,0 3 1 0,0-2-1 15,0-1 0 1,-3-1 0-16,-1-2-7 0,2-4 1 15,-5-3-11-15,-3-5-13 16,-3 1-31-16,0-7-53 16</inkml:trace>
  <inkml:trace contextRef="#ctx0" brushRef="#br0" timeOffset="444234.0542">19892 7956 3 0,'-11'-23'135'0,"4"6"-108"16,2 4 7-16,2 5 11 0,2-1-15 15,-1 5-10-15,2 1-4 16,0 1-4-16,0-1-2 16,0-1-1-16,0-2-4 15,0-4 3-15,9-1-3 16,3-3-1-16,5-1-4 15,-3 1 5-15,1-1-3 16,5 0-2-16,-4-1 5 16,4-1 0-16,0 1 1 15,2 2 0-15,-2 0 3 16,6 0-2-16,0 0 4 16,3 1-1-16,-2 2-3 15,-2 2-5-15,-1 2-1 16,-2 7 3-16,-4 0-4 15,2 0 0-15,-4 0 1 0,-1 14 2 16,3 2-2-16,-6 7-1 16,-2 2 1-16,4 3 2 15,-8 6-2-15,-2-2 0 16,-1 1 2-16,-3 0-1 16,0 0 1-16,-1 6-2 15,-15 1-1-15,-4 4-3 16,-2 1 0-16,-5-4-1 15,2-6 0-15,2-2 0 16,0-6 3-16,3-5-2 0,2-4 3 16,-3-2 0-1,3-6 0-15,0 0 2 0,4-3-1 16,1-4-1-16,6 1-1 16,-4-4-1-16,2 0-5 15,2 0-5-15,1 2-22 16,0-1-23-16,-1 2-60 15,1 2-97-15</inkml:trace>
  <inkml:trace contextRef="#ctx0" brushRef="#br0" timeOffset="446219.9292">19197 10899 99 0,'-7'0'21'16,"4"0"-4"-16,0 0 15 16,2 0 10-16,-2 0-4 15,-2 0-17-15,0 0-2 16,0-4-2-16,1-2-8 0,-2-4 2 15,0-4 0-15,-1 4-6 16,-3-3 6-16,1-3-1 16,-1-1-5-16,-5 1 0 15,0-5 0-15,-1-4 5 16,-5-2 1-16,1-3-3 16,-2-2 2-16,0 2 5 15,-3 1 3-15,-1 1-4 16,-7-1-3-16,-3 5-1 15,1-1-5-15,-1 1 0 16,-5 4 2-16,4 0-6 16,-5 3 3-16,2 1 0 0,-1-3-3 15,-1 5-1-15,-3-2 0 16,-8-1 1-16,-8 6-1 16,-4 0 0-16,-6 3 0 15,-1-1 1-15,-3 2-1 16,-1 7 0-16,0 0 0 15,-9 0-2-15,4 3-1 16,-6 11 1-16,-2 6-4 16,-4 6 4-16,-5 7 1 15,1 6-2-15,-1 8 1 16,1 5 2-16,3 8 0 16,3 3 2-16,3 6-2 0,-3 3 0 15,7 6-3-15,-3 4 1 16,7 4-1-16,10-4 1 15,2 1 0-15,7-4 2 16,8-3-2-16,11-1 2 16,3 2 0-16,14 5 2 15,5 10-2-15,10 7-2 16,7 1 1-16,3 2 1 16,0-9 0-16,12-7 0 15,9-7-1-15,0-6 1 16,9-4 0-16,6-9 1 15,10-4 0-15,2-7-2 16,7-2 1-16,4-8 0 0,16-2 1 16,5-2 1-1,14-1-1-15,11 2-1 0,4-3-3 16,6 0 1-16,4-9 2 16,2-9-2-16,-4-5 0 15,-1-10 1-15,-6 0 1 16,5-12 0-16,1-11 0 15,1-7-1-15,0-1 1 16,10-8-4-16,-4-1-1 16,-7-2-98-16,-5-8 103 15,-20 4 7-15,-13-3-7 16,-3-8 0-16,-8-2 0 16,-14-7 5-16,-4-1-2 15,-14-6 1-15,-3-5-3 16,-5 2 4-16,-12-4 12 0,-5-9-8 15,-6-6-4-15,-4-5 0 16,0-6-4-16,-1 10 1 16,-8 7 3-16,2 7-4 15,1 9 2-15,-3 10-2 16,1 5-1-16,1 8-1 16,-1 11 1-16,2 9 0 15,2 6 0-15,-6 7 0 16,3 2 0-16,3-2 1 15,-2 3-1-15,1-2-3 16,-1 2 2-16,1 1 0 16,2 3 1-16,0 4 0 0,3 0-1 15,0 2 1-15,0-2-2 16,-3 6 2-16,3-1-2 16,0 1 0-16,-3-3 2 15,0 3 0-15,0-3-1 16,3 0 1-16,-5 3 0 15,5 0 0-15,-2 0 1 16,2 0 1-16,0-1-2 16,0 1 0-16,0 0 0 15,0 0 0-15,0 0-2 16,0 0-2-16,0 0-3 16,0 0-1-16,0 0-5 0,0 0-8 15,0 0-24-15,0 0-43 16,0 0-53-16</inkml:trace>
  <inkml:trace contextRef="#ctx0" brushRef="#br0" timeOffset="447982.1909">20441 7624 256 0,'-62'-9'11'0,"1"-2"7"0,20 6 1 15,0 2 9-15,-4 3-7 16,-2 0-5-16,-4 0-5 16,0 12-2-16,-2 5-2 15,-2 3-1-15,-1 9-4 16,-1 0 1-16,-2 2-3 16,-7 6 3-16,-4 5-2 15,1 1 0-15,-1 3 0 16,0 2 2-16,2 3-3 15,-1 2 1-15,0 4 2 16,2 2-3-16,6 7 0 0,7 1 0 16,8 1 2-1,6-4-3-15,4-2 1 0,5 1 0 16,1-1 2-16,3 1-2 16,6 1 0-16,5-2 0 15,-2 0-1-15,7-4 1 16,4-3 0-16,4-3 1 15,-1-2-1-15,4-3 0 16,0 1 0-16,4 3-1 16,6 1 1-16,9 9 0 15,3 1 0-15,3 1 0 16,3-2 0-16,1-4 0 16,-1-7 0-16,-1 3 0 15,-5-4 0-15,4-2 1 16,-3 5-1-16,1-1 0 0,3-2 2 15,1 0-2-15,4-2 1 16,-1-8-1-16,3 1 1 16,4-7-1-16,1 0 0 15,1 0 0-15,-1-6 0 16,1-5-1-16,0-2 1 16,2-4 0-16,3-6 0 15,4-6 0-15,4-4 0 16,5 0 0-16,0-10-1 15,0-10 1-15,0-10 0 16,-4-2 0-16,-3-2 1 16,-2-5-1-16,0-1 0 0,-3-2 0 15,2-5-1 1,-3-2 1-16,1-4 0 0,-1-4-3 16,1-5 3-16,0-5 0 15,5-6 1-15,-2-12 1 16,3-4-2-16,-4-4 2 15,-6-6 0-15,-3 3-2 16,-6-2 0-16,-5-1-2 16,-1-4 1-16,-8-3 0 15,-6 0-2-15,1-3 1 16,-7-2 0-16,-2 4 1 16,-2 9 1-16,-2 15 0 15,1 17 0-15,-2 13 0 0,0 10 2 16,0 3-1-16,0 11 1 15,-8-1-1-15,1 3 2 16,-3 5-3-16,-1 2-1 16,2 3 1-16,2 4 0 15,1 3 0-15,3 6 0 16,0 1 0-16,3 3 0 16,0-1-2-16,-3 1 2 15,3 0 0-15,0 0 3 16,0 0-4-16,0 0 1 15,0 0 0-15,0 0-2 16,0-2 1-16,0 2 0 16,0 0-1-16,0 0 1 0,0 0 0 15,0 0 1-15,0 0-1 16,0 0-3-16,0 0 2 16,0 0-3-16,0 0 0 15,0 0-7-15,0 0-17 16,0 0-24-16,0 0-35 15,0 0-62-15</inkml:trace>
  <inkml:trace contextRef="#ctx0" brushRef="#br0" timeOffset="450316.2961">17132 11440 87 0,'-6'-6'22'0,"0"-1"-8"15,2 4 10-15,3 2-8 16,1-2 3-16,0 3-6 16,0-3 2-16,0 3 4 15,0 0 2-15,0 0-4 16,0 0-7-16,0 0-5 16,0 7-5-16,11 12 2 15,3 0 1-15,3-2-2 16,4-3 0-16,-5-4 0 15,4-7-1-15,0 1-1 16,2-4 0-16,-3 0-2 16,0-14-1-16,1-6-3 15,-4-5 4-15,-3-2 0 0,-3 0-1 16,-10 1-6-16,0 6 5 16,0 0 5-16,-16 7 0 15,-4 3 6-15,-7 6 3 16,0 1-2-16,-3 3 4 15,0 0-3-15,2 0-1 16,4 0 1-16,5 7 2 16,3-1-10-16,6-2 0 15,6 3 0-15,2-1-12 16,2 0-13-16,0 1-16 16,16-3-27-16,6-1-63 15</inkml:trace>
  <inkml:trace contextRef="#ctx0" brushRef="#br0" timeOffset="450706.2118">17599 11248 168 0,'-3'14'11'16,"3"3"-9"-16,0 0 1 16,0-6 2-16,7-7-4 0,8-1 0 15,3-3-1-15,0 0 0 16,3-9-1-16,-1-7 0 16,0-5 1-16,-2-2 0 15,-5 0 0-15,-3 4-1 16,-5 2-1-16,-5 1 2 15,0 2 2-15,0 4-1 16,-12 6 6-16,-4 1-1 16,-4 3 0-16,1 0-2 15,-3 0 4-15,1 11-6 16,3 2-2-16,-2 4-1 16,6-1-4-16,5-2-6 0,3 1-10 15,6-2-33-15</inkml:trace>
  <inkml:trace contextRef="#ctx0" brushRef="#br0" timeOffset="451230.437">17184 11912 125 0,'0'0'7'0,"0"7"-5"16,9-1 2-16,4-2 2 15,4 2 0-15,-3-5-3 16,1-1 3-16,5 0 1 0,-10-7 2 16,5-10-1-1,-1-2-1-15,-5-4 1 0,-2 2-4 16,-4-2 1-16,-3 1 2 15,0 9-3-15,0-1 5 16,-3 1-2-16,-7 6 6 16,-2 4-2-16,-3 2 3 15,3 1-2-15,0 0-4 16,-2 1 1-16,4 12-9 16,1 0 0-16,2-2-2 15,4-1-5-15,3-1-5 16,0-3-11-16,0 1-25 15,0 0-14-15</inkml:trace>
  <inkml:trace contextRef="#ctx0" brushRef="#br0" timeOffset="451620.4344">17600 11626 20 0,'-4'16'99'0,"1"0"-95"16,3 7 0-16,0 1 14 0,0-1-11 15,11-4-6 1,3-5 1-16,4-5-1 0,-5-5-1 15,5-4 0-15,-1 0 2 16,-1-1-1-16,-1-15 5 16,0-4-2-16,-6 1 4 15,-2-1 0-15,-2 3-1 16,-4 1 8-16,-1 2-4 16,0 7 2-16,0-1 1 15,-10 4-8-15,-2 4 7 16,-3 0-9-16,0 0-4 15,-1 7-4-15,-3 15-31 16,-1 8-23-16</inkml:trace>
  <inkml:trace contextRef="#ctx0" brushRef="#br0" timeOffset="452071.2567">17311 12220 86 0,'0'7'23'0,"0"2"-19"16,0-2 7-16,3-3-3 16,7-1 4-16,2-3-4 15,5 0-2-15,-1 0 4 16,1-10 0-16,-1-3-4 16,-4-4 1-16,-2 3-4 15,-4-2-3-15,-3 2 1 16,-3-1-1-16,0 5 1 15,0 0 1-15,-5 9 3 16,-5-2 4-16,0 3-5 16,-2 0-2-16,-3 0 0 0,4 10-1 15,4 0-1-15,-3-3-1 16,7 3-4-16,3-1-14 16,0-2-12-16,0-1-38 15</inkml:trace>
  <inkml:trace contextRef="#ctx0" brushRef="#br0" timeOffset="459262.5479">18941 10463 74 0,'0'0'25'16,"0"0"-10"-16,-3 0 15 16,0 0-6-16,2 0 11 15,-5-4-16-15,2 1 2 16,-2-1-2-16,-4-2-1 15,3 2-1-15,-3-2 4 16,1-1-6-16,-4-3 4 16,-1 3-1-16,-1-1-8 0,-6 0 3 15,0-2 1 1,0 0 2-16,-3 0-4 0,-3-3-2 16,1 0-5-16,-4 1 0 15,-2 1 3-15,0-2-3 16,-3 0 1-16,-4 3-2 15,-4 3-3-15,0 4 4 16,-6 2-1-16,-1 1-2 16,-3 0 0-16,1 0-1 15,-2 8 2-15,-2 5-1 16,-3 3-1-16,-5-2 1 16,-1 5-2-16,-3 1 0 0,6 0 0 15,0 0 0 1,4-1 0-16,0 1 0 0,-1 3 0 15,4-2 0-15,0 1-1 16,2 1 1-16,2 0 0 16,-1 1 2-16,-3 2-2 15,2 4 0-15,-2 0 0 16,0-1 0-16,3 1 0 16,4 0 1-16,-1-4-1 15,4 4 0-15,-1 0 1 16,4 3-1-16,-1 3 0 15,1 1 0-15,0 2-1 16,3-2 0-16,7-1 1 16,2 0-2-16,2 0 2 0,5 0-2 15,-1-2 1-15,5 2 1 16,-4-3-2-16,4 3 2 16,0 1-3-16,-1-2 3 15,1-1-1-15,2 2 0 16,1-6 0-16,1 0-1 15,-2 0 1-15,5-1 0 16,1-2 0-16,-1 3 0 16,1-3 1-16,2 2-3 15,2 0 2-15,1 0 1 16,3 1-2-16,0 1 2 0,3-4-1 16,0 2 1-1,0 4 0-15,0-4 0 0,0 1 0 16,6 0 0-16,3-4-1 15,1 1 1-15,4 3-1 16,-5 0 0-16,4 2 1 16,2 2 0-16,6 1 0 15,-3 2 1-15,6 2 0 16,-2 4-1-16,5-2 0 16,-2-5 0-16,5 4 0 15,-1-5 0-15,4-1 0 16,5-2 1-16,2 1 0 15,5-3-1-15,-3-7 0 16,0-3 1-16,1-3-1 16,-1-4-1-16,4 0 0 0,2-2-1 15,4 2 2 1,3-4 0-16,0 4-1 0,2-3 1 16,0-3 0-16,-2 0 0 15,-3-7 0-15,0 0 0 16,3 0 0-16,4-4-3 15,-1-12 3-15,1-1 3 16,-1-2-3-16,4-1 0 16,-5 0 2-16,8 0-2 15,1-3 0-15,-4 0 1 16,3-4-1-16,-7-3 0 16,-2 1 0-16,0-1-1 0,-1 1 1 15,2-1 0-15,-8-3 0 16,-1 2 0-16,-2-4 0 15,-4-2 0-15,-7 1 2 16,1-4-2-16,-4 1 0 16,-2-4 1-16,-4 0-1 15,3-1-1-15,-4-1 1 16,2-2 1-16,-2-2-1 16,-2-1 1-16,-4-3 3 15,2-2-4-15,-8 4 0 16,2 2 1-16,-1 2 0 15,-5-2 0-15,-1 0-1 16,0-1 1-16,-2 0-1 16,-3 4 1-16,2-1-1 15,-5-1 1-15,0-2-1 0,0 0 0 16,0 1 0-16,0 3 0 16,0 6 1-16,-7 3 0 15,-2 2 0-15,-4 1 0 16,0 1 1-16,-5 0-1 15,0-3-1-15,-3 0 1 16,0-1 1-16,0 1 0 16,0 0-1-16,1 3-1 15,1 7 3-15,-1-1 0 16,-4 4 0-16,3 3 0 16,-6 3 1-16,2 5 2 15,-5 1-2-15,-2 1 3 0,0 1-1 16,-1 2-4-16,-2-3-1 15,-3 7 4-15,0-4-2 16,0 6-2-16,-7-1 0 16,2 1 0-16,-5 1 0 15,-1 0-1-15,-3 0 0 16,-4 0 1-16,-4 0 1 16,-3 0-2-16,-2 7 2 15,3 3-2-15,-4 3 0 16,3 4 0-16,-2 3 0 15,-1 3 0-15,2 7-2 16,-4 0 2-16,3 6 0 16,0 4 0-16,0-1 0 0,6 4 0 15,-2-1-2 1,5-1 2-16,1 5 0 0,4 4 0 16,2 2 0-16,0 5-1 15,-3-1 0-15,4 3 1 16,-1 1-1-16,1-1 1 15,5-3-1-15,7 1-1 16,1-2 1-16,9-2 0 16,-1 0-2-16,5-4 2 15,5-2 1-15,1-4-2 16,4 3 0-16,-3-3 1 16,4 3 0-16,4-6 1 0,-2 3-1 15,5-1 0 1,4-1 1-16,0-2-2 0,0 7 1 15,0-3 0-15,13 10-3 16,-1-4 0-16,6-2 3 16,-3-4 0-16,1-3 0 15,5-5 0-15,-2-4 0 16,4-1-1-16,-1-5 1 16,-3-1-1-16,7-4 0 15,-2 2 1-15,4 1 0 16,2 1 0-16,-1-1 1 15,3 0-1-15,-2 0 0 16,-2 0 1-16,2-3-1 0,-4-6-1 16,-1 1 2-1,-1-4 0-15,-1 5-1 0,0-6 1 16,-2 4 0-16,3-5-1 16,-2-2 1-16,1-1-1 15,2 4 0-15,2-3 1 16,-2-1 0-16,2 1 0 15,-4-4-1-15,2 4-1 16,-3-3 2-16,2 2 0 16,-6-2-1-16,3-1 1 15,-5 0-1-15,-1 0 2 16,3-3-1-16,-5 1 0 16,5-1-1-16,-1 3 1 15,2-3 0-15,2 3 0 0,-3 0-1 16,6-2 1-16,1-1 0 15,2 0 1-15,-2 0-1 16,4 0 0-16,1 0 0 16,-2-1 0-16,2-8 0 15,-2 2 0-15,0-3 1 16,4-3-1-16,-3-1 0 16,4 1 0-16,8-6 0 15,-1-2 1-15,8-5 0 16,2-1 0-16,1 1-1 15,-2-7 0-15,0 3 0 16,-1-3 0-16,3-3-1 16,2 0 1-16,3-4-1 0,-5 1 1 15,1-1 1 1,-6-1-1-16,-1-1 0 0,-6 0 0 16,0-1 0-16,-5 2-1 15,3-4 0-15,-4-1 1 16,-5 2 1-16,0-1-1 15,0 1 1-15,-8-1-1 16,3-2 1-16,-8 3-1 16,-2 1 0-16,-3 3 1 15,0 2-1-15,-6 4 0 16,-1 2 0-16,-3-2 1 16,0 1-1-16,0 1 0 0,0 1 1 15,0-1-1-15,-7-1 0 16,-1-1 0-16,0 2 0 15,-1-2 0-15,-2 1 1 16,-1 1-1-16,-2 2 0 16,4 3 1-16,1 1-1 15,-1 6 0-15,4 3-1 16,-1 1 1-16,4 5 3 16,0-1-3-16,2 2-3 15,-1 3 3-15,2 1 0 16,0 6 0-16,0-3 0 15,0 3 0-15,0 0 1 16,-1 0-1-16,1 0 0 0,0 0 0 16,0 0 0-1,0 0 0-15,0 0 2 0,0 0-4 16,0 0 2-16,0 0 0 16,0 0-1-16,0 0 1 15,0 0-1-15,0 0-1 16,0 0 1-16,0 0-2 15,0 0-3-15,0 0-8 16,0 0-28-16,-5 0-25 16,-6 0-107-16</inkml:trace>
  <inkml:trace contextRef="#ctx0" brushRef="#br0" timeOffset="463208.2613">14473 12649 43 0,'0'-10'50'16,"0"6"-37"-16,0 1 4 15,0-3 11-15,-6 2 2 16,-4-2 6-16,-2 2-8 16,-4-1 1-16,-1 1-12 15,-6-2 1-15,4 2 0 16,-8 1 0-16,-1 0-8 0,-5-1 2 16,-6-2-4-1,-3 2 3-15,-7-2-1 0,-9 2 4 16,0 4-6-16,-7 0-4 15,6 0 6-15,1 7 2 16,0 6-7-16,-4 0 2 16,3 0 0-16,-10-6-2 15,-1 3 1-15,-9-1 1 16,0 2-4-16,6 2-3 16,-2 4 3-16,1-2-3 15,-1-1 4-15,2 3-2 16,6-1-2-16,3 1 2 15,1 3-1-15,5-1-1 16,10 1-1-16,-1 7 1 16,7 3-2-16,2 6 2 0,2 4 2 15,6 2-2 1,-1 2-3-16,3-2 1 0,2 5-2 16,-2-1 1-16,-2 2 1 15,6-1 0-15,-1-3 1 16,6-5-2-16,4 1 2 15,7-1-3-15,4-2 1 16,6-5 1-16,0-2-1 16,0-6 0-16,0-4 2 15,0-4 1-15,0 3-3 16,3-5 2-16,6-4 0 16,-6 0 0-16,3 0-1 0,3-5-1 15,-6 0 3-15,6 2-2 16,-3-2 2-16,0 5 0 15,4 0 1-15,1 0-1 16,2 0 1-16,-4 0 0 16,1 1-1-16,-1-2 0 15,2 0 0-15,-2-2 0 16,0 3-1-16,1-3 1 16,1 0 0-16,1 3 0 15,-2-1 0-15,3-2 1 16,4 3-1-16,-2 0 0 15,-2-1 1-15,1 3-1 16,2-3 0-16,-1 0-1 0,0 1 1 16,-3 0 0-1,0-3 0-15,4 3 1 0,1 0 0 16,2 2-1-16,-1-1 0 16,3-1 0-16,6 3 2 15,1 0-2-15,5 1 0 16,3-1 0-16,4-3 1 15,2-1 0-15,-4 4-2 16,5-3 1-16,1 1 0 16,2-1 0-16,0 0-1 15,6 0-1-15,4-4 2 16,-2 1 0-16,1-2 0 16,0-5-1-16,3 0 1 15,2 0 0-15,-2 0 0 0,1-2 0 16,3-11 0-16,2-4 0 15,-3 4 0-15,-1-7 0 16,1 1-2-16,-4-1 2 16,-1-7 0-16,3 3 1 15,-7-4-1-15,-4 1 1 16,-5 0-1-16,-9 0 0 16,-1-2 0-16,-6-1 0 15,-8-5 0-15,4 1 0 16,-7-6 1-16,-6 1-1 15,-1-5 2-15,-1-4-2 16,-5 0 4-16,-3 0-3 0,0 5 0 16,0-1 1-16,-11-1 1 15,-2-5 0 1,-6 1-2-16,-3-1 0 0,-4 4 4 16,-4-1-4-16,-3 4 0 15,-1-6 1-15,-9 6 1 16,-2 0 2-16,-7 4-4 15,-1 2 1-15,-1 8-2 16,1 2 1-16,-5 4-1 16,-10 6 1-16,-4 0 1 15,-9 5-1-15,-4 2 1 16,-3 6-2-16,3 1 2 16,3 3-2-16,0 0 0 0,4 3 1 15,1 8 1-15,-2 2-1 16,4 2-1-16,-1-1 2 15,3 6-2-15,9 0 0 16,5 6 0-16,10 7-1 16,-3 4 1-16,0 9 0 15,1 1-2-15,-1 2 1 16,6 1 1-16,4-4-4 16,9-1 2-16,5 2 1 15,7-4 0-15,9 3-1 16,3 3-6-16,6-2 5 15,3 2-5-15,0-2 2 0,3-1 0 16,9 4 2-16,4-4 0 16,4 4 2-16,5-4 2 15,2-4-1-15,-1-2 0 16,9-6 0-16,-2 1 2 16,6-2-2-16,7-2 2 15,-1-2 0-15,7-2-1 16,0-4 1-16,5-4-1 15,10-3 1-15,3-2-1 16,8-1 1-16,0-3-1 16,4-3 0-16,4-4 0 15,5 0 0-15,0-3-2 16,3 0 2-16,-6-6 0 16,-6-11 0-16,-5-9 0 15,-2-5 0-15,-3-4 0 0,-8-9 0 16,-8-5 0-16,-4-3 0 15,-2-5 0-15,-4-6 1 16,-9-2 2-16,-2-8-2 16,-15-4 0-16,-7-5 0 15,-10-1 0-15,-3 4 1 16,-6 6-1-16,-18 4 0 16,-9 4 4-16,-7 1-2 15,-5-2-1-15,-9 4-2 16,0 2 0-16,-2 11 0 15,-5 5 3-15,-5 5-3 16,-1 6 0-16,2 10 0 16,3 3 0-16,4 7 0 0,0 10 1 15,-5 3 0 1,2 3-1-16,3 14 0 0,4 5 2 16,11-2-2-16,4 3 0 15,6-6 1-15,6 3-1 16,8-4-2-16,7-3 1 15,0 1 1-15,6-5-2 16,3-2-2-16,3-4 1 16,-3-2-1-16,3-1-2 15,0 3 3-15,0 0 0 16,0-3 3-16,0 4-1 16,0-4 1-16,0 0-1 0,0 0 1 15,0 0 2 1,0 0-2-16,0 0-1 0,0 0 1 15,0 0 1-15,0 0-1 16,0 0 0-16,0 0 2 16,0 0-1-16,0 0-1 15,0 0 0-15,0 0 0 16,0 0 1-16,0 0-1 16,0 0-1-16,0 0 1 15,0 0 0-15,0 0 1 16,0 0 0-16,0 0-1 15,0 0 0-15,0 0 0 16,0 0 0-16,0 0 0 0,0 0 0 16,0 0 0-16,0 0 0 15,0 0 0-15,0 0 0 16,0 0 0-16,0 0 0 16,0 0 0-16,0 0 1 15,0 0-1-15,0 0 0 16,0 0 0-16,0 0 1 15,0 0-1-15,0 0 0 16,0 0 0-16,0 0 0 16,0 0 0-16,0 0 1 15,0 0-1-15,0 0 0 16,0 0 0-16,0 0 0 16,0 0 0-16,0 0 0 15,0 0 0-15,0 0 0 0,0 0 1 16,0 0-1-16,0 0 0 15,0 0 0-15,0 0 1 16,0 0-1-16,0 0 0 16,0 0 0-16,0 0 2 15,0 0-2-15,0 0 0 16,0 0 0-16,0 0 1 16,0 0-1-16,0 0 0 15,0 0 1-15,0 0 1 16,0 0-2-16,0 0 1 15,0 0-1-15,0 0 0 16,0 0 1-16,0 0-1 0,0 0 0 16,0 0-1-16,0 0 1 15,0 0 0-15,0 0 1 16,0 0 0-16,0 0-1 16,0 0 1-16,0 0-1 15,0 0 3-15,0 0-3 16,0 0 1-16,0 0 0 15,0 0-1-15,0 0-1 16,0 0 1-16,0 0 1 16,0 0-1-16,0 0 0 15,0 0 0-15,0 0 0 16,0 0 0-16,0 0 0 16,0 0 0-16,0 0 0 0,0 0 0 15,0 0-1 1,0 0 0-16,0 0 1 0,0 0 0 15,0 0 0-15,0 0 0 16,0 0-3-16,0 0 6 16,0 0-3-16,0 0 1 15,0 0-1-15,0 0 0 16,0 0 0-16,0 0 0 16,0 0 0-16,0 0 0 15,0 0 0-15,0 0-1 16,0 0-2-16,0 0 3 15,0 0 0-15,0 0 3 0,0 0-3 16,0 0 1 0,0 0-1-16,0 0 0 0,0 0 0 15,0 0 0-15,0 0 0 16,0 0 0-16,0 0 1 16,0 0-1-16,0 0 0 15,0 0 0-15,0 0 0 16,0 0 0-16,0 0 0 15,0 0 0-15,0 0 1 16,0 0-1-16,0 0 0 16,0 0-1-16,0 0 1 15,0 0 0-15,0 0 0 16,0 0 1-16,0 0-2 16,0 0 1-16,0 0 0 15,0 0 1-15,0 0-1 0,0 0-1 16,0 0 1-16,0 0 1 15,0 0-1-15,0 0-1 16,0 0 1-16,0 0 0 16,0 0-2-16,0 0 2 15,0 0-4-15,0 0 2 16,0 0-3-16,0 3-2 16,0 4-9-16,3 5-42 15,1 11-21-15,1 8-24 16</inkml:trace>
  <inkml:trace contextRef="#ctx0" brushRef="#br0" timeOffset="466912.2549">10828 13408 56 0,'-10'10'15'16,"-5"-6"9"-16,0-4 5 16,-3 0 0-16,2 0-13 15,2 0-2-15,-2-3-1 16,1-4 11-16,-3 0-7 16,-4 0-7-16,-1-2 12 15,-2-4-10-15,-2 0 10 16,-6-4-2-16,-1 0-3 15,-2 2-9-15,-7-5 7 16,-5 6-2-16,-4-3-3 16,-3-2-2-16,-2 5 5 15,6 2-9-15,-1 2 6 16,-3 0-2-16,4 3-2 16,-7 3 3-16,1 1-5 15,-4 3 3-15,0 0-5 0,1 0 1 16,2 0 0-16,0 0-1 15,0 3 1-15,-8-2-1 16,2 2 4-16,-2 0 2 16,5 1-7-16,9 6 0 15,4 3 1-15,-4-1-1 16,0 2 0-16,-1 2 2 16,1-2 1-16,10 3-4 15,4 1 0-15,8-1-1 16,3 0 1-16,3 3-1 15,0 3-2-15,-1 0 1 16,-5 3 2-16,2 1 0 0,-5 2 0 16,3 1 0-16,2-3-3 15,4 5 2-15,6-2 1 16,0 1-2-16,0 1 1 16,5 2-1-16,-1-1-1 15,1-4 3-15,4-2 0 16,3-4 0-16,-5 1-1 15,4 4 1-15,-2 2-2 16,0 0 2-16,-1 3-2 16,0 4 2-16,3-5 0 15,1 2 0-15,-4-2 0 16,4-5 0-16,0-1 0 16,0-6 0-16,3-4-4 0,3-2 4 15,0 2-4-15,0 1 1 16,0 0 1-16,9 3 1 15,0-1-1-15,-6 1-1 16,0 0 2-16,-3 3 0 16,7-4 1-16,5 2 1 15,-1-1-1-15,8 3 0 16,2-1 0-16,0 1 0 16,3-3 0-16,1-3 0 15,2 0-4-15,1-4 4 16,-1 3 0-16,6-3-1 15,-2-2 0-15,-1 2 1 0,6-3-1 16,-2 0 1-16,5 2 0 16,4-2 0-16,2 0 0 15,4-3 0-15,-1-1 0 16,4-2-1-16,-7 3-1 16,5-1-1-16,3-2 2 15,2 2 1-15,2 1 0 16,4-3 0-16,6 2 0 15,-3-6-1-15,2 0 1 16,-2 0 0-16,0 0 0 16,-1 0-1-16,1-10 1 15,2 0 0-15,-2 0 1 16,5-3 0-16,2-1-1 16,7 1 1-16,2-4-1 15,2 1 0-15,-1-4 0 0,-5-3 0 16,-6 0 0-16,-1 0-2 15,-8-3 2-15,-3 2 0 16,-12-3-1-16,-7-1 0 16,-3-3 1-16,-8-1 0 15,-1-2 0-15,-3-2-1 16,-6 4 1-16,-2 1 0 16,-2-1 0-16,-5-2 0 15,1 1 1-15,-7-3-1 16,0-1 1-16,-3 2 0 15,0 1 0-15,0 1 1 16,0 1 0-16,0 2 1 0,-9 3 0 16,-4-2-2-16,0 2 2 15,2-3-1-15,2 1 2 16,0-1-4-16,0-4 5 16,-6 5-3-16,-7-4 5 15,-1-1-3-15,-8 2 0 16,-2-1-4-16,-4 2 6 15,-5-1-1-15,-3-5 0 16,-7 2-3-16,-6-2-1 16,0 0 3-16,-2 5 1 15,-4-2-2-15,-2 5 1 16,-1-1 1-16,3 4 0 16,4 2-1-16,-1 2-3 0,3 5 2 15,-5 0 3 1,-4 4-1-16,-9 1 0 0,3 5-2 15,-6 0 3-15,4 4-4 16,-5 3-2-16,-1 0 5 16,-1 0-3-16,-3 7-2 15,0 3 3-15,-1-1 0 16,-1 7-2-16,5-2 0 16,4 6 0-16,10 2-1 15,2 2 0-15,5 5-1 16,0 2 0-16,4 1 1 15,12 1 1-15,6 0-1 0,5 0-1 16,4 1-1-16,5-2 0 16,-2 2 1-16,5-1-2 15,5 2 1-15,-2-1 1 16,5-2-2-16,4-1-3 16,1 2 1-16,6 0-1 15,0 6-2-15,3 1 2 16,0 3 1-16,0-1 1 15,0 2 0-15,0-5 3 16,3 4-1-16,6-2-4 16,4 1-2-16,-2 1 3 15,4 0 0-15,4-3 0 16,-1-1 4-16,0-2-2 0,-5-2-1 16,-5-1 0-1,-2-1-3-15,-3-4 5 0,6 1-2 16,4-1 1-16,4-5-1 15,-1-1 0-15,3 0-4 16,1 1 4-16,5-1-13 16,5 10-16-16,3 2-12 15,6 5-54-15,-1 4-138 16</inkml:trace>
  <inkml:trace contextRef="#ctx0" brushRef="#br0" timeOffset="468179.8113">11267 15546 198 0,'-27'-4'20'0,"-1"-2"4"16,-2 2 4-16,-3-5 0 15,-3-2 6-15,-10-4-1 16,-5-5-20-16,-10-4 2 16,-12-2 1-16,-9 6-2 15,-20-3-1-15,-11 0-5 16,-18 3-5-16,-11 4 2 15,-4 3-4-15,3 3-1 0,4 7 3 16,9 3 0-16,-1 6 1 16,1 16 2-16,0 8-2 15,5 4 0-15,4 2-1 16,8 7 1-16,16-1-1 16,12 5-2-16,16-4-1 15,11 4 0-15,7-2-1 16,5 5 0-16,10-1 1 15,6 5-3-15,8 2-2 16,7 0-3-16,7 1 2 16,4-2 1-16,1-6 1 15,3 1-2-15,0-4 2 16,0-2 0-16,0 1 4 0,3-1-2 16,6 1 2-1,0-7 0-15,7 0-4 0,-1-1 3 16,9 0-4-16,3-1 3 15,7 7 1-15,8-1-6 16,1-2 5-16,5-4-7 16,4-4 3-16,-1 0 6 15,6-3-3-15,4 1 1 16,6-3 2-16,6 0 0 16,2 1 0-16,2-1 0 15,11-3-1-15,3-2 1 16,6 1 0-16,0-6 0 0,-6-4-3 15,-3-4-1 1,0 1 4-16,-4-3 0 0,1-4 0 16,3-3 0-16,3 0 2 15,-3 0-1-15,-5 0-1 16,1-13 0-16,-5-2-1 16,5 1 1-16,-2-6 0 15,4 3 0-15,-4-6 0 16,-7 1 0-16,-5-2 0 15,-4-3 0-15,-5-1 0 16,-3-1 1-16,-5 4-1 16,-3-1 0-16,-5 1 1 15,-4 3-1-15,2-4 1 16,-2 3-1-16,2-3 2 16,-1 2-2-16,-6-5 1 0,-7 2-1 15,-3-1 2-15,-7 3-2 16,-2 2 0-16,-8 3 1 15,1-3 0-15,-7 3-1 16,-3 1 1-16,0-6 1 16,0 3-1-16,-6-1 2 15,-10-3-1-15,-4-9 4 16,1 5-5-16,-7-1 0 16,3 4 2-16,-4 7-2 15,2 1 0-15,3 0 2 16,5 8 0-16,-6-2-3 15,7 3 0-15,0 3-2 0,-1 0 0 16,4 1-1 0,-2 4 2-16,2 0-3 0,2 2-4 15,-1 0-12-15,2 0-16 16,4 4-46-16,0 10-37 16</inkml:trace>
  <inkml:trace contextRef="#ctx0" brushRef="#br0" timeOffset="594722.0135">13848 11675 241 0,'0'-17'57'0,"0"7"-35"15,-3 4 7-15,-5 6 9 16,5 0-18-16,0 0-1 16,3 0-5-16,0 0 4 15,-1 0-1-15,1 0 0 0,-2 0-2 16,2 0-4 0,0 0 5-16,0 0-8 0,0 0 1 15,-1 0-4-15,1 0-4 16,0 0 0-16,0 0-1 15,0 0-1-15,0 0-1 16,0 0 0-16,0 0-1 16,0 0-1-16,6 6 3 15,9 4 1-15,-3-3-1 16,4 3-2-16,-2-4 2 16,-2 4-2-16,-2 0 1 15,-4 10-8-15,-2 9-8 0,-4 8-52 16,0 2-241-1</inkml:trace>
  <inkml:trace contextRef="#ctx0" brushRef="#br0" timeOffset="595015.3986">13824 12025 16 0,'3'13'186'0,"1"4"-173"16,2 6 12-16,5-1 5 0,-2-1-1 16,0 5-12-16,1-7-2 15,-3 5-4-15,3-4-4 16,-4 0-1-16,-3-3-4 15,1 1-2-15,-4-4-3 16,0 3-10-16,0-4-39 16,0-6-175-16</inkml:trace>
  <inkml:trace contextRef="#ctx0" brushRef="#br0" timeOffset="595344.755">13839 11998 189 0,'6'-2'38'0,"-3"0"-32"16,6-3 29-16,3-5 15 15,2 0-20-15,2 0-2 16,3-3-1-16,2-1-1 16,0 0-2-16,0 1-4 15,-2 1-6-15,-3 8-5 16,1 1-4-16,-5 3-3 15,1 0 2-15,4 10-1 16,2 6 2-16,-6 4-2 16,4 7-1-16,-5 0 0 15,0 2 0-15,1 1 2 0,1-3-4 16,-4 2 0 0,-4-6-2-16,0 0-6 0,-5-1-6 15,-1-2-23-15,0 0-36 16,-4-2-60-16</inkml:trace>
  <inkml:trace contextRef="#ctx0" brushRef="#br0" timeOffset="595538.8418">13912 12127 188 0,'0'-7'53'0,"0"-2"-36"0,0-1 17 16,0-1-2-1,10-4-12-15,7-2-4 0,1 4-9 16,1-1-7-16,5 4 0 16,-6 7-3-16,3 3-29 15,-9 0-62-15,-5 13-57 16</inkml:trace>
  <inkml:trace contextRef="#ctx0" brushRef="#br0" timeOffset="595688.7652">13984 12289 94 0,'3'0'39'0,"16"-10"-9"15,0-9 2-15,10-5-18 16,1-6-14-16,2-10-7 0,5-5-16 16,4-5-28-16</inkml:trace>
  <inkml:trace contextRef="#ctx0" brushRef="#br0" timeOffset="596018.3265">14435 11390 196 0,'-6'0'80'16,"-8"0"-25"-16,-5 27-17 16,-4 13-26-16,1 13-2 15,4 2-4-15,9-5 2 16,6-10-1-16,3-7 0 0,9-10 1 15,12-4-3-15,7-5-5 16,5-8 3-16,9-2 0 16,7-1-2-16,-1 1 0 15,4 2 2-15,-6 7 0 16,-1 1-1-16,-6 6 2 16,-2 5 3-16,-10 2 12 15,-6 7-12-15,-8 2 5 16,-13 10-8-16,0 0-4 15,-23 4 0-15,-6-1-5 16,-7-10-8-16,-4-2-32 16,1-13-58-16,5-14-147 15</inkml:trace>
  <inkml:trace contextRef="#ctx0" brushRef="#br0" timeOffset="596162.2411">14409 11929 222 0,'9'0'12'0,"15"0"30"16,11 0-14-16,7 0-28 15,7 0-14-15,-1 7-90 16</inkml:trace>
  <inkml:trace contextRef="#ctx0" brushRef="#br0" timeOffset="602596.7777">10154 12986 182 0,'-63'0'69'16,"-14"0"-50"-16,2 0 10 0,20-3 5 16,3-7-4-16,4 3 12 15,-12-2-11-15,-1-1-1 16,-15-4-5-16,-8 1-13 15,1 0-5-15,-5-1 1 16,0 4-3-16,0 0-2 16,4 5 4-16,2 5-5 15,9 0 2-15,-3 0-4 16,6 5 1-16,-6 12 5 16,1 0-4-16,5 6-2 15,7 1 0-15,2 4 1 16,3 3-1-16,3 4 1 0,-2 6-1 15,2 9 0-15,7 2 1 16,-1 0 0-16,4 2-1 16,5-8 0-16,4 0 1 15,2-3-2-15,7 2 1 16,2-4-1-16,5-1 2 16,4 2-2-16,1-2 2 15,-3 0-3-15,6 3 2 16,-1-1-1-16,5 2 1 15,2 5 0-15,3 1-1 16,3 2 1-16,0 4-2 16,3 1 1-16,14-1 1 15,5 4 0-15,11 9-1 0,7 3 1 16,2 5 0 0,6-2 0-16,-2-12-1 0,6-7-1 15,-4-10 2-15,7-6-3 16,6-4 3-16,5-3-1 15,8-2 0-15,4 1 1 16,4-5 0-16,6-1 0 16,3-7 0-16,3-5 1 15,3-7-1-15,6-1 3 16,0-3-2-16,-3-2 0 16,-3 2 1-16,-3-3-2 15,-3 0 0-15,6 0 0 16,3-10 0-16,-6-10 2 15,7-6 0-15,-4-7-1 0,0-3-1 16,11 2 2-16,5-5-1 16,-1 9 0-16,-9 0 0 15,-9 0-1-15,-12 8 0 16,-9-5-1-16,-4 0 1 16,-14-5 2-16,-6-2-2 15,-10-6 1-15,0-5 2 16,-2-1-3-16,0-8 2 15,5-5-1-15,-3-8 2 16,-3-1-1-16,-5-2 0 16,-4 1 0-16,-13 6 0 15,-1 0 2-15,-7 4-1 16,-6 3 3-16,0-4-1 0,-13-3-1 16,-16-6-1-16,-13-3 3 15,-7-4-3-15,-9-6-3 16,-1 5 3-16,-3 4-2 15,-5 7-1-15,-11 7 0 16,-13 6-1-16,-13 10 1 16,-14 13 0-16,-9 13 0 15,5 17-1-15,5 0 1 16,10 27-4-16,16 7-4 16,6 2 1-16,18 4-9 15,13 5-10-15,20 14-25 16,20 18-37-16,14 23-36 0</inkml:trace>
  <inkml:trace contextRef="#ctx0" brushRef="#br0" timeOffset="603256.6645">11270 15854 178 0,'-46'-10'200'0,"-2"-1"-194"15,-1-2 11-15,1-7 9 16,-8-3-5-16,-3-6-5 16,-11 2-1-16,-6-7-2 15,-8 5-7-15,-4-1 0 16,-6 2 11-16,-7 7-4 16,-2-2-5-16,0 3 2 15,-3 6-5-15,0-1-1 16,-4 5-4-16,-8 7 1 0,-9 3-1 15,-3 3 2-15,2 16-1 16,1 7 0-16,-3 5 0 16,11 5 0-16,10 4-1 15,6 5-1-15,12 9 0 16,3 8 0-16,6 8 1 16,9 9-4-16,7 3 4 15,8 0-2-15,6-4 2 16,10 1 0-16,9 0-2 15,5-6 0-15,7-5 2 16,3-7-1-16,3-14-1 16,3-8 2-16,6-10-2 15,2-3 2-15,4-2-5 16,0 2 0-16,0 3 2 0,10-7 1 16,4-1-2-16,2-5-7 15,2-2 5-15,3-4-10 16,4-6-1-16,8-4-7 15,3 0-8-15,6-21-40 16,1-13-26-16,-6-8-107 16</inkml:trace>
  <inkml:trace contextRef="#ctx0" brushRef="#br0" timeOffset="606428.0199">14743 11585 182 0,'-35'-16'9'0,"-11"5"9"15,-2 1 1-15,4 2 10 16,13 4-16-16,1 1 0 0,-6 3 2 15,0 0-4-15,-1 0 2 16,-6 0-1-16,1 0 3 16,-4 10 0-16,1 2-6 15,-4 5 4-15,4 6-8 16,-1 1 0-16,7 5-2 16,3 8-1-16,8 3-1 15,-2 2-1-15,6-2 0 16,6-4 0-16,2-3 0 15,3-4 1-15,6-5-1 16,6-1-2-16,1 0 2 16,0-2-1-16,0-2 0 15,10 4-4-15,10 0 4 0,0-2 1 16,9 1-5 0,1-2 5-16,2-3 0 0,6-1 0 15,2-4 0-15,2-2 0 16,3-3 0-16,4-3 0 15,0-1 0-15,-1-3 0 16,1 0 1-16,-7-4 1 16,0-12 0-16,-2 0 1 15,-8-4-2-15,-3-3 5 16,-6-6-2-16,-7-2 0 16,-4-8 14-16,-2 0-8 15,-2 2 3-15,-2-2-3 16,-6 5-6-16,0-2 0 15,0 6 2-15,-3-3-3 0,-13 1 1 16,-4 2 0-16,-10 3-1 16,-6 4 2-16,-7 3 0 15,-5 1-2-15,-4 2 1 16,1 7-1-16,2 6-1 16,0 4 1-16,1 0 3 15,2 10-6-15,1 13 1 16,5 3-1-16,5 8 0 15,6 6 0-15,6-1-2 16,7 5 2-16,4-9 0 16,9 2-3-16,3-5 1 15,0-5 0-15,0-3 0 16,21 2-1-16,3-7 3 0,11 1-3 16,8 0 1-16,8-3 1 15,11-7 1-15,-4-3 0 16,-2-7-1-16,-4 0-2 15,-5-7 2-15,-4-13-4 16,-4-4 5-16,-3-4 0 16,-10-3 0-16,0-2 0 15,-13 4 1-15,-3 2 1 16,-6 4-1-16,-4 3 3 16,0 1-3-16,-11 2 6 15,-8 0-4-15,-10 0-2 16,0 1 0-16,-4 9 0 0,0 0 0 15,2 4-1-15,4 3-1 16,1 0-1-16,6 3-3 16,5 8-3-16,3 9-6 15,6 3-21-15,4 4-19 16,2 2-24-16,0-2-65 16</inkml:trace>
  <inkml:trace contextRef="#ctx0" brushRef="#br0" timeOffset="611228.5147">10985 13798 247 0,'-24'-10'7'15,"-9"-6"19"-15,-16-1-7 16,1 1 6-16,17 0 1 15,-2 2-1-15,0 1-4 16,-4-4-8-16,3 2 9 16,1-2-10-16,-6 0 3 0,3-3 2 15,-7 0-3-15,-5-6-7 16,-7 0 2-16,0-4 0 16,-3 1-3-16,-5-5-1 15,-4 1-1-15,-2 0 0 16,-1 3 1-16,-9 4-1 15,0 3 3-15,-3 3 0 16,-3 3-2-16,-3 4 1 16,-6 3-1-16,-3 0-2 15,0 1 1-15,-6 2 2 16,6 1-1-16,3 2 0 16,10 1 0-16,7 3-4 15,5 0 2-15,1 0-2 0,-1 3 2 16,2 11-3-16,7 1 1 15,2 5 0-15,3-3 0 16,6 0 0-16,-2 3-1 16,9-1 1-16,3-2-1 15,1 3 1-15,2 0-1 16,3 5 0-16,0 2-2 16,-1 13 1-16,3 6 0 15,-5 13 0-15,-3 5 0 16,6 1 1-16,-1-5 0 15,6-7 0-15,8-4-2 16,4-2 2-16,5-4 0 0,1-3-1 16,7-2 0-1,3 2-1-15,3 0 0 0,0 10 1 16,6 9-2-16,18 10-1 16,7 10 4-16,8 4-1 15,0-10-1-15,7-13 1 16,-7-8-4-16,0-9 1 15,4 0-2-15,5 3 3 16,10 0 0-16,13-2 2 16,4 1-3-16,10-8 3 15,3-8-2-15,6-5 2 16,3-1 1-16,6-10 0 16,12-3 0-16,10-9 4 15,5-1-4-15,3-1 4 16,4-22-4-16,-13-4 1 0,-2-8-1 15,-1-5 0-15,-7 0 2 16,-1-13 2-16,0-3-3 16,8-6 1-16,0-8 0 15,1 0 1-15,2-9-3 16,-18-3 0-16,-12 3-3 16,-15 3 3-16,-21 3 1 15,-19 3-1-15,-9-2 1 16,-12 6 3-16,-5 10-3 15,-10 2-1-15,-3 2 6 16,0 2-4-16,-12-6 2 16,-10 0-3-16,-8-7 0 0,-6 1 0 15,-16 2 1 1,-12-3 1-16,-11 4-3 0,-13-1 1 16,-6 0 0-16,-13 8-1 15,1 6 2-15,0 9-2 16,9 4 0-16,6 11-1 15,6 2 1-15,6 6 0 16,6 8 1-16,9-1-1 16,10 7 0-16,8 0-1 15,4 0-2-15,9 3 0 16,3 7-1-16,11 0-3 16,-1 3-11-16,10 1-2 15,7 8-4-15,3 5-19 0,0 13-25 16,6 13-3-1,9 9-51-15</inkml:trace>
  <inkml:trace contextRef="#ctx0" brushRef="#br0" timeOffset="614490.1044">11446 16081 198 0,'-24'0'14'15,"5"0"14"-15,-1 0 22 16,-5 0-3-16,-2-7-14 0,-6-6-11 15,-4-7-2-15,-6 1 5 16,-5-8-9-16,-8 0-2 16,-6-5-4-16,-16 2 2 15,-14 0 3-15,-14 4-5 16,-18-4-3-16,-15 3-4 16,-1 2 1-16,0 1 1 15,-5 1-4-15,2 6-1 16,3 4 2-16,-5 10 0 15,5 3 0-15,4 9 2 16,-7 15-3-16,10 0 3 16,9 4 0-16,11-1-3 0,13 0 0 15,12 0 0-15,3 2-1 16,10 1 0-16,8 2 0 16,7 2-1-16,5 3 1 15,6 5-1-15,1 1 0 16,-1 7 1-16,4 8-7 15,-1 2 6-15,4-2 1 16,-1-1 0-16,4-6 0 16,5-6 1-16,4-1-1 15,3-2-1-15,-1 9 1 16,1 7-1-16,6 5-1 16,0 0 1-16,2-3 1 15,7-2 0-15,4-4-1 0,2-5-1 16,6 1 1-16,0-10-2 15,0 3 3-15,20-4 0 16,5 4-3-16,5-1 2 16,9 9 1-16,7 1 0 15,2 2 0-15,7 0-1 16,3 0 0-16,8-4 1 16,4-4-3-16,6-1 2 15,9-1 0-15,2-4 0 16,1-1 1-16,0-5 1 15,6-4 0-15,0-4 0 16,0-8-1-16,10-3 0 0,2-10 1 16,6 0 1-1,4-2-2-15,1-2-2 0,2 0 0 16,-1 1 1-16,-8-2 1 16,-7 0 1-16,-1 0-1 15,-1-7 1-15,2-3-1 16,0-7 0-16,9-2 3 15,-3-4-3-15,6-9 0 16,4-7-2-16,2-3 1 16,1-8 1-16,-4 1-1 15,-9 0 1-15,-12 5 1 16,-9 4 0-16,-6 5-1 16,0 4 3-16,-4 4-3 0,-1 5 0 15,-2-1 2 1,-8 0-3-16,-1 1 1 0,-2 1-1 15,-2-2 1-15,1-7 0 16,-6 4 0-16,-5-4 0 16,-3-4 0-16,-10 5 1 15,-3-1 0-15,-6-3-1 16,-5 4 0-16,-4 2 0 16,-6 0 2-16,1-1-2 15,-7-2 1-15,2-1 1 16,-1-8-1-16,-1-1 0 15,-3-5-1-15,0-3 1 16,-3-1-1-16,-2-1 1 16,1-2-1-16,-2 8 0 0,0 5 1 15,0 3-1-15,0 5 2 16,0 3 1-16,-6-3-1 16,-6-4-1-16,-7-8 0 15,-5-3 0-15,-8-5 1 16,0-1 0-16,-4 3-2 15,0 5 0-15,0 6 4 16,2 7 2-16,-6 1-2 16,-2 1-2-16,-3 2 0 15,-7-1 3-15,-3 3 0 16,-8-1-2-16,-4-1-2 16,-9 1-1-16,-8 0 3 15,-6 0 1-15,-1 5-2 0,2 1-2 16,0 4 0-1,1 6 5-15,-6 0-4 0,-5 4 1 16,-1 6-2-16,-4-3 0 16,-2 2 1-16,-9 1 0 15,-4 0-1-15,-11 0 1 16,3 0-1-16,3 0 0 16,2 0-1-16,7 4-1 15,3 2 0-15,1 1 0 16,7 0-1-16,0 3 0 15,4-1 1-15,6 4-1 16,0 1-3-16,9 4 2 16,7 1 0-16,10-1-1 15,13 2-6-15,13 1 2 0,6 2-4 16,9 0 1-16,2-3-8 16,5 0 8-16,7-4-3 15,4-6-4-15,3-7 13 16,3 1 2-16,1-1 3 15,-5 0-1-15,4-3 2 16,-3 1 1-16,-3 2-1 16,3 0 1-16,-4-1-1 15,-1 0 1-15,2 3-1 16,-4-2 1-16,7 1 1 16,-3-4 0-16,4 0-1 15,1 3 1-15,1-3 0 16,0 0-2-16,3 0 0 0,0 0 0 15,-3 0 0-15,3 0 0 16,0 0 0-16,0 0 0 16,0 0 3-16,0 0-6 15,0 0 4-15,0 0-1 16,0 0 0-16,0 0-1 16,0 0 1-16,0 3 0 15,0-3 0-15,0 0 0 16,0 0 0-16,0 0-1 15,0 0 1-15,0 0 0 16,0 0 0-16,0 0 0 16,0 0 0-16,0 0 0 0,0 0 0 15,0 0 1-15,0 0 0 16,0 0-1-16,0 0 2 16,0 0-2-16,0 0 0 15,0 0 0-15,-3 0 0 16,3 0 0-16,0 0 0 15,0 0 0-15,0 0-2 16,0 0 2-16,0 0 0 16,0 0 0-16,0 0 0 15,0 0 0-15,0 0 0 16,0 0 0-16,0 0 0 16,0 0 2-16,0 0-2 15,-3 0 0-15,3 0 0 0,0 0 0 16,-3 0 0-16,3 0 0 15,0 0-2-15,-3 0 2 16,3 0 0-16,0 0 0 16,0 0 0-16,0 0-1 15,0 0 1-15,-3 0 0 16,3 0 0-16,-3 0 0 16,-4 0 0-16,4 0 0 15,0 0 0-15,-2 0 0 16,-1 0 0-16,3 0 0 15,-4 0 0-15,4 0 0 16,0 0 0-16,0 0 0 0,3 0 0 16,-3 0 0-1,3 0 0-15,0 0 0 0,0 0 0 16,0 0 0-16,0 0 0 16,0 0 0-16,0 0 0 15,0 0 0-15,0 0 0 16,-3 0 0-16,3 0 0 15,0 0 0-15,0 0 0 16,-3 0 0-16,3 0-1 16,0 0 0-16,0 0 1 15,0 0-2-15,0 0 0 16,0 0 1-16,0 0-2 16,0 0 0-16,0 0 0 15,0 0-1-15,0 0 2 16,0 0 2-16,0 0-1 0,0 0 1 15,0 0-1-15,0 0 1 16,0 0 0-16,0 0 0 16,0 0 0-16,0 0 0 15,0 0-1-15,0 0-2 16,0 0 2-16,0 0 0 16,0 0-3-16,0 0 4 15,0 0-2-15,0 0 1 16,0 0-1-16,0 0 2 15,0 0 0-15,0 0 0 16,0 0 0-16,0 0 0 16,0 0 0-16,0 0-1 0,0 0 0 15,0 0 1-15,0 0-1 16,0 0 0-16,0 0-3 16,0 0 1-16,0 0-1 15,0 0 1-15,0 0-2 16,0 0 1-16,0 0 2 15,0 0-2-15,0 0 3 16,0 0 0-16,0 0 1 16,0 0 1-16,0-3-1 15,0 0 1-15,0 1-1 16,0 0 1-16,-3 2-1 16,3 0 0-16,0 0 0 15,0 0 0-15,0 0 1 0,0 0-1 16,0 0 0-1,0 0 0-15,0 0 2 0,-3-3-2 16,3 3 0-16,0-2 1 16,0 2-2-16,0 0 2 15,0 0-2-15,-2 0 1 16,2-3 0-16,0 3 1 16,-3-2-1-16,3 2 0 15,0 0 0-15,-4 0 0 16,4 0 0-16,0 0 0 15,0 0 0-15,0 0 0 16,0 0 0-16,0 0 0 0,0-2 0 16,0 2 0-1,0 0 0-15,0 0 0 0,0 0 0 16,0 0 0-16,0 0 0 16,0 0 0-16,0 0-1 15,0 0-2-15,0 0-1 16,0 0-2-16,0 0-55 15,0 0-98-15,0 0 50 16</inkml:trace>
  <inkml:trace contextRef="#ctx0" brushRef="#br0" timeOffset="814986.2167">26079 11966 5 0,'-93'45'5'0,"-7"-1"-5"15,-7 5-9-15,-6 7 8 0,-11 1 1 16,-9 5 16-16,-3 5-7 15,0-1-9-15</inkml:trace>
  <inkml:trace contextRef="#ctx0" brushRef="#br0" timeOffset="820424.1793">18778 7975 80 0,'-14'-11'250'0,"-4"-1"-246"16,-9-1-1-16,11 3 33 15,4 1-1-15,5 2-24 16,4 0-3-16,-4 3 0 16,3-2-2-16,-2-1 2 15,-3 1 9-15,-1-2-9 16,-6 0 2-16,2-3 2 16,-1-1-5-16,-3-2 6 15,0 3 0-15,-5-2-1 16,0-3 0-16,-4 1 1 0,-4 0-4 15,-5-4 4 1,-3-1-5-16,-3 2-2 0,-7-2-1 16,-6 2-2-16,-10 1-1 15,-3 3 0-15,-1 0-1 16,1 0 0-16,4 0-1 16,-1 1 1-16,0 0 1 15,-10 2 0-15,1-1 0 16,-4 1 2-16,-3-1-1 15,5 2-3-15,-1 4 6 16,-3-2-6-16,3 1 2 16,1 2-1-16,-3 1 0 15,-9 3-1-15,1 1 0 16,3 0 0-16,6 10-1 0,6 4 1 16,5 1-1-16,-2 2 0 15,7 0 0-15,4 0 1 16,6 0 0-16,3 0 0 15,6 2 0-15,2 3 0 16,5 3 0-16,0 3 0 16,0 3-2-16,8 2 2 15,1 3-1-15,5 3 1 16,2 2-1-16,4 4 1 16,4 3-1-16,1-3 1 15,5 0 0-15,6-4-1 16,0 5 1-16,2 4 0 15,16 6-1-15,4 4-1 0,11-1 2 16,6-1 0 0,10-3 0-16,5-3-4 0,4 1 2 15,12-1 1-15,0-2 0 16,11-4 0-16,1-6-3 16,6-4 3-16,9-8-1 15,10-6 1-15,5-9 1 16,6-3 0-16,0-10-2 15,-12 0 0-15,-2 0 0 16,-7-3-1-16,-6-4 3 16,-6 0-1-16,-1-3 0 15,-5 0 0-15,-3-2 0 0,3 2 1 16,-1-1-1-16,-3-2 1 16,2 0 0-16,-9 0-4 15,-5-1 0-15,-9-1 1 16,-5-2 1-16,-4-3-1 15,-1-3 1-15,0-1-1 16,-8-1 3-16,2-2 0 16,-4 0-1-16,-2 4 1 15,-2-3 0-15,-5-1 0 16,1 0 1-16,0-5-1 16,0 1 0-16,-3-4 0 15,0-1 0-15,-5 0 1 16,-4 6-1-16,-1 0 0 0,-4 3 0 15,-4 5 0 1,-2 1 1-16,-1 2 0 0,-2 2-1 16,0-1 5-16,0 0-5 15,-3 1 0-15,-10-3 2 16,1 0-1-16,-5 1-1 16,4-1-1-16,-7 4 1 15,5 2 0-15,1 4 1 16,-2 0-2-16,3 6 2 15,1-1-2-15,2 2-1 16,-5 3-2-16,3 0 1 16,3-1-3-16,5 1-12 15,4 0-13-15,0 0-23 16,0 0-63-16,7 0-90 0</inkml:trace>
  <inkml:trace contextRef="#ctx0" brushRef="#br0" timeOffset="825718.6991">24318 11503 147 0,'-24'-7'13'0,"1"-3"-4"16,0 6 3-16,7-2 23 15,11 6 11-15,5-3-3 16,0 3-17-16,0-1-5 15,0 0 5-15,0-1-8 16,0 2-9-16,0 0-4 16,0 0-3-16,0 0-1 15,0 0 3-15,0 0-3 16,0-2 0-16,0-1-1 0,-1 0-1 16,-16-4-13-16,-3 4-50 15,-3-1 6-15,-1 4-13 16,2 0-58-16</inkml:trace>
  <inkml:trace contextRef="#ctx0" brushRef="#br0" timeOffset="826776.2594">23874 11269 28 0,'0'-7'71'16,"0"0"-38"-16,1 4-14 15,-1 0 5-15,2 2 11 16,-1 1-5-16,-1-3-13 16,0 3-4-16,0 0 0 15,0 0-1-15,0 0-2 16,0 0 0-16,2 0-1 15,-2 0-1-15,1 0 1 16,3 0-2-16,2 10 2 16,7 10 14-16,1 3-7 15,1 7-4-15,3 7 1 0,-1-2 0 16,0 5-8-16,-1-4 2 16,0 4-3-16,-4-3 2 15,0-1-5-15,-3 4 4 16,-2-5-3-16,1-4 2 15,0-5-2-15,0-4-2 16,0-8 4-16,1-4-2 16,1 0 0-16,0-6-2 15,4 2 3-15,1-2 2 16,4-4-3-16,2 0 0 16,7 0 4-16,11 0-4 15,7-7 1-15,12-3-1 0,8 0 3 16,4-4-3-1,2 1-1-15,3-1 1 0,2-1-2 16,5-2 0-16,6-3 0 16,-1 0 0-16,-2 1 1 15,-3-1-1-15,-2 0 1 16,-1 0 0-16,-4 6 0 16,0-1 0-16,4-2-1 15,4 1 2-15,-1 2-2 16,2-2 0-16,-2 3 0 15,0 0 0-15,3 3 0 16,1 3-2-16,-2 0 2 16,-6 1 0-16,-5-1 2 15,-5 0-2-15,-2 1 1 16,-5-1-1-16,-4 3-1 0,-5-4 1 16,-3 1 2-16,-1 0-2 15,0 1 1-15,2-4 0 16,6 0-1-16,-2 3 0 15,1-4 0-15,-6 1 0 16,-6 1 0-16,-5-1 0 16,-4 4 0-16,0-4 0 15,-4 0 0-15,-3 0 0 16,-3 0-1-16,-5 3 1 16,-5 1 0-16,-3-1 0 0,-2 4 1 15,-3-1-1 1,-1-2 2-16,-2 5-2 0,3-2 3 15,-5-2 1-15,4-5 0 16,-1-4-3-16,2-3 2 16,0-9-1-16,-1-3 1 15,-1-5 1-15,2-3-3 16,-2-5 1-16,4-1-1 16,-2 3-1-16,4-3 1 15,-1 4-1-15,3 5 0 16,0 4-3-16,-1 5 3 15,-2 11 0-15,-2 1-3 16,-3 3-1-16,-1-3-6 16,1 2-11-16,-1-1-34 15,6-1-88-15</inkml:trace>
  <inkml:trace contextRef="#ctx0" brushRef="#br0" timeOffset="828254.2322">27566 10268 50 0,'-6'-8'63'16,"3"2"-38"-16,2 2-6 16,1 1 12-16,0 0 10 15,0 3-6-15,0 0-18 16,0 0-7-16,0 0-3 0,0 0 3 15,0 0-3-15,0 0 2 16,0 0-6-16,7 6 15 16,4 8-2-16,0 9-1 15,-1 7 3-15,-1 3-8 16,-1 14-1-16,-2 2 3 16,0 8-3-16,-1-2-3 15,-1-5 0-15,5-4-3 16,-3-4 0-16,2-2-1 15,1-7-1-15,1 1 2 16,1-8-2-16,2-2 0 16,3-6 1-16,4-7-1 15,-1-1 0-15,5-1 0 0,3-5 1 16,7-4 0 0,5 0-1-16,9 0 5 0,7-3-4 15,7-10 3-15,10 2 1 16,10-2-6-16,2 1 3 15,2-1 1-15,1-1-3 16,5 1 0-16,8-1-1 16,11-2 0-16,1 0 1 15,1 2-1-15,-3-3 0 16,-7 1 1-16,-4-1-1 16,-4 1 4-16,-5 3-1 15,-10 3-1-15,-8 0 0 0,-11-3-2 16,-1 3 1-1,1-3 0-15,2 3 0 0,4-1-1 16,4-1 1-16,1-1 0 16,0 3 0-16,-2 0-1 15,-10 0 1-15,-5 3-1 16,-12 4 2-16,-9-1-2 16,-6-2 0-16,-6 2 1 15,-3 1 0-15,0 0-1 16,-1 2 1-16,2-2-1 15,3 0 0-15,2 1 0 16,3-2 2-16,2 1-1 16,-1-4-1-16,-2 4 2 15,0-4-2-15,-8 4 0 16,-5 0 0-16,1 3 0 0,-6-4 0 16,0 4 0-16,0-3 1 15,-1-1-1-15,2 1 1 16,-3-1-1-16,-1 1 0 15,1-3 1-15,-2-1 2 16,1 0-2-16,0-3-1 16,2-5 2-16,-1 1 0 15,0-5-2-15,1 1 2 16,-4-5-1-16,1 1 0 16,2-5 1-16,-1-3-2 15,3-2 1-15,0-5 1 16,3-4 0-16,0-4-2 0,1-4 0 15,-2 2 1-15,1 1 1 16,1 0-1-16,-1 6-1 16,0 7 0-16,-6 9 2 15,-3 9-2-15,-3 8 3 16,0 1-3-16,0 6-1 16,0-1-2-16,0 1 2 15,0-2 1-15,0 2-5 16,0 0-4-16,0-1-1 15,0 1-5-15,0-3-9 16,0 0-40-16,-8 3-125 16</inkml:trace>
  <inkml:trace contextRef="#ctx0" brushRef="#br0" timeOffset="831477.623">24884 12441 57 0,'-3'-11'28'16,"-3"-1"-20"-16,3-1 11 16,-6 3 12-16,4 0-8 15,4 6 1-15,-1-2-4 0,2 2 1 16,0 1 4-1,-1 3 1-15,1 0-5 0,0-3-9 16,0 3-2-16,0 0-1 16,0 0 7-16,0 0 2 15,0 0-2-15,0 0 1 16,0 0-1-16,0 0-3 16,0 0 0-16,0 0-4 15,0 0-2-15,0 6-3 16,0 11 0-16,0 17 8 15,0 5-2-15,1 11-3 16,1 2-1-16,1 1 0 16,0 7-2-16,0-1 0 15,4 0-4-15,-1-2 1 16,0-11 0-16,2 0 1 0,2-6 0 16,-1-7-2-16,-3-3-1 15,-1-8 1-15,-2-8 0 16,-2-1 1-16,1-10 0 15,-2 1 0-15,0-4 1 16,2 0 0-16,-2 0-2 16,2 3 2-16,1 0-1 15,4 1-2-15,7 2 4 16,7-2-2-16,4-1-1 16,9 0 1-16,8-3 0 15,10 0-1-15,11 0 3 16,4 0-3-16,6-3 2 0,0-10 0 15,6-1-2-15,2-2 0 16,9-1 1-16,2 0 1 16,2 1-2-16,3-3 2 15,3-1-4-15,3-4 4 16,6-2-1-16,4-1 0 16,5-2 1-16,-2 3 0 15,1-1 2-15,-1 4-1 16,-4 2-3-16,-6 3 0 15,-3 1 0-15,-9 4 0 16,-2-1 0-16,-2-2 0 16,-8 2 0-16,0 2 0 15,-6 2 0-15,-1 0 0 0,-2 3 0 16,-4 4 0 0,0-1 3-16,-1 1-2 0,2 3 2 15,10 0 0-15,4 0-1 16,-2 0 0-16,2 0-2 15,-10 0 2-15,-2 0-2 16,-8-3 0-16,-6-1 1 16,-4-2-2-16,-2-1 2 15,-3-3 0-15,-1 0 4 16,-3 1-3-16,-3-4 1 16,-7 3 0-16,-5 0-1 15,-7 3-2-15,-8-3 1 16,-5 7 1-16,-4-1 0 0,-3 1-1 15,-3 3 3-15,0 0-1 16,0 0-3-16,0 0 3 16,0 0-3-16,0 0-1 15,0 0 0-15,0 0 1 16,0 0 1-16,0-3-1 16,0-1 0-16,0-3 0 15,0-5 0-15,0-2-1 16,-8-9 1-16,-3 0 0 15,-4-6 1-15,-5-8 0 16,1-3-1-16,-5-6 0 16,0-6 1-16,3-2-1 15,3 5 0-15,2-1 0 16,4 1 0-16,-1 2 0 0,1 5 2 16,1 5-1-16,1 5 0 15,1 5-1-15,3 7 0 16,1 6 0-16,2 1-1 15,0 4 0-15,2 3 0 16,-2 5-1-16,3 1 1 16,0 0-1-16,0 0-1 15,0 0 3-15,0 0-3 16,0 0 3-16,0 0-1 16,0 0 0-16,0 0-1 15,0 0 1-15,0 0 1 16,0 0-1-16,0 0 1 0,0 0-3 15,0 0 2-15,0 0-2 16,0 0-1-16,0 0-2 16,0 0 2-16,0 0-1 15,0 0 1-15,0 0-3 16,0 0 3-16,0 0-1 16,0 0 1-16,0 0 1 15,0 0-3-15,0 0 1 16,0 0 2-16,0 0-4 15,0 0 6-15,0 0-4 16,0 0 5-16,0 0-1 16,0 0 1-16,0 0 0 15,0 0 0-15,0 0 0 0,0 0 1 16,0 0 1 0,0 0-1-16,0 0 1 0,0 0-2 15,0 0 2-15,0 0-1 16,0 0-1-16,0 0 1 15,0 0 0-15,0 0-1 16,0 0 1-16,0 0 2 16,0 0-3-16,0 0 0 15,0 0 2-15,0 0 1 16,0 0-3-16,0 0 1 16,0 0-1-16,0 0 0 15,0 0 0-15,0 0 1 16,0 0-1-16,0-3 0 15,0 3 0-15,0 0 1 0,0 0 0 16,0 0-1-16,0 0 1 16,0 0-1-16,0 0 0 15,0 0 0-15,0 0-1 16,0 0 2-16,0 0-2 16,0 0 1-16,0 0 0 15,0 0-1-15,0 0 1 16,0 0-1-16,0 0-1 15,0 0 2-15,0 0 0 16,0 0 0-16,0 0 0 16,0 0 0-16,0 0 0 0,0 0 1 15,0 0-1 1,0 0 1-16,0 0-1 0,0 0 0 16,0 0 0-16,0 0 0 15,0 0 1-15,0 0-1 16,0 0 1-16,0 0 0 15,0 0-1-15,0 0 2 16,0 0-1-16,0 0 1 16,0 0-1-16,0 0 3 15,0 0-2-15,0 0 1 16,0 0-1-16,0 0 0 16,0 0 1-16,0 0-3 15,0 0 0-15,0 0 0 16,0 0 0-16,0 0 0 0,0 0 1 15,0 0-1-15,0 0 2 16,0 0-2-16,0 0 0 16,0 0-2-16,0 0 2 15,0 0 0-15,0 0 0 16,0 0 0-16,0 0 0 16,0 0 0-16,0 0 0 15,0 0 0-15,0 0 0 16,0 0 0-16,0 0 0 15,0 0-1-15,0 0 1 16,0 0 0-16,0 0 0 16,0 0 0-16,0 0 0 15,0 0 0-15,0 0 0 0,0 0 3 16,0 0-3-16,0 0-2 16,0 0 2-16,0 0-1 15,0 0 1-15,0 0 0 16,0 0 0-16,0 0 0 15,0 0-2-15,0 0 0 16,0 0 1-16,0 0 1 16,0 0-1-16,0 0 0 15,0 0 0-15,0 0-1 16,0 0 1-16,0 0 0 16,0 0-3-16,0 0-8 15,0 0-12-15,0 0-25 0,0 0-33 16,0 0-40-16,4-3-89 15</inkml:trace>
  <inkml:trace contextRef="#ctx0" brushRef="#br0" timeOffset="838192.3824">25630 10201 0 0,'0'-6'13'0,"0"3"-10"0,0-1 4 15,0 1-2-15,-5 0 0 16,-2-1 11-16,1 1 2 15,-3 2-10-15,0 1-2 16,1 0-6-16,1 0-7 16,-2 0-20-16,3 0 13 15,3-2 3-15,-2 1 8 16,4-2 4-16,-2 3-1 16,3 0 0-16,0 0-15 15</inkml:trace>
  <inkml:trace contextRef="#ctx0" brushRef="#br0" timeOffset="840470.5672">25630 10201 26 0,'-74'-45'48'15,"74"42"-41"-15,0-4 5 16,0 3 23-16,0-2-10 15,0 2-10-15,-3-2 1 16,-3-1 3-16,-1-3-6 0,-2 3-4 16,-6-3 4-1,-4 1-3-15,-6 1-3 0,-4 0 7 16,-2-2-6-16,-5 0 2 16,-3 3 6-16,-2 0 1 15,-1 4-4-15,0 2-7 16,-1 1-3-16,2 0-1 15,4 0 1-15,1 0-2 16,2 8 1-16,1 2 0 16,3 3 3-16,3 3-5 15,0 7 3-15,4 4 0 16,-1 9-2-16,6 4 2 16,0 7-2-16,7 2 0 15,4 3 0-15,7 8-1 16,0 2 1-16,0-2-1 0,12 0-2 15,5-5 2-15,2-2 1 16,5 0-1-16,1-3 0 16,4 0 0-16,5-4 0 15,6-3 0-15,2-4 1 16,7-3 0-16,0-9 3 16,5-4-4-16,3-7 1 15,1-9 0-15,0-7 1 16,2 0-1-16,1-3 1 15,0-10-1-15,2-7 0 16,-4 1 0-16,-1-5 0 16,-7-2-1-16,-3-2 0 15,-6 0 0-15,-6 1-1 0,-3 0 1 16,-5-2 0-16,-3-4 1 16,-6 3 1-16,-6-3 0 15,-6-1 0-15,-4-2 1 16,-3 0 0-16,0 3 2 15,0 7 0-15,0 2-2 16,-6 1 2-16,0 7-2 16,3 2-3-16,0 7 0 15,1 2-1-15,2 5 0 16,-1 0-1-16,1 0 2 16,-2-3 0-16,2 3 0 15,-1-4 0-15,1-2 1 0,0-1-1 16,-2 0 1-16,-2 1-1 15,3-1 1-15,-4 6-1 16,2-2 1-16,2-3 0 16,-1 6-1-16,2 0 0 15,0 0-1-15,0 0 0 16,0 0-1-16,0 0-2 16,0 0 3-16,0 0 0 15,-1-1 1-15,-1-5 0 16,1 3 1-16,-2 0-1 15,-2-4 1-15,-2 5 2 16,2-5-3-16,-1 2 0 0,2 0 0 16,-2-2 1-1,-3 0 2-15,0-2-2 0,-3-2 0 16,-4-5 0-16,-2-4 1 16,-6 1-2-16,0-5 0 15,-1 1 2-15,-2-1 0 16,1-1-2-16,-4-2 1 15,1 3 3-15,-3-1-1 16,-1 2 0-16,2 2 1 16,1-2 4-16,2 6-7 15,0-2 2-15,-1 3-2 16,2-1 0-16,2 3-1 16,0 1 0-16,2 4 0 15,1-1 0-15,-2 7-1 16,2 2 0-16,-2 1 1 0,-2 0 0 15,0 0 0-15,-3 0 0 16,3 0-1-16,-1 0 1 16,1 0 0-16,5 1 0 15,-1 2 0-15,1 0 0 16,2-1 0-16,1 0 0 16,3 1 0-16,-3-1 0 15,3 3 0-15,-4 0 0 16,-1 2 0-16,2 0 0 15,-1 2 0-15,2-2-1 16,0 0 1-16,-1 3-1 16,1 0-2-16,0 0 3 15,1 1 0-15,0-3 0 0,4-1-1 16,2 3 1-16,-7 0 0 16,4 3-1-16,1-3 1 15,0 0 0-15,2-3-1 16,4 3 0-16,0-1 0 15,0 5-1-15,0-1 2 16,-3 4 0-16,1 3 0 16,2-2 0-16,2 0 0 15,-1 2-2-15,2-1 2 16,-1 1 0-16,0 3 0 16,-1 4 0-16,0 3 2 15,-1 8-2-15,2-4 0 0,-2 2 0 16,3-3 0-1,2-2 0-15,1 1 0 0,0 1-2 16,0 1 2-16,0-2 0 16,0-2 0-16,0 0 0 15,10-4-3-15,4 1 1 16,0-4 1-16,1-6 0 16,3 2 1-16,0 0 0 15,0-5 0-15,0 3 0 16,1-4 0-16,2 1 0 15,0-2 0-15,2 1-2 16,-1 1 2-16,-3-1 0 16,-1 1 0-16,0-1 0 15,-4-1 0-15,-2-2 0 0,1 0-1 16,-3-3 2-16,1 0-2 16,-1 2 2-16,1-5-2 15,2 2 2-15,1-2-2 16,2-1 1-16,-3 0-1 15,5-2 1-15,-3 2-1 16,4 0 1-16,-2-1 0 16,2 0 0-16,1 1 0 15,-5-1 0-15,2-2 0 16,0 4 0-16,-1-1 0 16,1-3-2-16,-1 0 4 15,1 0-2-15,0 0 0 16,0 0 0-16,1 0 0 0,0 0 0 15,-2 0 0-15,0 0 0 16,-2-3-2-16,2 2 0 16,-2-2 2-16,1 3-3 15,-5-2 2-15,1-1 0 16,2 3 0-16,-1-4 1 16,0 1 0-16,3 0 0 15,-2-1-2-15,4-2 2 16,-2 2-5-16,1 1 4 15,-2 0-2-15,0-1-2 16,1-2 3-16,3 2-3 16,0-2 5-16,2-1 0 0,0 0-2 15,-3 3 0-15,2-5-2 16,0 5 4-16,-2-1-1 16,-1-2-3-16,-2 4 0 15,-5 2 0-15,0-2 0 16,-3 0 0-16,-2 0 0 15,1 3 2-15,-2-1-4 16,1 1 4-16,2-2-3 16,-3 1 4-16,3-2-2 15,-3 3-4-15,0-3 3 16,2 0-2-16,-4 2-4 16,2-2-5-16,0 0-4 15,0 3-13-15,0-1-9 0,-2-2-14 16,2 0-23-16</inkml:trace>
  <inkml:trace contextRef="#ctx0" brushRef="#br0" timeOffset="842825.8943">26091 10614 80 0,'-2'-15'12'0,"1"-2"7"16,-1-3-3-16,-1 0 25 0,-3-4 0 15,-4 2-3-15,-2-5-15 16,-3 1 8-16,-3 2-12 16,-3-2 3-16,2-1-1 15,-5-2-9-15,0 3-3 16,0-4 3-16,0 0-4 15,-1-6-1-15,-2 6-2 16,0-2-1-16,2 2-1 16,-3 2 1-16,-2 0 3 15,-6 4-4-15,-3 1-2 16,-1 0 0-16,-6 4-1 16,4 2 1-16,-4 3-2 15,2 1 1-15,-2 9-1 0,1 1 1 16,-1 3-2-16,1 0 2 15,1 0 0-15,3 0 0 16,2 0 0-16,3 1 0 16,2 8-1-16,0-2-2 15,1 7 1-15,3-1 1 16,1-1-1-16,6 1 2 16,-1 0-1-16,2 1 1 15,1 3 0-15,-2 3 0 16,0-1-1-16,0 4 1 15,2 0 0-15,0-2-2 16,5-2 1-16,1-2 1 0,5 2 0 16,-2 1 1-1,3-2-2-15,1 4 1 0,1-2 0 16,4 3 0-16,2 3-1 16,1-3 1-16,0 7 0 15,0-1-1-15,8 4 0 16,1 1 1-16,2 2 0 15,1-2 0-15,-5-1-1 16,4-1 2-16,0 2-1 16,5-2 0-16,-6 4 0 15,6-2 0-15,4-2 0 16,1 2-1-16,4-4 1 16,6 2 0-16,4-5 0 15,2 0 0-15,5-5-1 16,-2-5 1-16,3 0 0 0,3-7 0 15,4-1 0-15,-4-8 0 16,5-1 0-16,-3 0 1 16,-1 0-1-16,0 0-1 15,0 0 1-15,5-7-5 16,1-3 4-16,6-3-1 16,-2-1 0-16,-2-1 0 15,-7-2 0-15,-9-3 2 16,-7 3-1-16,-9 0 0 15,-2-1 2-15,-5 0-1 16,-5-1 0-16,-4-1 1 16,-1 0-1-16,0-1 1 0,-3-4 0 15,-2-5-1-15,-1-1 2 16,0-4 0-16,0-5-1 16,-3 1-1-16,-10-2 2 15,-2-1-2-15,-3 2 4 16,0 4-4-16,-3 0 0 15,1 2 2-15,-1 5-1 16,0-4 0-16,0 4-1 16,-1-5 2-16,1 0-1 15,-5-1 1-15,-5-2-1 16,-8 0-1-16,-4 5 0 16,-3 5 0-16,-3 4-3 15,-1 9 2-15,-2 5 0 0,-3 0-1 16,0 5 2-1,-3 1-1-15,5 3 0 0,1 0 1 16,4 0 0-16,7 0 0 16,0 10 0-16,4 4-1 15,0-1-5-15,5 5 0 16,8-1 1-16,3 0-9 16,4 7-21-16,5-2-44 15,1 5-62-15</inkml:trace>
  <inkml:trace contextRef="#ctx0" brushRef="#br0" timeOffset="844617.6251">27120 11836 159 0,'-13'-17'14'0,"-2"-1"-1"15,-2-2 17-15,4 6 10 16,-3-3-6-16,-1 0-16 16,-4-5-6-16,-3 2 8 15,-1 0 3-15,-3 0-15 16,-3-2 2-16,-2 2-5 16,-2-4-2-16,1 1 4 15,0 4-3-15,-1 2-2 0,2 0 1 16,-1 1 4-1,1 5-1-15,0 0 2 0,-1 4 2 16,0-3-6-16,1 6-1 16,3-2 0-16,2 2-3 15,2-2 3-15,1 2-2 16,0 4-1-16,-2-3 2 16,0 3-2-16,-1 0-2 15,-1 0 1-15,1 0 1 16,2 0 1-16,1 0-1 15,3 0 0-15,1 0 0 16,4 3 2-16,0-3-2 0,2 4 0 16,0-1 1-1,1 3-1-15,0-2 0 0,0 2 0 16,-1 1 0-16,0-3 0 16,-1 5 0-16,2-2 0 15,1 2 0-15,1-2 0 16,1-3 1-16,4 2-1 15,0-3-1-15,2-2 1 16,2 2 0-16,3-3 0 16,0 0 0-16,0 0 0 15,0 0 0-15,0 0 0 16,0 0 0-16,0 0 0 16,0 0 0-16,0 0 0 15,0 0 0-15,0 0 0 16,0 0 0-16,-1 0-4 0,1 0-7 15,-2 0-39-15,-4-4-124 16</inkml:trace>
  <inkml:trace contextRef="#ctx0" brushRef="#br0" timeOffset="845720.0894">25698 10085 14 0,'-6'-9'19'0,"2"5"8"15,1-1 0-15,-2 3 0 16,-1 1-8-16,2-3 3 15,-6 0 0-15,0-2 3 16,-4-1-6-16,-1-3-7 16,-6-4-2-16,1-5-2 15,-4 2 11-15,-1 1-13 0,0 0 17 16,-2 6 0-16,3-1-10 16,-3 2-4-16,0 2 0 15,0 3-1-15,1 4-6 16,-3 0 0-16,1 0 0 15,0 0 1-15,-1 1-3 16,0 6 2-16,-3-1 2 16,-1 1-4-16,-1 6 4 15,0-3-1-15,-1 5-3 16,2-1 3-16,1 6-2 16,-1 3 0-16,4-2 2 15,3 4-3-15,3-1 1 16,4 2-1-16,1 1 0 0,0-2 1 15,5-1-1-15,-1 3 1 16,1 2 1-16,2 1-2 16,2 3 0-16,4 3 1 15,2 11-1-15,1 5 2 16,2 4 0-16,0 5-1 16,3-3-1-16,12-2 0 15,1 1 0-15,8-1 0 16,6 1 0-16,4-5 1 15,5-6-1-15,4-3 1 16,-1-9-1-16,1-8 0 16,-1-6 0-16,0-4 1 0,1-6-1 15,2-10 2-15,1 0-2 16,1-3 1-16,-1-17-1 16,-3-7 2-16,2-2-2 15,-1-11 1-15,4-2 1 16,0-2 2-16,-2-1-3 15,-7 1 0-15,-8 5 1 16,-10 2-1-16,-10 0 2 16,-8 2 1-16,-3-2-4 15,0 1 0-15,-21-1 0 16,-6 0-2-16,-7 5 1 16,-4 5-6-16,-2 4-8 15,1 11-8-15,-2 7-28 0,6 3-57 16,4 2-51-16</inkml:trace>
  <inkml:trace contextRef="#ctx0" brushRef="#br0" timeOffset="852189.6466">27422 12121 79 0,'0'-10'51'16,"0"0"-38"-16,0 0-4 16,-3 4 11-16,0-7 16 15,-2 5-27-15,0-5 11 16,-2 3-1-16,-3 3 5 16,-2-3-6-16,-6 1 1 15,0-1-14-15,-6 1-1 16,-3-5 1-16,-3-2 1 15,1-1-1-15,-4-3 1 16,-3 1 1-16,-2-1 1 16,1-1 0-16,-4 1 4 0,2-3-1 15,0 4-1-15,-1-4 5 16,5 0 0-16,1-1-10 16,3 2 1-16,4 2-1 15,-1 0 0-15,1 0-3 16,4 1-1-16,1 2 1 15,1 0 0-15,1 4-1 16,0 3 1-16,-4 0-2 16,-1 3 0-16,-1 0 0 15,-1 2 0-15,0 1 2 16,-1-2 0-16,0 5 3 16,-2-2-4-16,2 0 2 15,-1 3-3-15,4 0 2 16,1 0-2-16,0 0 0 15,3 0 0-15,5 0-1 0,-2 3 2 16,0 4-2-16,3 3 1 16,-3-1 0-16,5-2 0 15,1 3 0-15,-2 0 0 16,2 3 0-16,-1 3 0 16,1-2 0-16,-1 2 0 15,1 0 0-15,0 1 1 16,-2 0-1-16,1 0 0 15,-3 3 0-15,0-1 0 16,0 1 1-16,1 0-1 0,0-3 0 16,2-2 2-16,1 2-5 15,5-1 6-15,1-2-3 16,-1 6 0-16,4 3 0 16,-1 3 0-16,2 1 0 15,2 0-2-15,0-2 2 16,0-1 0-16,3-1 0 15,6 0-2-15,5 3 2 16,2-2 0-16,4-1 0 16,-1 2 0-16,0-4-1 15,1-1 1-15,-1-3 0 16,1 1 1-16,-2-4-1 16,-1 2 0-16,2-2-2 15,0-1 2-15,0 0 1 16,2 0-1-16,2 0 0 0,0-2 0 15,4 2 0-15,-2 3 0 16,0-5-2-16,1 2 2 16,0-1-1-16,0 2-1 15,1-4-1-15,0 0 3 16,-3-4 0-16,2 1 0 16,-1-4 0-16,0 1 0 15,0-1 0-15,2 0 0 16,2-3 3-16,-2 0-6 15,3 0 6-15,1 0-6 16,0 0 1-16,5-3 1 16,-5-4-2-16,2 0 2 0,-5-2 1 15,-4 5-1-15,-1-2-1 16,-4 2 0-16,-1-2 2 16,-2-1-1-16,-1 3 0 15,0-4 1-15,-3 1-1 16,0 0 1-16,-3 0 0 15,-1-2 0-15,-1 2 1 16,2 0-1-16,-2-3 1 16,2-3-1-16,-1-1 0 15,1-1 0-15,-3 1 1 16,0 1 0-16,-2-1 0 16,1 1-1-16,-2 0 2 15,-1 4-1-15,-2-4-1 0,2 3 1 16,-2-1-1-16,1 1 0 15,1-3 2-15,-1 3-2 16,1-3 0-16,1 2 1 16,0-4-1-16,0-2 1 15,0 1-1-15,-1 5 0 16,-1-2 5-16,-1 1-4 16,0-1 1-16,0 5-2 15,0-5 0-15,0 3 2 16,0-3-2-16,0 0 1 15,-3-1 0-15,0 2-1 16,-3-1 0-16,1-1 0 0,1 1 1 16,-5 0 1-16,2-1-1 15,-1 2-1-15,-3 0 2 16,1 0-1-16,-2 2 1 16,-1 0-1-16,1-3-1 15,-3 0 1-15,0 2-1 16,-1-2 1-16,-1-2-1 15,-2 1 0-15,2 1 0 16,-3-4 0-16,-1 3 1 16,-2-1-1-16,-1 2 0 15,1-1 0-15,0 1-1 16,4 0 1-16,0 3 0 16,3 0 0-16,2 3-1 15,2-2 1-15,0 2 1 16,3 0-1-16,-2-3 0 0,0 1 0 15,-1-2 0-15,-2 4-1 16,-2-2 1-16,-2-1 1 16,-2 3-1-16,-2 0 0 15,0 2 0-15,-2-5-1 16,-3 3 1-16,0 0 0 16,0 0 1-16,-3-2-2 15,2 5 1-15,1-2 0 16,0 2 0-16,3 1 0 15,2 0 0-15,1 3 0 16,3 0 1-16,2 0-1 16,1 0 0-16,2 0 0 0,0 0 0 15,0 0-1-15,1 0 1 16,-3 9-1-16,2-2 1 16,-1 0 0-16,-2 3 0 15,-2 0-1-15,3 0 1 16,-3 0 0-16,3-1 0 15,-1 1 1-15,-1-3-2 16,0 2 2-16,0 1-1 16,1-2 0-16,1 1 0 15,-1 1 0-15,3-3 1 16,2 3-2-16,2-4 1 16,0 1 0-16,3 3 0 15,-3-1-1-15,3-2 1 0,-2 6-1 16,2-2 1-1,-1 2 0-15,0-1 0 0,-1 2 0 16,-1 2 1-16,0-3-1 16,2-2 1-16,-1 2-1 15,4 0 0-15,-2-2 0 16,-2-2 0-16,4 0 0 16,-1-2 0-16,2 3 0 15,0-3 0-15,2 3-1 16,-2-3 1-16,0 2 0 15,-1 0 0-15,1 1 0 16,1 1 1-16,-1 2-1 16,2 0 0-16,-2 1 0 15,-1 3 1-15,1-2-1 0,0 2-1 16,0 0 1-16,2-1 0 16,-1-2 1-16,2-1 0 15,0-1-1-15,0-1 0 16,0-1 0-16,0 3 0 15,0 0 0-15,3 0 1 16,2 1-1-16,1-2 0 16,2 5 0-16,-1-1 0 15,3 2 2-15,1 2-4 16,2-2 4-16,-1 2-5 16,2 0 3-16,4-3 0 15,1 3 0-15,0-1 0 16,4-2 0-16,-1 3 0 0,1-3 0 15,0 0 0-15,1-4 0 16,1-1 0-16,1 1 0 16,-4-2 0-16,4-1 0 15,-4 0 0-15,2 0 0 16,-3-3 0-16,3 3 0 16,-1 0 0-16,3-1-1 15,-1 0 1-15,2-2 1 16,3 3-1-16,1-3 0 15,2 0 0-15,1-4 0 16,-1 4 0-16,0-4 0 16,0 0 0-16,0 0 1 0,-1-2-1 15,1-1 2-15,0 0-4 16,0 0 4-16,-2 0-2 16,2 0 0-16,-1 0 0 15,-1-4 1-15,0-2 0 16,1 2-1-16,-3-2 0 15,4-1 1-15,-1 0-2 16,-1 0 0-16,-1-2 1 16,0-1 1-16,-4 1-1 15,-2 2 0-15,-2-3 0 16,-2 0 0-16,-2 0-1 16,-5 0 1-16,1 3 0 15,-4-3 0-15,1 0 1 0,-1-3-1 16,-2 4 1-16,-1-5-1 15,2 4 0-15,-3-6 1 16,3-1-1-16,0 0 1 16,1-2-1-16,1 2 0 15,-2 0 0-15,1-2 0 16,-4 5 0-16,0-3 0 16,-3-1 0-16,2 1 1 15,-2 3-1-15,0-2 0 16,-1-1 1-16,1 1-1 15,0-4 1-15,0-3-1 16,0 3-1-16,2-2 1 0,-1 4 0 16,-1-1 1-1,-1 2-1-15,-2 0 0 0,0 2 0 16,0 1 2-16,0 1-2 16,-3-1 0-16,-6-2 0 15,0 2 2-15,-4-1-2 16,0-2-3-16,-3 0 3 15,1 1 3-15,-4-4-3 16,1 4 1-16,-3-4-1 16,-3 3 0-16,-1 0 3 15,-2-3-1-15,1 5-2 16,1 1 1-16,-3-2-1 16,1 6 0-16,0-1 1 15,0 1 0-15,1-3-1 0,0 4 1 16,-1-4-1-16,3 2 0 15,2 1 0-15,1 0 0 16,-1 0 0-16,-2 0 0 16,0 0 1-16,-1-3-1 15,4 6 0-15,-2-1-1 16,1-2 1-16,1 6 0 16,0-3 0-16,0 1 0 15,0 2 0-15,-1-2 0 16,-3 3-1-16,2 2 2 15,2-2-2-15,-1 0 2 16,-2 0-2-16,-1 3 1 16,-3-1 0-16,-2 1 0 0,3 0-1 15,-3 0 1-15,0 0-1 16,2 0 1-16,1 0 0 16,0 0 1-16,2 0-1 15,1 0 0-15,1 0 0 16,1 0 0-16,1 0 0 15,3 1-1-15,3-1 1 16,2 3 1-16,-2-3-1 16,4 3 0-16,-2 1-1 15,3-1 1-15,-1 0 0 16,1 0 0-16,-1-2 0 16,2 5 0-16,-2-2 0 15,0 2 0-15,0-2 0 16,1 2 0-16,0 1 0 15,-1 3 0-15,-2-3 0 0,2 2 0 16,-1 4 0-16,-1-3-1 16,2 4 1-16,0-1 0 15,0-3 0-15,2 0-1 16,2-3 1-16,-2 2 0 16,1 1 1-16,1 0-1 15,1-1 0-15,-1 1 0 16,2 0 0-16,-1 1 0 15,0 4 0-15,0-1 0 16,-1 3 0-16,4-1 0 0,-2 4 0 16,1 2 0-1,2-1 0-15,1 5 0 0,1 1 1 16,0 2-1-16,0 1 0 16,0 0 0-16,0-1 0 15,6 1-1-15,4 1 1 16,0-2 1-16,3 4-1 15,-3-3 0-15,2 2 0 16,0-1 0-16,0-3-2 16,0-1 2-16,0-3 0 15,2-1 0-15,0-1 0 16,1-2-1-16,0 1 0 16,1 2 1-16,2-3 0 15,0-1 0-15,1 1 0 16,-2-4 0-16,4-2 0 0,-2-2 0 15,2 0-1-15,-2-3 0 16,-2 1 2-16,-1-4-1 16,-2 1 0-16,2-1 0 15,2-2 0-15,4 3 0 16,2-1 0-16,1-2 0 16,2 5 0-16,-1-2 0 15,1-1 0-15,0 1 0 16,-1 2-2-16,1-2 2 15,0-3-2-15,-2 2 2 16,-2-2 0-16,1-1-1 16,-2 0 1-16,0 1 0 0,-1-4 0 15,2 3 0-15,0-3 0 16,0 0 0-16,1 0 0 16,0 0 0-16,-2 0 0 15,-1 0 0-15,1 0 0 16,-1 0-1-16,1 0 1 15,0-7 1-15,-2 1-1 16,4 2 0-16,-3-6-1 16,3 4 2-16,0-1-1 15,0 0 1-15,-3 2-1 16,1-2 0-16,-1 0-1 16,-5 1 1-16,1-1 0 0,-5 0 0 15,-1 1-1-15,0-1 1 16,-2 0 0-16,3-3 0 15,0 0 0-15,-2 3 1 16,2-3-1-16,-1 1 0 16,-1-1 0-16,0 3-1 15,0-2 1-15,-3 2 0 16,2 0 1-16,0-3-2 16,-2 0 1-16,3 0 0 15,1-2 0-15,1-2 0 16,1-2 1-16,0 3-1 15,-1-1-1-15,2 1 1 16,0-1-1-16,1 2 1 0,-2-1 0 16,-1 2 0-1,-3 1 0-15,-3 1 0 0,2-1 1 16,-3 3-1-16,0-2 1 16,-1 2 0-16,1-3-1 15,-2 4 0-15,-2-1 0 16,1 0 0-16,-1 4 0 15,-1 0 0-15,2 2 0 16,-2-5 2-16,1 2-2 16,1 1 0-16,0 0 0 15,-2-1 0-15,0 4 1 16,0-3 0-16,0 0 0 16,0-1-1-16,0-2-1 15,0 2 1-15,0-3 1 16,0-1-1-16,0 1-1 0,0-3 1 15,0 3 0-15,0-3 1 16,0 4-1-16,0-4 0 16,0 6 0-16,-2-2 0 15,2 5 0-15,-2-2-1 16,1 0 2-16,1 0-2 16,0-1 1-16,-2 4 0 15,2-2 0-15,-1-1 0 16,1 3-2-16,0 0 2 15,0 0 0-15,0 0 0 16,0 0 0-16,0 0-2 16,0-2 2-16,0 2 0 0,-2-2 0 15,1-1 0-15,-1 0-4 16,1 2 4-16,1-2-1 16,-2 3-1-16,2-3 1 15,-1 3 1-15,-1 0 1 16,2 0-1-16,0 0-1 15,0 0 1-15,0 0-1 16,0 0 0-16,0 0-1 16,0 0 1-16,0 0 1 15,0 0 0-15,0 0-2 16,0 0 2-16,0 0 1 16,0 0-1-16,0 0 0 15,0 0 0-15,0 0 0 16,0 0 0-16,0 0 0 0,0 0-1 15,0 0 1-15,0 0 0 16,0 0 2-16,0 0-2 16,0 0-1-16,0 0 1 15,0 0 0-15,0 0 0 16,0 0 0-16,0 0 0 16,0 0 0-16,0 0 0 15,0 0 0-15,0 0-1 16,0 0 0-16,0 0 1 15,0 0 0-15,0 0 0 16,0 0 0-16,0 0 0 16,0 0 1-16,0 0-1 15,0 0 0-15,0 0 0 0,0 0-1 16,0 0 1-16,0 0 2 16,0 0-2-16,0 0-2 15,0 0 1-15,0 0 0 16,0 0 1-16,0 0-3 15,0 0 2-15,0 0-3 16,0 0 3-16,0 0-4 16,0 0 1-16,0 0 0 15,0 0-2-15,0 0 2 16,0 0-3-16,0 0-1 0,0 0 3 16,0 0-3-16,0 0 6 15,0 0-3 1,0 3 2-16,0 0-1 0,0 1 1 15,0-1 1-15,0-1-5 16,0 0 0-16,2 1 0 16,-1-3-3-16,1 0-7 15,-1 2-2-15,-1-2-3 16,0 0-14-16,3 3-48 16,-3-3-42-16</inkml:trace>
  <inkml:trace contextRef="#ctx0" brushRef="#br0" timeOffset="858035.7061">23803 10796 37 0,'-9'3'20'0,"1"1"-4"16,2-1-3-16,4 0 2 0,2 0 2 16,0-2-8-1,0-1-2-15,0 3 6 0,0-3 6 16,0 0 7-16,0 3-4 15,0-3 2-15,0 4-9 16,0-4-7-16,0 3-4 16,0-3 6-16,0 3-5 15,0 4 5-15,0 7 9 16,5 5 7-16,-1 7-1 16,-2 11-12-16,-1 9 2 15,-1 6 0-15,0 11-6 16,3 0 4-16,1 3-8 15,5-3 0-15,2-7-5 16,2-3 1-16,-2-7-1 16,-1 0 1-16,4-3-1 0,-4-10 0 15,3-3 0-15,0-6 0 16,-4-11 2-16,1-3-2 16,2-3 0-16,7-5 0 15,11-2 2-15,9 0 1 16,14 0-2-16,13-9 2 15,21-1 1-15,8-3-2 16,13-4 0-16,10 3-2 16,1-2-1-16,2 2 1 15,2 2 0-15,0-1-2 16,1-1 1-16,1-6 1 16,8-3 2-16,4 1-2 0,2-6 2 15,1-1-2-15,-7 0-4 16,-11 2 4-16,-9 4 0 15,-12 4 0-15,-11 2 0 16,-8 6 0-16,-7-2-2 16,-3 0 2-16,-2-1 0 15,-2-2-1-15,0 0 1 16,-7 2 0-16,-8-2 0 16,-9 6 0-16,-10-3 0 15,-10 6 0-15,-6 3 0 16,-9-2 0-16,-6 6 0 15,-2-3 0-15,-1 3 0 16,0 0 0-16,0 0 0 0,0-1-1 16,0-2 1-16,0 1-3 15,2-3 3-15,-2 0 1 16,1 1-1-16,-1-2-1 16,0 3 1-16,0-1-1 15,0 1 1-15,2-4 0 16,-1 1-1-16,1-4-1 15,1-1-2-15,3-2 1 16,-3-2-2-16,0-2-2 16,0-3-11-16,-3 0-8 15,0 6-43-15,0-1-61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7-01T12:08:05.715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8065 1535 319 0,'-9'13'53'0,"-13"-6"-32"16,7-7 17-16,6 3 0 16,6-2-8-16,0 0-8 15,0-1-9-15,3 3-3 16,0-3-1-16,0 1-4 16,0 2-4-16,0 4-1 0,0 25-4 15,0 22 4 1,0 32 0-16,3 20 2 0,-3 6 0 15,6-2 0-15,-3-6-2 16,0-4 1-16,3-5 1 16,-6-7-2-16,0-5-3 15,0-10 3-15,0-10-5 16,4-14 1-16,1-14-8 16,-5-11-4-16,3-10-8 15,-3-8-31-15,0-6-74 16</inkml:trace>
  <inkml:trace contextRef="#ctx0" brushRef="#br0" timeOffset="466.3841">7983 1577 207 0,'18'-21'108'15,"12"4"-100"-15,10-1 11 16,11 4 2-16,0 8 0 16,7 6-8-16,-3 0 2 15,0 13 2-15,-7 12-11 16,-5 6 5-16,-4 7 0 0,-12 9-5 16,-8 5-4-1,-19 10 1-15,0 9 5 0,-30 3-4 16,-11-1 0-16,-9-8-4 15,-5-14 4-15,3-11-3 16,4-10 6-16,2-12-4 16,10-5 1-16,14-8 5 15,10-3 1-15,9-1 4 16,3-1-14-16,0 0-3 16,0 3-6-16,9 1-5 15,16 6 13-15,11 5 1 16,6 4 3-16,4 2-1 15,-1 5-1-15,-2 1 2 16,2 2 0-16,-2-1-3 16,-1-1 0-16,0 0-5 0,4-4-3 15,-4-11-14-15,-2-7-56 16,0-5-55-16</inkml:trace>
  <inkml:trace contextRef="#ctx0" brushRef="#br0" timeOffset="698.2469">9202 1781 304 0,'0'0'97'16,"0"1"-96"-16,0 23 32 16,-19 18-5-16,-14 20-5 0,-9 15-12 15,-4 5-1-15,-2 2 0 16,2-2-2-16,4 3-5 15,3-5-2-15,5-8-1 16,3-10-6-16,8-17-5 16,7-17-16-16,7-19-39 15,6-9-64-15</inkml:trace>
  <inkml:trace contextRef="#ctx0" brushRef="#br0" timeOffset="1028.5777">9023 1980 156 0,'24'21'47'16,"1"15"17"-1,8 9-3-15,0 5-25 0,1 2-3 16,2 2 1-16,-3-2-13 16,3-4 0-16,-5-7-9 15,2-7-7-15,-3-9-2 16,1-10 1-16,-1-7 1 15,3-8-3-15,-5 0-1 16,-1-19 14-16,1-14-4 16,-4-13 6-16,-6-13-6 15,0-8-2-15,-9-8-6 16,1 0-1-16,-7 5-1 0,3 7-1 16,-3 8-2-1,2 7-3-15,4 2-8 0,7 2-24 16,11 3-33-16,4 4-62 15,8 7-176-15</inkml:trace>
  <inkml:trace contextRef="#ctx0" brushRef="#br0" timeOffset="1230.078">10172 1752 207 0,'-15'62'48'16,"-12"16"6"-16,-9 7-10 15,-4 8-6-15,-11 10-7 16,-4 1-7-16,0-7-2 16,7-13-14-16,11-19-7 0,13-19-1 15,6-14-3-15,9-19-11 16,9-13-8-16,0-20-61 16,12-30-112-16</inkml:trace>
  <inkml:trace contextRef="#ctx0" brushRef="#br0" timeOffset="1568.4478">10075 1824 211 0,'13'14'20'0,"4"20"21"16,8 17 6-16,-1 13-6 16,1 8-7-16,8 7-8 0,3-3-1 15,6-3-12-15,7-5 6 16,-1-10-8-16,1-13-3 15,-4-13 3-15,-2-10-8 16,-5-15 2-16,3-7 3 16,5-6-1-16,-1-25 9 15,4-17 3-15,-1-16-4 16,-4-15-6-16,0-15-4 16,-8-11-3-16,1 0-2 15,-4 5 3-15,-9 11-2 16,-3 17-1-16,-5 15-1 15,-7 15-2-15,-9 12 2 16,0 10-5-16,0 5-7 16,0 4-21-16,0 4-25 15,0-2-97-15</inkml:trace>
  <inkml:trace contextRef="#ctx0" brushRef="#br0" timeOffset="2460.0216">17633 1455 326 0,'3'-4'51'0,"-3"4"-23"16,0 0 10-16,0 0-2 15,0 0-19-15,0 0-5 16,0 8-7-16,0 34-5 16,0 30 3-16,-7 25 9 15,-4 12-7-15,3-1-3 16,4-8-2-16,1 0 1 15,-1-3-1-15,4-4 0 16,0-8-11-16,0-15-1 16,0-20-18-16,0-19-35 15,0-20-20-15,0-11-59 16,4-12-45-16</inkml:trace>
  <inkml:trace contextRef="#ctx0" brushRef="#br0" timeOffset="2686.567">17654 2054 315 0,'4'0'3'0,"10"0"2"15,5 0 7-15,17 0 8 16,9 0 6-16,13 0-4 16,10 0 2-16,8 0-11 15,1-5-7-15,-3-1-5 16,-5 0-2-16,-5 1-1 15,-8-2-2-15,-9-1-6 16,-11-2-17-16,-6-3-30 16,-11-8-33-16,-5-9-105 0</inkml:trace>
  <inkml:trace contextRef="#ctx0" brushRef="#br0" timeOffset="2881.8586">18485 1652 237 0,'-2'0'65'0,"1"0"-39"15,1 7-2-15,0 23-15 16,0 15 10-16,0 14 1 16,0 12 1-16,0 5-2 15,1 6-5-15,11 5-4 16,2 1-4-16,-2-1-3 16,-1-2-3-16,0-6-8 0,0-4-19 15,-1-10-41 1,-4-13-132-16</inkml:trace>
  <inkml:trace contextRef="#ctx0" brushRef="#br0" timeOffset="3428.8272">18843 2517 319 0,'4'-25'28'0,"4"-9"18"16,2-11 14-16,4-11-34 15,-2-8-7-15,2-12-6 16,5-12-4-16,0-9-4 0,5 1-4 16,-2 11 2-1,-3 23-2-15,-2 26-1 0,-10 21 1 16,-5 11-1-16,-1 4-1 16,4 12-11-16,5 28 5 15,4 24 7-15,-5 20 6 16,5 8-2-16,-3-2-2 15,7-7-1-15,-2-11-1 16,7-8 4-16,-6-13-4 16,5-14 1-16,-6-14-1 15,-3-11 0-15,7-12-3 16,-4-5 1-16,8-29 2 16,4-22 4-16,1-19-4 15,-1-19 2-15,-1-19-2 0,2-8-4 16,6 2-1-16,5 16 0 15,1 24 3-15,-4 27 2 16,-13 24 1-16,-6 16-1 16,-8 12 0-16,3 6-3 15,6 29 2-15,-2 20 1 16,2 13 7-16,-3 9-1 16,-2-1 1-16,-2-4-1 15,1-2 0-15,-2-7-4 16,0-3-2-16,-2-8 0 15,3-9-3-15,0-11-3 16,4-14-13-16,4-9-32 16,-1-9-109-16</inkml:trace>
  <inkml:trace contextRef="#ctx0" brushRef="#br0" timeOffset="3998.0675">20210 2490 387 0,'6'-11'56'15,"1"-17"-41"-15,5-13-15 16,-2-10 16-16,7-8-7 16,-4-14-3-16,8-15-3 0,3-11-3 15,2 2 1-15,1 11 2 16,-2 20 0-16,-5 26 8 15,-9 20-5-15,-7 15 1 16,-4 5-7-16,0 8-3 16,3 27 3-16,2 23 4 15,-2 17 3-15,3 0-2 16,0-8-2-16,5-10-3 16,1-9 2-16,5-9 0 15,-4-8-1-15,5-6 0 16,-1-10-1-16,2-10-3 15,4-5-2-15,8-9 5 16,10-31 0-16,13-20 0 0,5-21-4 16,2-5-4-1,-6 7-6-15,-12 18 4 0,-13 25 9 16,-15 19 2-16,-6 14-2 16,-2 3-3-16,4 14 3 15,1 20 1-15,10 14 7 16,9 8-2-16,7 2-2 15,6-3-1-15,3-3 0 16,6 1 2-16,4-4 1 16,-4-4 0-16,-1-4-5 15,-11-8 2-15,-5-7-2 16,-6-5-2-16,-4-8-5 16,-6-4-11-16,-7-6-12 15,-10-3-57-15,-3 0-76 0</inkml:trace>
  <inkml:trace contextRef="#ctx0" brushRef="#br0" timeOffset="4891.219">12890 1913 344 0,'-4'11'11'16,"1"9"-11"-16,3 12 0 16,3 19 5-16,13 16 4 15,8 12-2-15,-3 4-2 16,9 3-1-16,-1-2 4 0,6-5-1 16,-1-5 1-1,2-10 0-15,-4-9-4 0,3-13-3 16,-5-13 0-16,-4-13 3 15,-7-12-1-15,-3-4 4 16,0-7 11-16,7-33 12 16,4-25-1-16,1-23-16 15,-1-18-6-15,-6-4-7 16,-3-3 0-16,-2 2-2 16,0 6-4-16,4 17-3 15,-2 16-8-15,3 21-14 16,-5 20-45-16,-4 14-114 15</inkml:trace>
  <inkml:trace contextRef="#ctx0" brushRef="#br0" timeOffset="5094.7391">13802 2521 165 0,'6'14'57'16,"4"3"-15"-16,-1 2-31 15,3-2-11-15,6 0-8 16,1-9-18-16,1-8-64 16</inkml:trace>
  <inkml:trace contextRef="#ctx0" brushRef="#br0" timeOffset="5477.146">14714 1801 344 0,'0'0'52'0,"-3"2"-38"16,-20 23 23-16,-19 19-35 15,-16 14-1-15,-4 6 3 16,9-6 0-16,17-12 1 16,17-11-5-16,13-6-3 15,6-4-1-15,23-4-7 0,19-1 11 16,17-4 1-16,2-4-1 16,3-1 0-16,-1 0 0 15,-8 4 1-15,-7-1 0 16,-11 3-1-16,-15 1 0 15,-7 2 2-15,-14 7 2 16,-1 8 2-16,-20 7 0 16,-18 4-3-16,-11 3 1 15,0-3-4-15,-6-3-3 16,6-4-1-16,4-8-27 0,6-11-110 16</inkml:trace>
  <inkml:trace contextRef="#ctx0" brushRef="#br0" timeOffset="5649.3634">15548 2500 409 0,'16'23'2'16,"-2"1"-4"-16,-8 1-23 15,-6 1-110-15</inkml:trace>
  <inkml:trace contextRef="#ctx0" brushRef="#br0" timeOffset="6706.1993">7319 1210 217 0,'-7'-8'28'0,"1"0"-2"16,0 6 8-16,6 2-4 16,-3 0 11-16,0 0-18 15,0 6-13-15,-6 17-3 16,0 15-4-16,0 13 0 15,3 12 4-15,6 13-5 16,0 20 3-16,0 19-3 16,0 26 4-16,6 14-3 15,0 2-1-15,3-1 1 16,1-12-1-16,1-9 0 16,1-3 0-16,1-9 3 0,-4-7-3 15,6-15-1-15,0-14 2 16,4-15-3-16,-2-10 0 15,2-9-2-15,-5-14 0 16,-1-8-1-16,-4-11-6 16,-3-12-10-16,0-8-22 15,3-1-27-15,-6-36-53 16</inkml:trace>
  <inkml:trace contextRef="#ctx0" brushRef="#br0" timeOffset="9008.6435">7928 845 126 0,'12'0'17'0,"3"0"-2"16,10 0 12-1,2 0 9-15,9 4-1 0,3 0-7 16,7 1-1-16,9-3 2 15,6 1-8-15,8 1-2 16,4-1 1-16,6-1-3 16,-1 0-5-16,-1 0-7 15,1-1 4-15,-2 1-4 16,-3 0 0-16,9 1-3 16,6 0 0-16,12-3 0 15,12 0 5-15,7 0 2 16,-2 0-6-16,2 0-1 15,-1 2-2-15,-2 3 0 16,-5 2 0-16,-1 3 0 16,0-1 1-16,7-1-1 0,14-3 0 15,5-4 3-15,13-1-2 16,-3 0-1-16,-7 0 0 16,-2 1-1-16,-10 5 1 15,0 1 1-15,1 1 0 16,6 4 0-16,9-2 3 15,10-3-2-15,-1-2-2 16,1-2 2-16,0-3 0 16,-1 2-2-16,-7-1 3 15,4 3-3-15,8 1 3 16,-2 0-1-16,12 1-2 16,-8-2 0-16,0 0 2 0,-1 2-1 15,-5-1 0-15,10 0 1 16,6-4 0-16,3-1-1 15,5 0 0-15,-1 0 0 16,-6 0 0-16,-5 0 0 16,7 0 2-16,0 0-1 15,2-1 3-15,6-1 0 16,-6 1-5-16,-4-1 3 16,-9 2 1-16,2 0-2 15,0 0 4-15,5 0-4 16,2 0 3-16,-2-2-3 15,-3-7 0-15,1 1 0 16,-7-2 1-16,-1 2-2 0,2 0 1 16,-2 6 2-1,6-1-4-15,-9 1 0 0,-3-1-3 16,-1 2 3-16,-6-3 0 16,2-1 0-16,5 1 3 15,1 0-2-15,2 0 0 16,-2 1-1-16,-3 0 0 15,-1 2 0-15,-9 1 0 16,-3 0 1-16,2 0 0 16,1 0-1-16,1 0 2 15,2 0-2-15,-4 0-2 16,-4 0 2-16,-3 0 0 16,-8 2-1-16,-8 4 1 15,-1 0 0-15,-2 2 1 0,4 2 2 16,-3-1-3-16,-2 2 0 15,-3-1 0-15,-6 0-1 16,-2 1 2-16,-8-1-1 16,-8-2 5-16,-4 1-4 15,-10-1 0-15,-6 1-1 16,-12-1-2-16,-10 2-1 16,-8 2 1-16,-10-3-3 15,-5 1 4-15,-4 1-4 16,-6-1 4-16,-1 3 1 15,2 1 0-15,-7 7 1 16,1 6 0-16,-1 10 4 16,-2 5-2-16,-2 3 0 0,0 3-3 15,0 9 1-15,0 8-1 16,-5 8 3-16,-2 4-2 16,-4 2 0-16,2 5-1 15,0-1 1-15,2 2-1 16,0-1 0-16,1 1 1 15,2 4 1-15,0 1-2 16,-2 3 1-16,-3 6-1 16,0 0 0-16,0-4 2 15,2-9 0-15,-1-9-2 16,2-6 0-16,2-6 0 16,-1-7 1-16,1-8-1 0,1-6 0 15,1-6 2-15,2-4-2 16,0-5 0-16,0-6 1 15,0-6-1-15,0-6 1 16,0-3-1-16,0-7 1 16,0-1-1-16,0 0 2 15,0 0 3-15,0 0-2 16,0 0 0-16,-1 0 4 16,-6 0-3-16,-7 0 2 15,-7 0-6-15,-7 0 1 16,-3 4 0-16,-10-1-1 15,-1 1 1-15,-8 1-1 16,-5 0 0-16,-11 2-1 16,-4 1 1-16,-9 3 0 0,-8-2 2 15,-2 1-2-15,-4-1 2 16,-5-4 0-16,-4-2 2 16,-4-1-1-16,-7-1-3 15,0-1-3-15,-5 0 3 16,-2 0 0-16,-1 0 3 15,-7 0-1-15,-2 0 0 16,-3 0-1-16,-5-1 1 16,2-4 1-16,-4 1-2 15,1 0-1-15,-3 0-3 16,-3-1 3-16,-5 1 2 16,-7 0-2-16,-8 3 1 15,-3-2-1-15,5 3 1 0,-5-1 0 16,12 1-1-16,-9 0 0 15,2 0 0-15,-3 0 6 16,-9 0-3-16,6 0-1 16,3 0 3-16,-2-3-5 15,6 0 0-15,-8-1 0 16,-2 0 2-16,-7 1 4 16,2 1-3-16,-5 2-1 15,3 0 1-15,4 0-3 16,-7 3 0-16,-3 3 0 15,-10 1 3-15,-2 1-3 16,1 0 0-16,1 1-2 16,-2-2 1-16,-6 0 1 0,-7 0 1 15,-1-1 2 1,4 0-1-16,2-4-2 0,4 1 0 16,0-1 1-16,-8-1 2 15,3-1 0-15,0 0-2 16,5 0 1-16,7-4-2 15,-2-9 0-15,-2-1 5 16,1-2-3-16,0 0 2 16,3 2-4-16,6-1 0 15,3 2-2-15,-3 2 1 16,-6 1 0-16,3 0 1 16,6 1-1-16,3-1-2 0,9 0 0 15,-3 2 1-15,3 2 2 16,-9 3 3-16,0 2-2 15,0 1 2-15,0 0-3 16,6 0-1-16,-2 5 1 16,2 0 5-16,5-4-3 15,5-1 2-15,11 0-4 16,7-7-2-16,17-12-5 16,7-6-10-16,6-9-9 15,5-6-26-15,5-10-36 16,-5-4-217-16</inkml:trace>
  <inkml:trace contextRef="#ctx0" brushRef="#br0" timeOffset="46416.7607">14445 14014 368 0,'-91'0'12'16,"-30"0"10"-16,37 0 3 15,0 9 7-15,-5 7-3 16,-4-2-12-16,-4 3 7 16,-8 3-8-16,-11 5-4 15,-8-1 6-15,-9 3-2 16,-13 5-7-16,-10 5-5 15,3 5 5-15,-5 5-9 16,1 8 0-16,2 3 1 16,0 7 2-16,1 8-3 15,-4 6 3-15,-2 7 4 16,8 7-3-16,0 12-3 0,6 5-2 16,7 8 1-16,-8 11-1 15,3 2 1-15,-2 3-1 16,1 3 4-16,5-4-2 15,16-8-1-15,15 1 0 16,18-1-1-16,18 4 0 16,9-1 1-16,9 5-1 15,16-5 0-15,9-1 1 16,15-2-2-16,12-13 0 16,3-3 1-16,9-2 0 15,21-7-1-15,12-4 1 16,7-5 0-16,15-2-2 0,14-6 0 15,13 2 2-15,19-2 1 16,17-11-1-16,13-3 1 16,18-10 0-16,8-8-2 15,7-9 2-15,5-12 0 16,7-8 0-16,10-4 2 16,12-8-1-16,8-8 0 15,6-2-1-15,-2 0 0 16,11-21 1-16,5-8 0 15,12-8 1-15,-1-7-1 16,-2-10-1-16,9-5 0 16,-4-10 2-16,2-10 3 15,-4-7 0-15,-8-8-4 0,-7-6 1 16,-5-7 4 0,-4-7-4-16,-8-6 0 0,-13-8 0 15,-11-5 0-15,-12-5-1 16,-5-8 3-16,-12-6 2 15,-8-6-3-15,-9-4-3 16,-21-3 1-16,-17-1-1 16,-16 8 0-16,-21 3 1 15,-13 3-1-15,-12-9 1 16,-16 1 0-16,-9 2 1 16,-14-4 1-16,-6 10-3 15,-16 4 2-15,-19 15-1 0,-17 4 3 16,-16 11 1-1,-9 5-3-15,-9 7 1 0,-12 14 1 16,-8 13 0-16,-11 10-2 16,-10 13 3-16,-10 2-3 15,-8 12 1-15,-4 8-3 16,-1 9-1-16,-3 5 1 16,-10 9 0-16,-5 1 0 15,-7 4 1-15,2 6 0 16,6 0-1-16,3 3 0 15,6 17 0-15,1 6 0 16,2 11 1-16,-4 10-1 16,3 5 0-16,10 1 0 15,6 6-1-15,16 1-6 16,12 5 3-16,1 4-2 0,13-1 0 16,4 4 2-16,4-6-3 15,13-1-3-15,13-4-6 16,16-6-10-16,13-5-6 15,15 0-25-15,11-4-44 16,0-6-197-16</inkml:trace>
  <inkml:trace contextRef="#ctx0" brushRef="#br0" timeOffset="47190.2757">11185 15618 282 0,'-30'-16'46'0,"-1"9"-14"15,14-2 4-15,1-1 15 16,-4 3-24-16,7 4-9 16,-6 3 1-16,-1 0-9 15,-2 3-1-15,-5 16-3 16,-4 11-4-16,1 11 1 15,-3 8-1-15,5 8-1 16,8 5 0-16,1 1 0 16,13 5-1-16,6-4-1 15,0-5 1-15,18-10-2 16,12-7 0-16,13-5 0 0,2-10 1 16,7-10 0-16,3-11 0 15,3-6 1-15,-1-20 1 16,0-10-1-16,-8-5 0 15,-4 1 0-15,-11-1-3 16,-4 4-2-16,-9-5-11 16,-9 4-28-16,-12 5-119 15</inkml:trace>
  <inkml:trace contextRef="#ctx0" brushRef="#br0" timeOffset="47482.4886">11140 15913 188 0,'12'0'27'0,"9"-10"-22"15,7-7 40-15,2 0-4 16,3-2-14-16,-5 3-19 16,-1 6-5-16,-6 9 1 15,-3 1 1-15,-6 0-5 16,1 14 10-16,-3 11-5 15,3 9 5-15,0 0 6 16,-4 4-5-16,3-7-5 16,6-1 0-16,1-4-5 15,4-3-1-15,-1 0-5 0,2-6-9 16,2-8-13 0,0-9-65-16,4 0-145 0</inkml:trace>
  <inkml:trace contextRef="#ctx0" brushRef="#br0" timeOffset="47984.1924">11958 15945 271 0,'0'-26'78'0,"0"-13"-47"0,0-17 25 16,-3-10-28-16,3-11-12 16,0-6 0-16,-7-3-7 15,3 8-4-15,1 15-4 16,0 17 0-16,3 23 1 16,0 16 0-16,0 7-2 15,3 14-9-15,20 28 1 16,11 18 8-16,3 9 4 15,2-3-4-15,0-12 1 16,-2-9-2-16,-4-15 2 16,-2-14-1-16,-8-13 0 0,-4-3-2 15,-6-22 2 1,4-25 8-16,-5-19-4 0,-1-13 0 16,-2-3-4-16,1 2 2 15,-3 3-1-15,-4 12-1 16,3 19 0-16,0 22-1 15,0 15-2-15,6 9-1 16,3 28 4-16,8 19 0 16,9 17 4-16,1 5 1 15,3 3-4-15,2-9-1 16,8-1-3-16,1-3-20 16,-1-2-80-16,-4-6-280 0</inkml:trace>
  <inkml:trace contextRef="#ctx0" brushRef="#br0" timeOffset="49222.4144">15766 13894 327 0,'-62'0'27'0,"13"0"5"16,-9 11 13-16,-11 7-14 0,-15 9-12 15,-4 10-4-15,-2 6-6 16,2 10 6-16,1 6-5 16,-1 10 0-16,-6 10-1 15,3 10-6-15,6 1-1 16,7 3 1-16,11 5 4 16,10-1-6-16,17 5 2 15,13 4-1-15,20-1-1 16,7 1-2-16,29-7 1 15,30-7-1-15,13-6 0 16,15-7-1-16,14-13-2 16,16-15 3-16,7-12-5 15,18-12 6-15,10-8 0 0,-2-12 2 16,6-7-1-16,-10-10-1 16,-10-24 1-16,-10-11 1 15,-9-14 4-15,-14-18-2 16,-14-14 1-16,-8-12 7 15,-11-13-3-15,-10-3-2 16,-8-3 1-16,-16-1 1 16,-16 1-3-16,-18-3 3 15,-4-4-7-15,-32 10-1 16,-15 6 3-16,-12 5-4 16,-7 18-1-16,-10 14 0 15,-13 11 1-15,-6 24 2 0,-7 13-2 16,-1 14 5-1,-1 11-2-15,-1 3-1 0,2 6-1 16,5 13-1-16,10 2-4 16,10 5-3-16,16 1-7 15,13 5-18-15,12 5-13 16,17 5-22-16,5 2-114 16</inkml:trace>
  <inkml:trace contextRef="#ctx0" brushRef="#br0" timeOffset="49552.3047">15019 14716 283 0,'-13'27'27'0,"10"10"-25"15,3 12 12-15,0 8 1 16,0 5-4-16,0 7 0 16,3 7-5-16,3 3-3 15,-2 0 3-15,-1-8-6 16,0-15-1-16,-3-14 1 0,0-12-2 15,0-16-9-15,0-8-26 16,0-6-48-16,0-27-114 16</inkml:trace>
  <inkml:trace contextRef="#ctx0" brushRef="#br0" timeOffset="49852.3926">15028 14856 258 0,'14'3'7'0,"8"21"11"16,8 8 22-16,2 14-8 16,7 1-15-16,3 6 0 15,-3-4 1-15,0-7-7 0,1-8-2 16,-8-14-1 0,0-4 0-16,-5-12-1 0,-12-4-5 15,-2 0 6-15,4-20 8 16,-8-13 5-16,-2-10 0 15,-7-14-5-15,0-2-10 16,-7-7-1-16,-13-3-5 16,1 2-1-16,7 11-2 15,-2 8-3-15,13 17-13 16,1 8-31-16,0 10-55 16,12 9-87-16</inkml:trace>
  <inkml:trace contextRef="#ctx0" brushRef="#br0" timeOffset="50242.4771">15665 14565 282 0,'0'0'55'0,"0"13"-47"16,3 20 1-16,21 16 13 15,1 9-5-15,10 1-7 16,2 0 0-16,2-7 2 16,-4-2-2-16,0-9-8 15,-5-2-1-15,-5-3-1 16,-1-7-3-16,-11-6-9 16,-3-9-12-16,-7-4-38 15,-3-10-83-15</inkml:trace>
  <inkml:trace contextRef="#ctx0" brushRef="#br0" timeOffset="50654.7308">15724 14515 290 0,'6'-20'11'16,"23"-3"6"-16,13-4 22 15,4 5-9-15,-1 2-7 16,-3 10-3-16,-9 7-6 15,-7 3-6-15,-3 13-7 16,-11 17 3-16,-8 12 2 16,-4 12-1-16,-4 8 1 15,-11-3-3-15,-3-2 1 0,9-11-2 16,6-6-1 0,3-11 1-16,0-5-2 0,6-7-1 15,11-1-1-15,9-9 2 16,0 0 0-16,10-5 1 15,2-2 2-15,5 0 2 16,-1 0 4-16,-3 0 1 16,-6 0-1-16,-11 0-1 15,-9 0-6-15,-7 10 3 16,-6 13-2-16,0 10 5 16,-15 10-3-16,-11 7-5 15,-10 3-1-15,0-1 1 0,-4-5-12 16,-1 2-11-1,-2-2-26-15,-2-2-80 0</inkml:trace>
  <inkml:trace contextRef="#ctx0" brushRef="#br0" timeOffset="51757.1082">11819 16623 231 0,'-56'-5'46'15,"9"5"-11"-15,-7 18 13 16,-10 8-3-16,-6 8-13 16,3 8-12-16,-1 11 2 15,0 6-3-15,-7 10-6 0,1 11 2 16,2 2 0-16,7 5-6 15,8-1-5-15,11 0 4 16,16-7-6-16,18 0 0 16,12-6-1-16,12 1-2 15,31 3 1-15,21-4-1 16,17 1-5-16,16-9 6 16,13-12-1-16,20-10 0 15,7-17-1-15,8-13 1 16,12-13-1-16,-8-10 2 15,-3-24 2-15,-3-15-2 16,-16-16 4-16,-9-18 5 16,-15-11 0-16,-9-10-1 15,-12-11 2-15,-12-11-2 16,-9-7-5-16,-18 2 3 0,-17 1-2 16,-26 2 4-16,-6 2-8 15,-40 11 9-15,-20 9-5 16,-10 17-3-16,-15 20 0 15,-6 22-1-15,-9 18 4 16,-6 19-3-16,-9 10 0 16,-1 11 2-16,1 24-2 15,1 8 0-15,12 6-1 16,8 0-6-16,9 2 1 16,17 1-17-16,18-2-10 15,17 6-19-15,11 3-52 16,7-5-213-16</inkml:trace>
  <inkml:trace contextRef="#ctx0" brushRef="#br0" timeOffset="52042.681">11299 17475 238 0,'0'44'11'16,"0"8"-2"-16,2 3 14 16,9 2-7-16,2-1-8 15,2 0 0-15,3-3-6 16,-3-7-2-16,1-9-3 15,-5-13-8-15,2-9-21 16,-4-15-72-16</inkml:trace>
  <inkml:trace contextRef="#ctx0" brushRef="#br0" timeOffset="52236.4844">11355 17719 137 0,'15'-20'15'0,"7"-5"51"16,11-2-1-16,3 0-14 16,3 2-10-16,4 4-15 15,-4 4-19-15,-2 1-7 16,-1 2 0-16,-9 2-12 16,-5-3-23-16,-13 3-102 15</inkml:trace>
  <inkml:trace contextRef="#ctx0" brushRef="#br0" timeOffset="52395.4805">11679 17286 119 0,'13'31'28'0,"5"14"3"16,3 6-7-16,4 5-9 15,2 4-7-15,-2-1-8 16,1-4-27-16,1-6-65 15</inkml:trace>
  <inkml:trace contextRef="#ctx0" brushRef="#br0" timeOffset="52890.139">12001 17598 264 0,'-15'-39'30'16,"0"-10"26"-16,-4-10-10 16,5-9-21-16,-2 2-11 15,4 5-8-15,3 9 1 16,6 16-5-16,3 16-2 16,0 7 2-16,0 13-2 15,0 0-9-15,18 13 1 16,7 16 8-16,5 8 3 15,3 0 0-15,-5-2-1 16,-1-6 0-16,-5-4-2 16,1-10 0-16,-7-1 0 15,-4-9 0-15,-4-3 0 0,-2-2 0 16,-2 0-5-16,-1-7 1 16,0-20-1-16,-3-12 5 15,0-8 3-15,0-1-2 16,0 9 0-16,0 12 0 15,0 13 0-15,0 7-1 16,0 7 0-16,0 0-1 16,0 7-6-16,18 13 7 15,6 4 6-15,1 1-2 16,2-5-4-16,-3-3 0 16,0-7 0-16,0-3-1 15,-5-2-6-15,-4-3-5 0,0-2-28 16,-3 0-75-1</inkml:trace>
  <inkml:trace contextRef="#ctx0" brushRef="#br0" timeOffset="53340.5821">12468 17283 160 0,'0'0'52'0,"0"-10"20"16,0-16 7-16,0-10-49 16,0-7-16-16,-3-10 0 15,-8-3-5-15,-2-6 0 16,-3 1-5-16,0 9-2 0,6 9 3 16,3 22-3-16,1 12 3 15,6 9 0-15,0 1-5 16,0 31 1-16,9 8-2 15,12 5 2-15,1-6-1 16,-1-10 0-16,-3-11 0 16,-2-7 0-16,1-8-1 15,-4-3-2-15,-1-5 2 16,-2-17 1-16,4-10 5 16,-5-5 1-16,-3-2 0 15,0 9-1-15,-2 10-1 16,-4 10-1-16,1 6-1 0,5 4-2 15,7 4-2-15,9 19 2 16,5 4 5-16,4 2-4 16,5 1-1-16,3-3-1 15,4 0-11-15,-1-5-59 16,-6-2-327-16</inkml:trace>
  <inkml:trace contextRef="#ctx0" brushRef="#br0" timeOffset="400370.32">11783 1633 49 0,'0'2'24'0,"0"-2"-11"15,-7 0 6-15,-2 0 2 16,-2 0 2-16,1-1 13 16,4-6-6-16,-3-2-20 15,0-1 5-15,1 2-5 16,1-1 4-16,1 1 2 15,-6-2-11-15,-1-1-5 16,2-2 12-16,-5-2 0 16,1-2 24-16,-6 0-16 15,2-2-16-15,-7 1 6 0,-5 0 0 16,-9-3-5-16,-8-5-3 16,-8-1-2-16,-3-2 0 15,1-1 0-15,-6 3 4 16,-5-1 1-16,-9 2 1 15,-5 3-5-15,-8-3 0 16,-12 2 6-16,-6-6 4 16,-4 0 5-16,-8 0-11 15,-3 6-3-15,5 6 0 16,-2 8-2-16,-3 7 0 0,-1 3 4 16,-2 6-1-1,-3 13-3-15,3 8 2 0,2 2 1 16,7-3-2-16,0 2 3 15,-1-1-3-15,-14 4-1 16,-16 10-1-16,-8 4 1 16,2 3 0-16,6 1 2 15,22-6 0-15,24-4 2 16,12 2-4-16,9 0 0 16,-3 6-1-16,4-1 0 15,13-3 1-15,14-2 0 16,14 0 0-16,13 1-1 15,9 6 1-15,5 3-1 16,2-2 0-16,8-1 1 16,3-3-1-16,0 2-4 0,21 3 1 15,3 1 4 1,13 6-3-16,2 4 3 0,6 5 0 16,4 7 1-16,6 2-2 15,5-3 1-15,-2-3 0 16,9-5 0-16,5-3 0 15,5 2 0-15,7-2 1 16,4-4-1-16,-3-6 0 16,3-4 0-16,3-6-2 15,3-5 2-15,6-2 0 16,7-3 0-16,1-3-2 16,5-3 2-16,8-3 0 0,15-4 0 15,4-1 4-15,15-4-4 16,-1-5-2-16,-9-3 2 15,1-5 0-15,-9 0 2 16,-4-5-2-16,6-12 0 16,-2-4 3-16,-1-2 4 15,1-7-7-15,-12-3 2 16,-7 0-2-16,-6-4 1 16,-12-2 0-16,-9-3 0 15,-9-3 0-15,-16-2 3 16,-8 0-4-16,-12-4 3 15,-10 0-2-15,-5-4 1 16,-7-2 0-16,-6-2-1 16,0-4-1-16,-9-1 0 0,-3 5 0 15,-6 7 0-15,0 11-1 16,-6 10-5-16,-17 3-6 16,-9 5-30-16,-10 6-72 15,-13 13-54-15</inkml:trace>
  <inkml:trace contextRef="#ctx0" brushRef="#br1" timeOffset="405358.5271">11640 1874 229 0,'-9'-22'13'0,"-9"-3"-2"15,3 1 1-15,-5 4 22 16,7 2 5-16,-6-3-17 15,-2 0 20-15,0-2-15 16,-3 2-10-16,-1-3-5 0,-5 0 3 16,-3-3-4-16,-1-7-2 15,-9-2-2-15,1-7-4 16,-7 0-3-16,-5-3 6 16,-6 0 0-16,-7 3 0 15,-9 0-2-15,-5 0 1 16,-2 4-4-16,-8 2 7 15,-3 3-5-15,-3 5-2 16,2 3 5-16,-1 2-5 16,-1 5-1-16,-9 5 0 15,-7 5 0-15,-8 8-4 16,-6 1 2-16,-3 0 1 16,-2 13 2-16,2 2 1 0,6 4-2 15,3 8 0-15,6 6-2 16,0 5 0-16,5 3 1 15,1-1 1-15,3 5 2 16,12-2-2-16,7 5 0 16,4 3-1-16,7 4 1 15,1 0-1-15,5-7 3 16,3-4-2-16,13-3 0 16,11 4-1-16,7 5-1 15,8 3 0-15,4-2 2 16,12-2 0-16,6 0-1 15,6 2 0-15,0 0-1 0,0 0 1 16,6-3-6 0,13 2 7-16,1 4-1 0,7 0 0 15,4-2 1-15,12-2-1 16,5 2-1-16,10 3 2 16,5 1-1-16,1-1 1 15,9-2-3-15,0-6 2 16,5 0 1-16,7-2 0 15,3-2 0-15,9-3 0 16,3-4-1-16,11-7 1 16,9-2-1-16,16-4 1 15,4-2 0-15,12-3 1 16,2-4-1-16,-2-3 0 0,0-3 0 16,-1-4 0-16,-6-1 1 15,4-3 0-15,3 0 0 16,-5-12 1-16,3-9-2 15,-17-8 0-15,-11-8 0 16,-10-5 1-16,-18-5 0 16,-12-5 1-16,-6-5 0 15,-14-5 0-15,-9-5 1 16,-12-5 1-16,-9-3 2 16,-5-4 1-16,-12-1-4 15,-12-1 2-15,-3-8-3 16,-3-3-1-16,-18-4 4 15,-12-4-5-15,-13 4 0 16,-6 3-3-16,-8 6 3 0,-7 3 0 16,-7 5 1-16,-1 4-1 15,-9 6 0-15,-4 10 2 16,-3 5 0-16,-3 8-2 16,3 2 1-16,-3 6-1 15,0 4 0-15,6 5 0 16,6 5-1-16,9 8-4 15,4 5 1-15,1 8 0 16,-1 3-8-16,5 0 4 16,3 17-8-16,7 9-2 15,6 3-6-15,14 6-10 16,10 6-23-16,15 1-30 16,9 2-12-16,3-4-58 0</inkml:trace>
  <inkml:trace contextRef="#ctx0" brushRef="#br1" timeOffset="407060.3685">21141 1686 249 0,'-25'-26'5'0,"-9"-6"2"16,-7 1 21-16,-16 7 6 15,13-3-3-15,-8-1-5 16,-9-3-14-16,-12-4 4 16,-10-2 1-16,-8 2 1 15,-7 1-5-15,-5 4-6 16,-7 3 6-16,-11 2-10 16,-7 1-1-16,-7 3 5 15,-1 1-3-15,-8 3 2 16,-1 2-1-16,7 1-1 15,-1-2 3-15,3 2-7 0,2 1 1 16,-5 4-2 0,-3 0 3-16,1 5-1 0,-3 4-1 15,-2 0 1-15,5 0-1 16,-1 6-1-16,5 8 1 16,7 4-2-16,3 3 2 15,8 4 0-15,9 4 1 16,8 1-1-16,11 3 0 15,11 2 2-15,11 3-2 16,5 6 2-16,5 4-4 16,10 6 2-16,7 5-2 15,7-1 2-15,9 2 0 16,10 0-4-16,6 2 4 0,10 3-2 16,0 1 0-1,26 1 2-15,16-1-1 0,13 1 1 16,20 1-2-16,13 2 2 15,12-4 0-15,14 0-2 16,12-3 2-16,4 1 0 16,13-6-2-16,4-5 2 15,15-4 2-15,15-9-1 16,13-7 4-16,7-3-5 16,-2-5-1-16,-6 0 1 15,-7 0 2-15,2 0-2 16,-1-6 2-16,4-2 0 15,2-5-2-15,-5-8-1 16,-8-4 1-16,-10 0 1 0,-13-3 0 16,-7-11 1-16,-13-5-2 15,-7-1 0-15,-17-4-1 16,-10-3 1-16,-9-3 0 16,-11-1 0-16,-12-4 1 15,-8-3-1-15,-10-8 0 16,-4-7 0-16,-2-8 4 15,-5-2-2-15,0-2-1 16,-4-1 0-16,-2-1 0 16,-9-1 1-16,-3 2 0 15,-10 1-1-15,-4 3 6 16,-3 1-4-16,-3 1-1 16,0-4 3-16,-13 0-2 0,-10 1-2 15,-6 0-1-15,-13 3 0 16,-7 0-2-16,-11 1 2 15,-4 0 2-15,-10 9-2 16,-4 5 0-16,-10 10-2 16,2 6 2-16,1 4 0 15,0 7 0-15,-1 5 0 16,0 2-1-16,2 2 1 16,5 2-1-16,8 1-2 15,4 2-1-15,-2 0 1 16,-6 2-5-16,-5 1 1 15,-5 1-2-15,-1 0-6 0,-1 0-18 16,7 10-29 0,2 4-37-16,13 3-41 0</inkml:trace>
  <inkml:trace contextRef="#ctx0" brushRef="#br1" timeOffset="409356.3102">8850 3666 208 0,'-6'-9'9'0,"6"7"-9"16,0 2-1-16,0 0-1 15,0 0 0-15,9 0 2 16,9 0 23-16,10 5 6 16,5 1 15-16,9-2-18 15,10-1-7-15,3-2-8 16,11-1 1-16,10 0-4 15,6-1 2-15,0-15 0 16,-7 0-2-16,-11-3-4 16,-6-1 0-16,-6 3-4 0,-13 2 5 15,-12 2-5-15,-11 5-3 16,-16-1-14-16,0 1-36 16,-25-1-144-16</inkml:trace>
  <inkml:trace contextRef="#ctx0" brushRef="#br1" timeOffset="409626.9824">9186 3258 327 0,'0'0'0'0,"0"6"-21"0,0 15 21 16,0 14 12-16,0 19-2 15,0 18 11-15,0 18-7 16,-11 6-2-16,-11 3-3 16,-5-5 0-16,-1-7 0 15,-2-3-4-15,-3-3-2 16,-1-4-3-16,-2-8-1 16,3-6-28-16,0-14-19 15,8-20-55-15,8-13-32 16</inkml:trace>
  <inkml:trace contextRef="#ctx0" brushRef="#br1" timeOffset="409837.357">9296 3928 257 0,'45'17'13'16,"7"9"-2"-16,0 2 16 15,2-3-7-15,0 1-11 16,-2 1 3-16,-4-2-11 16,-8-1 3-16,-6-2-4 15,-7 1-20-15,-12-1-30 16,-8 1-48-16</inkml:trace>
  <inkml:trace contextRef="#ctx0" brushRef="#br1" timeOffset="411050.6647">19067 3045 159 0,'13'4'30'0,"-6"-3"-28"16,-1 2 3-16,-1 6 20 16,3 2-8-16,2 6 2 15,0 12 7-15,2 7 13 16,2 11-23-16,-2 6 13 15,1 8-17-15,-3 4 13 16,0 5-12-16,4 8-3 16,-6 5-3-16,-2-3-5 15,1-9 3-15,-1-13 8 16,2-12-9-16,1-4 0 0,-6-3-1 16,-3-4-3-1,0-6 1-15,0-9 2 0,0-5-3 16,-3-5-3-16,-17-7-7 15,-8-3-12-15,-14 0-49 16,-7-12-51-16,-6-12-12 16</inkml:trace>
  <inkml:trace contextRef="#ctx0" brushRef="#br1" timeOffset="411238.7503">18434 3560 312 0,'-10'0'19'15,"4"2"-16"1,3 21 0-16,3 11-3 0,0 10 7 16,0 4-5-16,6 0 5 15,10-1 3-15,7-5-8 16,2-4-2-16,8-6-21 16,-3-11-94-16,7-9-24 15</inkml:trace>
  <inkml:trace contextRef="#ctx0" brushRef="#br1" timeOffset="411411.0365">19727 3764 318 0,'44'30'29'0,"-5"10"-6"15,-3 6-4-15,-10-2 3 16,0 0-11-16,-12 4-11 15,-6 4-39-15,-8-3-117 16</inkml:trace>
  <inkml:trace contextRef="#ctx0" brushRef="#br1" timeOffset="415577.8173">22922 1928 170 0,'-8'-8'132'15,"1"2"-97"-15,-3 0-26 0,8 4 9 16,2 2 9-16,0 0-13 15,0 0-3-15,0 0-4 16,0 0 0-16,13 0-2 16,13 0 3-16,8 3 1 15,15 1-3-15,23-1-1 16,13-3 2-16,13 0-2 16,7 0-3-16,4 0-2 15,-6 0 2-15,-9 1-1 16,-12 6 0-16,-23 5-1 0,-14 0 0 15,-13 4 0 1,-12 2 0-16,-6 9 0 0,-8 8 2 16,-5 12 0-16,-1 10 4 15,-1 4-4-15,-19 11 2 16,-5 9-2-16,-5 3-1 16,-4 2 1-16,1-6-2 15,2-10 1-15,1-8-1 16,8-7 0-16,-1-9-1 15,8-10 0-15,0-6-7 16,5-7-11-16,2-8-10 16,2-4-22-16,5-4-37 15,1-7-49-15,6 0-13 16</inkml:trace>
  <inkml:trace contextRef="#ctx0" brushRef="#br1" timeOffset="416109.8866">24362 2228 276 0,'0'-4'25'0,"0"4"-20"0,0 0 0 16,0 0 4-16,0 8 2 16,0 13-5-16,-5 9 3 15,0 7-5-15,2 5 3 16,3 3-3-16,0 0 4 16,3 1-1-16,13-5-2 15,6-1 1-15,5-5 1 16,1-5-4-16,2-6 7 15,1-5-9-15,0-10 2 16,-1-6 13-16,5-3-2 16,-3 0-3-16,3-15-1 15,-1-6 1-15,-1-8-6 0,-5-9 2 16,-4-9 0-16,-9-12-6 16,-8-4 3-16,-7 0-2 15,0 7 0-15,-16 8 0 16,-9 9 2-16,-5 6-1 15,-6 5-1-15,-1 4-2 16,-2 4 0-16,-3 5 1 16,4 2-1-16,-4 5-1 15,0 1-3-15,0 1-7 16,2 6-16-16,-2 0-13 16,0 4-41-16,-4 16-82 15</inkml:trace>
  <inkml:trace contextRef="#ctx0" brushRef="#br1" timeOffset="416500.4129">23150 3328 292 0,'36'7'2'0,"7"-2"-1"16,18-5 9-16,21 0 10 16,15 0-4-16,20-16 3 0,16-5-12 15,7-7-1-15,-1-3-1 16,2-4 4-16,-2-1-2 15,-6 2 2-15,-5-1-1 16,-9 1-6-16,-11 2 6 16,-10 2-6-16,-11 5-2 15,-14 4 0-15,-19 5-2 16,-18 6 2-16,-17 5-11 16,-15 3-19-16,-4 2-16 15,-21 0-24-15,-26 17-80 16</inkml:trace>
  <inkml:trace contextRef="#ctx0" brushRef="#br1" timeOffset="416816.3444">23460 3552 270 0,'0'8'0'0,"0"-1"-35"16,18 1 35-16,19-3 21 15,14-5 8-15,22 0-6 16,20-14-6-16,16-10 5 0,9-3 1 16,1 0-8-16,-3 0-4 15,-2 2-5-15,-7 2-1 16,-8 2-3-16,-8 0-2 15,-9-2-4-15,-6 2-4 16,-6-3-14-16,-7 2-30 16,-10-1-43-16,-7 2-34 15</inkml:trace>
  <inkml:trace contextRef="#ctx0" brushRef="#br1" timeOffset="419305.1621">25962 1396 33 0,'-1'9'11'16,"1"-2"5"-16,0 0 10 15,18 5-7-15,17 1-7 16,20-6 7-16,-3-7 10 16,6 0 7-16,3 0 8 15,0-6-11-15,0-5-7 16,-4-4-2-16,-5 1-4 15,-6-2-11-15,-10 0-9 16,-9-1-4-16,-12-2-17 16,-15-2-61-16</inkml:trace>
  <inkml:trace contextRef="#ctx0" brushRef="#br1" timeOffset="419552.7143">26374 1106 126 0,'0'0'2'0,"0"18"-2"16,0 12 5-16,0 11 7 15,7 13-1-15,1 9 1 16,3 6 16-16,2 2 10 16,2-5-15-16,0-4-10 15,0-3 4-15,-2-2-9 16,-7-5 0-16,-2-7-8 0,-4-10-1 15,0-6-6-15,-4-9-11 16,-17-9-18-16,-4-10-142 16</inkml:trace>
  <inkml:trace contextRef="#ctx0" brushRef="#br1" timeOffset="419755.3047">26258 1597 240 0,'-14'17'7'16,"1"13"3"-16,-9 8 2 16,-5 7 3-16,-5 1-1 15,0 1-2-15,-1-3 3 0,0-3-5 16,3-8-7-16,3-3-3 16,3-7-7-16,8-9-13 15,4-7-38-15,9-7-102 16</inkml:trace>
  <inkml:trace contextRef="#ctx0" brushRef="#br1" timeOffset="419934.3044">26443 1641 134 0,'35'0'24'15,"4"0"12"-15,2 0 5 0,2 0-4 16,-1 3-15-1,-5 1-14-15,-4-1-6 0,-8 1-2 16,-9 0-15-16,-10 3-36 16,-6 4-67-16</inkml:trace>
  <inkml:trace contextRef="#ctx0" brushRef="#br1" timeOffset="420371.0987">26559 1833 63 0,'-16'25'51'0,"4"1"-19"16,7-1-12-16,5-4 0 15,0 0-5-15,20-4-2 16,5-3 4-16,5 0 2 16,-2-3-4-16,0 4-5 15,-5 0-4-15,-4 4-2 16,-5 2-1-16,-2 1-3 0,-6 4-1 16,0 0 1-16,-2-1 3 15,1 1-1-15,3 0 1 16,3-2 1-16,5 1 1 15,4-2-4-15,7-2 6 16,3 2-2-16,1-4 0 16,-4 0-2-16,-5-2-2 15,-8-6 0-15,-10-1-1 16,-4-4-1-16,0-1 1 16,-21 1 7-16,-19-1 7 15,-7-3-13-15,-3-2 0 16,3 0-1-16,6-13 1 0,8-4 2 15,9 0-2-15,9 0 8 16,9 1 0-16,6-3 3 16,0-3-2-16,15-5-7 15,14-5-3-15,10-3-5 16,10-2-7-16,10-4-14 16,7-7-5-16,4-2-23 15,1-11-111-15</inkml:trace>
  <inkml:trace contextRef="#ctx0" brushRef="#br1" timeOffset="420557.8532">27508 1539 276 0,'33'-5'2'0,"18"-1"2"16,10-2 20-16,7 2-6 15,1 2-14-15,-2 1-4 16,-15 3-3-16,-14 0-25 16,-19 0-119-16</inkml:trace>
  <inkml:trace contextRef="#ctx0" brushRef="#br1" timeOffset="420760.7518">27432 1974 124 0,'0'4'20'0,"3"0"-11"16,24-2 21-16,12-2 15 15,13 0-8-15,7-11-10 16,2-5-4-16,-3 0-3 16,-8-1-14-16,-13 2-6 15,-13-2-18-15,-12 3-43 16,-12-3-135-16</inkml:trace>
  <inkml:trace contextRef="#ctx0" brushRef="#br1" timeOffset="420946.5055">27557 1796 88 0,'0'21'33'0,"0"12"-9"15,0 6-4-15,0 5-3 16,3 1 15-16,3-3-1 15,0-6-8-15,-1-7-19 16,0-6-4-16,-2-10 0 16,-1-8-15-16,-1-5-20 15,4 0-16-15</inkml:trace>
  <inkml:trace contextRef="#ctx0" brushRef="#br1" timeOffset="421120.7454">27738 1891 101 0,'6'0'50'15,"-3"4"-16"-15,-2 22 19 16,-1 11-13-16,0 10-12 16,0 2-14-16,0-4-6 15,0-2 1-15,5-7-7 16,8-7-2-16,2-8-8 16,6-11-12-16,3-10-24 15,1 0-80-15</inkml:trace>
  <inkml:trace contextRef="#ctx0" brushRef="#br1" timeOffset="421630.7669">28598 1131 280 0,'0'0'8'0,"0"3"-8"15,0 23 0-15,-14 15 4 16,-16 15 7-16,-4 6-10 16,1 2-1-16,6-11 5 15,6-9-5-15,9-9 4 16,4-8-2-16,5-9-1 16,3-5 2-16,0-5 2 15,0-5 3-15,16-3 5 16,10 0 3-16,12-1-7 15,8-12-3-15,3-1-6 0,0 2-1 16,-5 0-1-16,-7 5 1 16,-15 3-2-16,-8 1-2 15,-10 3-5-15,-4 0-18 16,-6 10-4-16,-15 10 32 16,-4 5 1-16,-2 6 6 15,5 7 0-15,1 9 2 16,2 3-4-16,8 3 2 15,6-1-4-15,5-4 1 16,0-6-4-16,5-6 2 16,9-7 1-16,2-5 1 0,1-7-3 15,-3-5-1 1,-3-7 0-16,-5-2-1 0,-4-3-7 16,-2 0-5-16,0-16-7 15,0-12-149-15,0-10 58 16</inkml:trace>
  <inkml:trace contextRef="#ctx0" brushRef="#br1" timeOffset="422266.742">28689 1796 62 0,'2'-28'95'0,"4"11"-36"16,3 4-30-16,2 5 6 15,2 1-21-15,4 0-10 16,3 1-4-16,2 1 0 16,4 2 1-16,2 1-1 15,-1 2 2-15,3 0-1 16,0 0 1-16,-2 9-1 0,-1 5 7 15,-6 2-1-15,-8 3-1 16,-5 4-6-16,-8 2 4 16,-3 2-4-16,-20 1 4 15,-10-1-1-15,-8-2 0 16,-2-2-3-16,-3-5-1 16,4-5 1-16,6-4 0 15,7-5-7-15,10-4 7 16,7 0 3-16,6-3 0 15,4-11 1-15,2 1-4 16,0-1 0-16,0 2-8 16,6 5 5-16,1 3 2 15,-3 3-2-15,1 1 2 0,0 0 0 16,0 0 0-16,-1 12 1 16,-1 12 3-16,-3 8 2 15,-1 4 3-15,-18 2-1 16,-5-1 3-16,0 0-2 15,0-5-1-15,2-4 5 16,5-2-5-16,5-5-1 16,6-3-1-16,6-2-4 15,0 1-1-15,6 4 2 16,17 2 2-16,5 3-3 16,3 4 1-16,4 3-1 15,-3-3 2-15,0 3-3 0,-4-3 0 16,-1-1 0-1,-3-1 0-15,-3-1 0 0,-3 0 1 16,-6-3 0-16,-4-3-1 16,-6-2 1-16,-2-4 0 15,-3 0 0-15,-19 1 5 16,-13 0-1-16,-9-2-3 16,-9-3-2-16,-5-3-8 15,0-5-8-15,3-3-26 16,6 0-61-16,5-10-53 15</inkml:trace>
  <inkml:trace contextRef="#ctx0" brushRef="#br1" timeOffset="422484.9619">28549 2596 112 0,'33'3'31'0,"6"8"-12"16,6 3 36-16,0 2-7 15,1 2-21-15,-3 1-9 16,-1-1-6-16,-2 0-6 16,-3 1 1-16,-4-1-5 15,-4-2-2-15,-6-2-2 16,0-3 0-16,-1-3-12 16,2-4-40-16,4-4-137 15</inkml:trace>
  <inkml:trace contextRef="#ctx0" brushRef="#br1" timeOffset="422613.2028">29341 2766 214 0,'0'0'0'16,"0"0"-41"-16,0 0-95 15</inkml:trace>
  <inkml:trace contextRef="#ctx0" brushRef="#br1" timeOffset="434683.4569">23225 6331 16 0,'0'-25'0'15,"0"-3"-3"-15,13-6 3 16,4-4 0-16,2-6-1 15,0-5 1-15,1-4-5 16,-3-3 5-16,-2-1-1 16,-1 5 0-16</inkml:trace>
  <inkml:trace contextRef="#ctx0" brushRef="#br1" timeOffset="435927.0541">22869 1857 199 0,'0'-10'10'0,"-11"-9"-7"0,-1 5 1 16,1 5 8-16,7 3-5 15,2 3-1-15,1-1 1 16,-1 0 2-16,-1-1-2 16,2 3 5-16,-1 0 9 15,2 2-5-15,0 0-6 16,-1 0-9-16,1 0-1 15,0 0-2-15,0 16 2 16,0 13 0-16,1 14 2 16,4 10 2-16,-2 11 2 0,0 5 0 15,-2 10 2-15,1 3-1 16,-1 10 2-16,4 8 2 16,-5 1-3-16,3 2 0 15,0-1-3-15,3-5-4 16,0-5 3-16,4-5-3 15,-1-5-1-15,2-6 1 16,0 1 0-16,6-5 0 16,4-10 3-16,0-6-2 15,0-8-2-15,-2-7 0 16,-4-4 1-16,0-8-2 16,-9-6 1-16,1-8 0 15,-4-2-2-15,0-4 2 0,-1-5-6 16,-2-1-1-16,0-3-9 15,-3 0-7-15,-12-14-23 16,-6-18-56-16,4-12-34 16</inkml:trace>
  <inkml:trace contextRef="#ctx0" brushRef="#br1" timeOffset="436998.0831">22749 1854 220 0,'0'-16'27'0,"19"1"-19"15,13-3-2-15,11-4 8 16,5 2 6-16,11 2-4 15,16 3-2-15,8 1-1 16,11 0-3-16,11-1 1 16,2 0-7-16,13-4 1 15,3 0 0-15,7-2 1 16,-2-2 2-16,-8 0-1 16,-2 4 0-16,0 2 3 15,-5 1-3-15,0 2-4 16,4 0-3-16,-9 4 2 0,-6 3 0 15,-14 4-2-15,-21 3 0 16,-16 0 0-16,-20 2 1 16,-11 5-1-16,-6 0 0 15,-3 1 1-15,1 2-1 16,0 4 2-16,1 5-2 16,5 2 1-16,0 4 0 15,2 3-1-15,0 6 1 16,4 6 1-16,0 4-1 15,2 2 0-15,0 3 0 16,1 1-1-16,-3 0 0 16,0 3 0-16,-6 2 1 0,-2 1 1 15,-2 7-1-15,-1 1 1 16,-1 2 3-16,2 5 0 16,-1 0-2-16,0 2-1 15,5 1 0-15,-1-6 1 16,2-3 1-16,-1-5-3 15,-3-7-1-15,-3-3 2 16,0-8-2-16,-3-2 4 16,0-7-3-16,-1 0-1 15,0-6 0-15,0-3 0 16,-2-5 0-16,1-4 0 16,-4-4 0-16,-2-4 1 15,-1-2-1-15,0-4 0 0,0-1 0 16,0 1 1-16,0-1 0 15,0 0 0-15,0 0 0 16,0 0-1-16,0 0 0 16,0 0 1-16,0 0-1 15,0 0 2-15,0 0-2 16,0 0 1-16,0 0-1 16,0 0 1-16,0 0-1 15,0 0 0-15,-7-2-1 16,-6-6 1-16,-1 3 0 15,1-1 0-15,-2 2 0 16,-3-1 0-16,-4 3 0 0,-4 2-1 16,-4 0-1-16,-10 0 1 15,-5 2 0-15,-8 10-1 16,-7 2-1-16,-6 0 3 16,-4 0 0-16,-3 0 0 15,-2-1-1-15,1 0 1 16,-5-2 0-16,-3-1 1 15,-1 1-1-15,-3-3 1 16,-4 1-1-16,3-2 2 16,-3-4-2-16,9 1 0 15,5-1 0-15,8 1-1 16,3-1-2-16,1 3-12 16,5-1-13-16,0 2-34 15,4-1-31-15,0-3-80 16</inkml:trace>
  <inkml:trace contextRef="#ctx0" brushRef="#br1" timeOffset="440252.2131">22683 2492 24 0,'0'1'14'16,"0"-1"-5"-16,0 0 1 0,0 2 0 15,0-2-6-15,0 0 5 16,0 0 6-16,0 0 8 16,-3 0 5-16,2 0-2 15,1 0-4-15,-2 0-1 16,1 0 5-16,-4 0-6 16,-1 0-11-16,-1 0 2 15,-10-5-4-15,-2 1 3 16,-5 0-3-16,-7 1-6 15,-4 0 10-15,-3 0 2 16,-1 2-8-16,-2-2 1 16,0 3 10-16,1-1-8 0,-2-1-5 15,-1-1-1-15,5-1 5 16,1-2 2-16,-4 1-7 16,3-1 3-16,-4 1 1 15,2 0-4-15,-3-1 0 16,1 0-1-16,1 2 0 15,7-3 3-15,0 0-2 16,8 1 3-16,4 2-4 16,1-2-1-16,5 2 1 15,-4 1-1-15,8 0 0 16,4 1 0-16,2 1 2 16,2 1-2-16,3 0 0 15,-1-1 0-15,1 1 0 0,1 0 0 16,0 0 0-1,0 0 1-15,0 0 0 0,0 0-1 16,0-2-1-16,0 2 1 16,0 0 0-16,0 0 0 15,0 0-3-15,0 0-3 16,0 0-3-16,0 0-8 16,0 0-15-16,0 0-41 15,0 0-27-15,-2 0-21 16</inkml:trace>
  <inkml:trace contextRef="#ctx0" brushRef="#br1" timeOffset="441684.67">21936 2287 85 0,'1'0'11'15,"-1"0"-6"-15,0 0 13 16,0 0 13-16,0 0 9 16,0 0-14-16,0 0 5 15,0 0-4-15,0 0 0 16,0 0-6-16,0 0 1 0,-7 0-14 15,-5 0-7-15,-9 0 0 16,-1 0 0-16,-5 0 1 16,1 4 2-16,-4 5-1 15,2-1 1-15,3 1 0 16,-2 0 1-16,5-3-1 16,-1 1-1-16,4-1-2 15,-1 0 1-15,4-1-1 16,3-1 2-16,0 0-2 15,6-2 0-15,4-1 0 16,1-1-1-16,2 0 2 16,0 0-2-16,0 0 0 0,0 0 0 15,0 0 0 1,0 0-4-16,0 0 3 0,0 0-1 16,0 0 0-16,0 6 1 15,0 3 0-15,0 3 2 16,11 6-2-16,3 0 0 15,2 3 1-15,3 1 0 16,4 3 2-16,2-2-1 16,2 4 0-16,0 3-1 15,-1-1 1-15,0 2 1 16,1-1-2-16,-2-2 1 16,0-2-1-16,1-5 4 15,-3-1-4-15,-1-2 0 0,-3-3 3 16,-2-2-1-16,-7-3-2 15,-1-3 3-15,-5-3 0 16,-2-1-1-16,-2-1 1 16,0 1 6-16,0-2 1 15,0-1 0-15,0 1 4 16,0 1-2-16,0-2 0 16,0 0 2-16,0-7-2 15,0-16-8-15,0-5-4 16,0-3 2-16,0-5-1 15,0-6 1-15,10-7-1 16,2-8-1-16,-1 1 0 16,-1 5 0-16,-3 6 0 15,-2 7 1-15,0 8 0 0,-2 7-1 16,0 4 0-16,-3 2 0 16,1 3-1-16,-1 0 1 15,0 1 0-15,0 2 2 16,0 1-3-16,0 1 2 15,0 4-1-15,0-2 0 16,0 1 0-16,0 0 2 16,0 0-2-16,3 1 0 15,-2 2-2-15,1 0 2 16,-2 2 2-16,0 1-2 16,0-1 0-16,0 1-2 15,0 0 5-15,0-2-4 16,0 2 1-16,0 0 0 0,0 0 0 15,0 0 1-15,0 0-1 16,0 0 0-16,0 0 1 16,0 0-2-16,0 0 1 15,0 0 0-15,0 0 0 16,0 0 0-16,0 0 1 16,0 0-1-16,0 0 0 15,0 0 0-15,0 0 0 16,0 0 0-16,0 0 0 15,0 0 0-15,0 0 0 16,0 0 1-16,0 0-1 16,0 0 0-16,0 0-1 0,0 0 1 15,0 0-1-15,0 0 1 16,0 0 0-16,0 0-1 16,-2 0 2-16,-9 0-2 15,-9 2-1-15,-9 6 1 16,-7 2 1-16,-9 1 0 15,-3 2 0-15,2 0-2 16,0-2 2-16,5-1-2 16,2 1 2-16,5-3-1 15,3 2 1-15,1-3 0 16,6-2-1-16,6-1-1 16,6-3 2-16,5-1 0 15,0 0 0-15,3 2-2 0,1-2-6 16,0 0-3-1,2 0-19-15,-4 1-18 0,2 1-9 16,0-1-24-16,0 3-23 16,3 1-1-16</inkml:trace>
  <inkml:trace contextRef="#ctx0" brushRef="#br1" timeOffset="449049.8709">23193 3398 100 0,'-13'5'11'0,"0"-3"-3"16,10-2-2-16,-1 0 1 15,3 0-7-15,-5 0 0 16,-2 0 0-16,-2 0 1 15,1 0 9-15,-2 0 3 16,1 0-9-16,1 0-4 16,2 0 2-16,2 0-2 0,0 0-2 15,2 0 2 1,0 1 0-16,0 2-1 0,-2-2 1 16,3 2-1-16,1-2 1 15,1-1-1-15,0 0-3 16,0 0 4-16,0 0 2 15,0 0-2-15,0 0 2 16,0 0 1-16,0 0 5 16,0 2 2-16,3-2 4 15,9 0 3-15,7 1 5 16,11-1-8-16,8 0 5 16,11 0-7-16,6 0-1 15,9-3 0-15,8-8-4 0,5-3 1 16,8-1-1-1,8-2 1-15,1-3 1 0,9-1-1 16,-2-1-3 0,4-1 8-16,5 0-5 0,5-1-1 15,-2 2 0-15,-1-1-3 16,-6 0-2-16,-6-1 0 16,-5-1-1-16,-2-2 2 15,-9 3 1-15,-5 2 0 16,-6 1-2-16,-2 1 1 15,-4 1 0-15,-5 2 1 16,-7 4-4-16,-10 1 1 16,-9 4-1-16,-10 2 0 15,-6 4 1-15,-8 1-1 0,-6 0 0 16,-3 1-1 0,-3 0 1-16,0 0 0 0,0 0-1 15,0 0 1-15,0 0-6 16,0 0-2-16,-14 0-9 15,-8 0 7-15,-5 0-28 16,-4 2-55-16,-2 6-14 16</inkml:trace>
  <inkml:trace contextRef="#ctx0" brushRef="#br1" timeOffset="449590.1692">22914 3675 39 0,'6'0'18'0,"15"0"8"16,10-1 0-16,11-7-9 15,14-2 0-15,14-3-1 16,9 1 3-16,9-5-3 15,7-3-5-15,11-3 1 16,14-1-2-16,9-1 3 16,7-1-9-16,-2 0 2 15,6-1-1-15,4 1 1 16,-4 3 4-16,-1 0-1 16,-5 0 0-16,-13 0-1 15,-11 3 0-15,-13 3-4 16,-10 3-3-16,-13-1 0 15,-10 4 0-15,-8 0 0 0,-13 1-1 16,-10 2 0-16,-9 2-1 16,-11 2-1-16,-7 1-6 15,-2 2-2-15,-4 1-12 16,0 0-91-16</inkml:trace>
  <inkml:trace contextRef="#ctx0" brushRef="#br1" timeOffset="456732.7627">27289 2926 281 0,'-24'-7'13'0,"-6"-1"1"15,-1-6 6-15,-1 6 2 16,-8 6-9-16,1 2-6 0,-4 2 0 16,-2 16-3-1,-5 7 4-15,-1 9-1 0,-3 5-4 16,2 4 1-16,5 2-2 16,7-1 0-16,11-1-1 15,9 2-1-15,11-1 1 16,9-1-1-16,4-4 0 15,22-1 4-15,16-6 0 16,10-3-1-16,16-8-1 16,9-5 3-16,3-10-3 15,1-6-2-15,-1 0-3 16,-1 0-3-16,-5-6-17 0,-7-6-25 16,-11 0-67-1</inkml:trace>
  <inkml:trace contextRef="#ctx0" brushRef="#br1" timeOffset="457640.256">27641 3645 24 0,'7'0'87'16,"4"0"-73"-16,-2 0 8 16,2 0-10-16,-1-9-9 0,-1 1 0 15,-1-2 1-15,-3-2 10 16,-1 1 1-16,-1-2 14 16,2-2 8-16,1-2-19 15,3-4 1-15,0-3 5 16,1-3-3-16,3-4 2 15,1 0-5-15,2-4-4 16,2-3-4-16,0-2 1 16,3-2-4-16,-3-5 5 15,1-1-4-15,-2 2-2 16,-2 2-4-16,-5 10 3 16,-2 7-4-16,-3 7-1 0,-3 9 2 15,-2 5-1-15,0 5 2 16,0 1 5-16,0 0-8 15,0 0 0-15,0 0 0 16,0 0-2-16,0 3-3 16,0 11 5-16,0 6 3 15,0 5-3-15,0 6 0 16,0 6 0-16,0 6 0 16,4 6 1-16,1 0-1 15,3 1 2-15,-1-4-2 16,3-5 0-16,1 0 1 15,-2 0-1-15,1-1 0 16,-1 2 0-16,-1 0 0 0,-2-2-1 16,4-5 2-1,-2-4-1-15,-1-13 0 0,-1-5 1 16,-4-9-1-16,2-2 0 16,-3-2 1-16,-1 0 1 15,3 0 4-15,3-17 4 16,6-22-3-16,5-14-6 15,5-10 1-15,1-8-2 16,-3 1 0-16,4 3-2 16,-3 4 2-16,2 3-2 15,-1 8 2-15,-1 10-2 16,-5 12 2-16,-7 14 1 0,-2 11-1 16,-7 5 0-1,0 0 0-15,0 0-3 0,3 0-5 16,5 15 1-16,1 15 7 15,4 9 0-15,1 11 0 16,-5 5 1-16,0 1 0 16,0 0 0-16,-3-6 0 15,1-2-1-15,3-6 0 16,-3-2 0-16,0-5-3 16,-1-5-2-16,1-6-15 15,-1-6-30-15,2-5-26 16,3-9-43-16,6-4-27 15</inkml:trace>
  <inkml:trace contextRef="#ctx0" brushRef="#br1" timeOffset="458098.7976">28788 3239 153 0,'0'-12'71'0,"0"6"-40"16,0 5-10-16,0 1 6 15,0 0-22-15,0 0-3 16,0 10-2-16,0 15 12 16,0 9-1-16,1 5 0 15,6 3-6-15,2-2-1 16,2 0 3-16,4-2-4 16,3-3 1-16,-1-3-2 0,4-6 1 15,2-5 2-15,-1-5-4 16,1-6 4-16,3-3-1 15,0-7 1-15,6 0-1 16,-1-1 4-16,5-19 0 16,-2-6 2-16,1-6-3 15,-4-5 0-15,-1-2-2 16,0-5 1-16,-1-4-3 16,0-3 2-16,-1-1-4 15,-3 2 1-15,-4 7-2 16,-6 4 4-16,-9 10 0 15,-1 4-1-15,-5 2 2 16,0 6-4-16,0 3-1 0,0 4-1 16,0 2-6-1,-5-1-5-15,-4 4-7 0,2 2-30 16,1 3-61-16,0 0-78 16</inkml:trace>
  <inkml:trace contextRef="#ctx0" brushRef="#br1" timeOffset="459043.0885">29994 3182 44 0,'0'-10'121'0,"0"-2"-109"16,-11-2 13-16,-7-1 22 16,-9-5-16-16,-7-4-3 15,-13-1-16-15,-9-3 9 16,-12-3-5-16,-10-2-3 0,-10 1 0 15,-11-2-3 1,-6-1-1-16,-6 1-2 16,-8 1 9-16,-5 2-14 0,-12 4 0 15,-10 5-1-15,-3 2-1 16,-8 5 4-16,-1-1-4 16,0 3 2-16,-5 3-2 15,4 2 0-15,-3 2 3 16,1 5 2-16,-3 1-2 15,2 1-2-15,5 16 0 16,9 5 0-16,9 3-1 16,11 3-1-16,13 8 1 15,5 2 0-15,13 7-2 16,13-1 2-16,14 1-3 16,12-4 0-16,12 4-1 0,6 2 2 15,7 3-1-15,8 2 1 16,8-2-2-16,11-1 4 15,6 2-3-15,3 1 1 16,22 4 2-16,12 4 0 16,16 5 1-16,12-1 0 15,15 1-1-15,12-7 0 16,14-6-1-16,7-4 2 16,10-5-1-16,14-1 0 15,16-4 2-15,15-4-1 16,15-3-1-16,4-6-1 15,-4-5-7-15,-4-1 7 16,-4-7 1-16,-2-2 0 0,0-7 0 16,7-3-3-16,-1 0 3 15,-2-14-3-15,-4-4 0 16,-14-4-2-16,-5-3 3 16,-10-5 2-16,-14-2 0 15,-7-5-3-15,-13-6 3 16,-10-4 0-16,-4-10 2 15,-13-9 0-15,-11-7-1 16,-11-2 0-16,-15 5 0 16,-12 9 0-16,-16 4 2 15,-11 5 1-15,-7 0-3 16,-4 5-1-16,-15 5-1 16,-8 4-4-16,-4 5-1 15,1 8-1-15,0 4-1 0,3 6-14 16,2 4-20-16,0 6-5 15,2 2-8-15,-1 3 0 16,-1 0-25-16</inkml:trace>
  <inkml:trace contextRef="#ctx0" brushRef="#br1" timeOffset="470388.1467">7124 4032 387 0,'-3'6'2'0,"3"-6"-2"16,-3 0-3-16,3 0 3 0,0 0 15 15,3-10-4 1,10-5-5-16,5-6-1 0,6-2-1 16,6-3-2-16,9-4-2 15,10-8 2-15,15-13 1 16,11-11-2-16,16-8-1 16,3 0 1-16,10 1 0 15,2 1 1-15,4 0 0 16,-2 1 0-16,2-1-1 15,-10 3-1-15,-6 4 0 16,-12 9 1-16,-10 7-2 16,-17 11 1-16,-16 7 0 15,-14 7-1-15,-7 8-1 16,-12 5 2-16,-3 4 2 0,0 2-1 16,-3 1 1-16,0 0-3 15,0 0 1-15,0 0-5 16,0 0 5-16,0 0 4 15,0 0-2-15,0 0 0 16,0 0 0-16,0 0-2 16,0 0 2-16,0 0-2 15,0 0 0-15,0 0 0 16,0 0 1-16,0 0-1 16,0 0 0-16,0 0 0 15,0 0 1-15,0 0 1 16,-9 0-1-16,-9 0-1 15,-10 0-1-15,-11 0 1 0,-10 0-2 16,-12 1 2-16,-14 10 0 16,-4 3 0-16,-8 2 3 15,-8 2 2-15,1 1 1 16,0-1 0-16,6 1-5 16,6 0 3-16,6-3 5 15,10-3-4-15,5-4 3 16,13 0-7-16,8-2 0 15,9-3 1-15,11-2 1 16,10-2-2-16,4 0-1 16,6 0-1-16,0 0-4 15,0 0-1-15,0 0-4 0,3 0 3 16,13 9 6-16,4 4 1 16,8 3 1-16,5 2-1 15,4 1-1-15,11 2 1 16,4 5 0-16,6 1 0 15,11 4 1-15,7 4 2 16,6 6-3-16,9-1 1 16,-3-5 0-16,-6-4-1 15,-3-6-2-15,-6-6 2 16,-4-2-4-16,-11-8 4 16,-7-2 0-16,-14-4 0 15,-13-1 0-15,-6-2 0 16,-9 0 0-16,-6 0 0 15,0 0 1-15,-3 0 4 16,0 0-4-16,0 0 4 0,0 0 0 16,0 0 0-16,0 0 4 15,0-12-1-15,0-11-3 16,0-14-4-16,0-10-2 16,10-5 2-16,-1-3-2 15,5 1 1-15,-1 2 0 16,5 2-1-16,0 4 1 15,1 4 0-15,-6 2 0 16,4 4 0-16,-8 5-1 16,-3 4-2-16,-6 4 2 15,0 6-1-15,0 2-2 16,0 4-8-16,0 1-4 0,-3 3-5 16,-3 1-7-16,-3 3-10 15,-1 3-28-15,-1 0-37 16,-8 3-3-16</inkml:trace>
  <inkml:trace contextRef="#ctx0" brushRef="#br1" timeOffset="471362.0156">5226 3152 28 0,'-18'-15'217'16,"3"3"-201"-16,5 11 3 15,4 1-8-15,6 0 10 16,0 0-7-16,0 0-8 16,0 1-6-16,0 11 0 15,13 9 0-15,5 11 7 16,9 13 19-16,0 11-6 16,-2 7-6-16,-1 0-8 15,-3 0 0-15,3-7 0 16,-5-4-4-16,-1-5-2 15,0-8 2-15,-3-5 0 0,-2-10 0 16,-1-8-2-16,-4-7 0 16,-5-3 0-16,4-5-13 15,-4-1-14-15,-3 0-16 16,6 0 10-16,-6-1-2 16,0-16-18-16,0-9-43 15</inkml:trace>
  <inkml:trace contextRef="#ctx0" brushRef="#br1" timeOffset="472248.7371">5439 2878 228 0,'0'0'0'16,"0"2"-1"-16,0 0 1 16,0 0 8-16,0-1-2 15,0 1-2-15,0-1 4 16,11-1 7-16,8 0 2 15,-1 0 3-15,6 0-9 16,-2 0-2-16,5 0 3 16,0 0-3-16,-3-1-7 15,6-4 0-15,-5 1 3 16,2 0-1-16,-5 1 0 0,-5 2 0 16,-4 1-3-16,-7 0-1 15,-3 0 0-15,-3 0-5 16,0 8-5-16,0 6 10 15,0 10 2-15,-9 6 13 16,-7 4-9-16,-2 1-3 16,-3-2 4-16,3-2-5 15,0-3 2-15,5-7 0 16,5-4-4-16,2-7 1 16,6-5-1-16,0 1-3 15,0-2 2-15,0 2-6 16,8 0 2-16,7 0 5 15,4-2 2-15,8-1 3 0,4-2-1 16,-1-1-3-16,6 0-1 16,-3 0 1-16,1 0-1 15,-4 3 0-15,-3 1 2 16,-8 3-2-16,-7 2 0 16,0 0-3-16,-6 4 1 15,-6 1 2-15,0 2 2 16,0 4 2-16,0 2 3 15,-18 2-2-15,-4 4-2 16,-1 1 5-16,-5-3-6 16,1-2 1-16,0-5 1 15,-1-2-4-15,6 1 0 0,-4-1-4 16,2 0-12 0,-1 0-1-16,7-4-34 0,0-4-42 15,5-5 3-15</inkml:trace>
  <inkml:trace contextRef="#ctx0" brushRef="#br1" timeOffset="472931.1718">6075 2778 208 0,'3'0'30'0,"-3"0"-30"15,0 0-7-15,3 0 7 16,1 3 0-16,2 4 9 16,-1 1 0-16,1-1-4 15,0-2 2-15,-3-3-1 0,1 0-2 16,-4-1 1-1,3-1 1-15,-3 0 1 0,0 0 3 16,0 0 2-16,0 0 5 16,0 2 4-16,0-1-1 15,0 1-9-15,0 0-8 16,0 0-2-16,0-1-1 16,0 6-3-16,0 3 3 15,0 7 4-15,-3 7-2 16,-4 9 0-16,-2 2-2 15,-5 3-3-15,-2 5-26 16,-6-3-59-16,-1-1 27 16,-1-9-36-16</inkml:trace>
  <inkml:trace contextRef="#ctx0" brushRef="#br1" timeOffset="473236.3211">6157 2384 233 0,'3'0'0'0,"0"10"-21"15,3 15 21-15,1 7 3 16,1 6 4-16,1 5 2 0,0-1 3 16,1-4-7-16,2-5 1 15,-3 2 0-15,0-2-4 16,-3-2-2-16,-3-2 0 16,0-7-19-16,-3-7-45 15</inkml:trace>
  <inkml:trace contextRef="#ctx0" brushRef="#br1" timeOffset="473628.711">6266 2427 198 0,'10'-8'0'0,"1"1"3"16,2-2-3-16,5 0 9 15,3 4 5-15,9 0-4 16,1 4-1-16,2 0 6 16,0 1-4-16,-2 0 2 15,-7 8-3-15,-3 11-7 16,-6 7 0-16,-6 11-2 16,-6 7 1-16,-3 4 7 15,0 0-6-15,0-6 1 16,-3-7 1-16,-3-5-4 15,0-6 4-15,1-8-1 0,2-8-4 16,3-5 0 0,0-3-6-16,0 0-5 0,3 0 11 15,14 0 8-15,8-13 3 16,14-7-4-16,4-7-4 16,2-2-3-16,-2-2-21 15,-10 0-48-15,-6-4-41 16</inkml:trace>
  <inkml:trace contextRef="#ctx0" brushRef="#br1" timeOffset="474341.1352">6773 2046 199 0,'-46'-17'11'15,"-2"0"-7"-15,-7 1-3 16,0 2 22-16,-6 5-5 16,-8 2-2-16,0 4-5 15,-5 3 23-15,-4 0-14 16,-4 1-7-16,-15 13 0 16,-12 3-8-16,-9 10 23 15,-16 10-19-15,3 16-6 16,1 17-3-16,3 15 0 0,14 14 0 15,8 13 0 1,8 6 0-16,12 6 0 0,14-2 1 16,15-5-1-16,12-3 0 15,14-4 1-15,12-1 0 16,15-1 0-16,3 4 0 16,9-2-2-16,22-8 0 15,11-12-3-15,16-17-2 16,8-12 1-16,13-11 5 15,15-13 0-15,6-8 0 16,19-11 7-16,16-11-2 16,11-7-3-16,12-8 5 15,6-26-7-15,-3-14 2 16,-3-13-1-16,-4-17 1 0,-2-9 2 16,-3-8-1-16,-8-3-3 15,-9 0 3-15,-12 3 0 16,-16-4-1-16,-16-1-1 15,-13-5 0-15,-20-3 6 16,-16-3-3-16,-14-7-2 16,-14-2 1-16,-11 6-2 15,0 11 1-15,-23 17-2 16,-7 20 1-16,-11 13 5 16,-12 12-6-16,-5 9 0 15,-6 3 9-15,-3 7-3 0,0 4-5 16,4 2 1-1,5 5-2-15,10-1 0 0,-1 4-2 16,7 2-10-16,6 2-3 16,5 2-12-16,10 2-33 15,2 0-19-15,7 17-11 16,-3 7-15-16</inkml:trace>
  <inkml:trace contextRef="#ctx0" brushRef="#br1" timeOffset="480864.3579">11452 1872 238 0,'-6'0'4'16,"2"-2"3"-16,-3-16-3 16,0 4 3-16,1 2 18 15,-3-6-1-15,-1 5 5 16,4 0-13-16,-5-3-6 16,1 1 1-16,1-1-2 15,-3 1 3-15,-2 0 4 0,4-3 1 16,-9-3-8-1,2 0-6-15,-5-1 3 0,-5-2 2 16,2-2-1-16,-8-3-1 16,-3-3 5-16,-9-2-5 15,-10 0-3-15,-3-6 1 16,-5 0 0-16,2-2 0 16,-3 0-2-16,1 1 0 15,-7 0-2-15,-3 1 5 16,3 3-2-16,-6 4-1 15,-2 1-1-15,1 6-1 16,-10 4 1-16,-7 3 0 16,-4 2 0-16,-2 4 2 0,-2 3-3 15,5 2 5 1,6 5-2-16,0 3-3 0,0 0 0 16,-6 4 0-16,-1 10 0 15,-2 5 0-15,0 4 1 16,0 2-1-16,-3 10 0 15,3 6-5-15,0 7 4 16,3 6 1-16,3 1 2 16,9-1 0-16,9-2-4 15,9-5 4-15,3 0-2 16,4-2 0-16,2 2 1 16,7-2 1-16,5 1-2 15,7 5-1-15,3 3-3 16,5 3 3-16,4 0 0 0,6-3 1 15,3-3-1-15,5-7 1 16,4-4-1-16,4-2 1 16,4 0-2-16,1 1 0 15,0 0 1-15,0-2 0 16,6-2 0-16,6 2 1 16,1 1 0-16,4 1-1 15,5 8 1-15,5 2-1 16,1 2 0-16,11-1 1 15,3-7 0-15,10-2 2 16,3-4-1-16,8-3-1 16,7-2 0-16,3 0 0 15,3 1 0-15,9 1 1 0,-4 0-2 16,1 0 2-16,0-2-2 16,-3-1 2-16,6-4-1 15,3-2 1-15,3-4-1 16,9-5 0-16,3-6-1 15,12-6 2-15,6-4-1 16,-2 0 0-16,2-1 0 16,1-11 3-16,-7 4-3 15,-3-1 0-15,-10 2 0 16,-1-1 1-16,-4-1-1 16,3-3 2-16,7-3-2 15,-6-3 2-15,0-3-2 0,-10-4-2 16,-10-2 2-16,-4-1 1 15,-12-2-1-15,-6 1 0 16,-10-3-1-16,-4 3 1 16,-5-6 0-16,-3-4 2 15,-1-4-2-15,-3-10 1 16,-3-3 2-16,-8-4-2 16,-9-4 3-16,1 3-3 15,-11 1 0-15,-3-2 1 16,0-1 1-16,-6 3-1 15,-12-1 0-15,-1 0-1 16,-4 1 3-16,-5 1-3 16,-5-4 1-16,0-2 6 15,-10-2-8-15,-5-2 0 16,-4 1 0-16,-9 1 3 0,-2 5-2 16,-7 6 2-16,-6 6-2 15,-3 8 1-15,-9 5-1 16,-9 4-1-16,3-1 2 15,-3 3-1-15,4 1-1 16,7 5 0-16,-5 3-1 16,-3 5 1-16,-6 5-1 15,-3 6 0-15,-3 6 0 16,-9 0 1-16,5 7 0 16,-6 11 0-16,5 7-1 15,4 3-2-15,2 3 3 16,5 4 0-16,0 2 0 0,-1 1 0 15,4 6 0-15,3 5 0 16,3 6-1-16,9 5 0 16,4-3 2-16,8-1-2 15,10-1 2-15,5-4-1 16,6 0 1-16,7-1-1 16,5 0-3-16,4 2 3 15,9-2-2-15,5 1-1 16,7 1 2-16,6-1 0 15,1 0-1-15,5-2-1 16,0 2 3-16,0 0 0 16,6 1-2-16,8 2 2 15,2 0-1-15,7 2 1 0,-1 0-1 16,11 0-2-16,3 1 3 16,10-2 0-16,2 1-1 15,4 2 0-15,9 0 1 16,8-3 0-16,8-3-1 15,5-5-1-15,8-5 1 16,5-4 1-16,5-2 0 16,8-4 0-16,8-4 2 15,8-4-2-15,6-5 0 16,-2-4 1-16,6-5-1 16,-10-7 0-16,-3-3 0 15,1 0-1-15,-4-7 1 0,-3-13 1 16,6-6 0-1,3-4 1-15,1-7-1 0,-1-4 2 16,-3-3-3-16,-8-2 0 16,-13-1-1-16,-6-1-1 15,-12-1 1-15,-10 1 1 16,-5 0 0-16,-11-1 0 16,0-3 0-16,-7-1 1 15,-9-5 1-15,-1-3-2 16,-6 1 0-16,-6 1 0 15,-2 5 0-15,-4 5 1 16,-9 3-1-16,-3 6 1 16,-9 5-2-16,0 9-2 15,0 8-1-15,-3 3-2 16,-9 4-10-16,-2 0-15 0,4 1-27 16,-5 5-56-16,-1 1-110 15</inkml:trace>
  <inkml:trace contextRef="#ctx0" brushRef="#br1" timeOffset="482170.021">3245 1377 186 0,'-17'-21'18'16,"1"2"-11"-16,10 7 5 0,6 7 22 15,0 4 13-15,0 1-14 16,0 0-6-16,0 0 1 16,0 0 2-16,0 0-8 15,0 0-7-15,0 0-5 16,0 0-2-16,0 0-2 16,0 0-1-16,0 0-1 15,0 0 0-15,0 0-1 16,0 0-2-16,0 0 1 15,0 0-1-15,0 1-1 16,0-1 0-16,-3 2 0 16,3-1 0-16,0-1 0 15,0 4-1-15,0 5-1 0,0 10-1 16,6 13 1-16,10 12 2 16,1 8 2-16,-1 6 0 15,-1-3-1-15,1-2 1 16,-2 0-2-16,-1-3 0 15,4-1 3-15,-4-5-3 16,-1-2 0-16,0-8 2 16,-3-5-2-16,-6-8 0 15,3-4 1-15,-3-7-1 16,0-3 0-16,0-3-1 16,-3-4 1-16,0 0-5 15,0 0 0-15,0 0-4 0,0 0-4 16,0 0-16-1,0 0-15-15,-6-11-42 0,-9-10-13 16,-3-5 28-16</inkml:trace>
  <inkml:trace contextRef="#ctx0" brushRef="#br1" timeOffset="483354.0412">3134 1153 181 0,'0'-2'30'0,"0"-1"-30"0,0 2 11 15,0-2 34 1,0 3-7-16,0 0-23 0,0-1-3 15,0 1 0-15,0 0-3 16,0 0-3-16,0 0-6 16,3 0 4-16,3 0-4 15,5-3 5-15,5 0-2 16,5-1 9-16,0-1-3 16,0 1-2-16,-2 0-1 15,-1 0 1-15,-3 1-1 16,-6 0-3-16,-6 2-1 15,0 0-2-15,-3 1 2 16,0 0 0-16,0 0 0 16,0 0-2-16,0 0 3 15,0 0 1-15,0 0-4 0,3 0 2 16,7 0-2 0,1 0 0-16,8 0 1 0,2 0-1 15,6 0 0-15,3 0 0 16,-2 7-1-16,2 5 1 15,-2 5 0-15,-4 2-3 16,-6-2 3-16,-3 1 0 16,-6-3 0-16,-3 3 0 15,-6 5 2-15,0 6 0 16,-9 5 9-16,-15 6-7 16,-9 5 0-16,-4 1 1 15,-6-3-1-15,1-4-1 0,3-6 0 16,3-5 1-16,6-6-3 15,5-4 1-15,6-5-1 16,7-5 1-16,4-4-2 16,5-1 1-16,3-3-1 15,0 0 0-15,0 0-1 16,0 0 1-16,0 0-7 16,0-1 7-16,0 1 2 15,0-2 0-15,0 2-1 16,0 0 3-16,0 0-4 15,0 0 2-15,0 0-2 16,0 0 2-16,0-1-2 16,0 1 2-16,0 0-1 15,0 0-1-15,0 0 0 16,0 0 1-16,0 0 2 0,0 0-3 16,0 0 2-16,0 0-2 15,0 0 2-15,0 0 0 16,0 0-2-16,0 0 1 15,0 0 0-15,0 0-1 16,0 0 0-16,0 0 0 16,0 0 0-16,0 0 0 15,0 0 0-15,0 0 0 16,0 0 1-16,0 0-2 16,0 0 2-16,0 0-1 15,0 0 0-15,0 0 0 16,0 0 0-16,0 0 0 0,0 0 3 15,0 0-3-15,0 0 0 16,0 0 0-16,0 0-1 16,0 0-6-16,0 0-4 15,0 0-12-15,0 0-20 16,0 0-52-16,0 0-63 16,11 0 32-16</inkml:trace>
  <inkml:trace contextRef="#ctx0" brushRef="#br1" timeOffset="483820.0694">3901 1017 256 0,'0'-1'22'16,"0"1"-22"-16,0 0 0 16,0 0 6-16,0 0-1 15,3 4-5-15,6 17 0 16,6 9 6-16,0 8 23 16,4-2-19-16,-2 1-5 15,-4-2 4-15,2-1 2 16,-2-2-7-16,-2-5-3 15,-2-1 4-15,-3-5-3 16,1-5 0-16,-4-5-2 16,-3-3-31-16,0 2-60 0,-7-6 5 15</inkml:trace>
  <inkml:trace contextRef="#ctx0" brushRef="#br1" timeOffset="484270.3466">3777 1049 276 0,'0'-7'0'0,"14"-4"-8"15,11-4 8-15,14-6 16 16,7-5 2-16,8-1-1 16,6 5 6-16,-4 5-5 0,-8 7-3 15,-8 8-9 1,-10 2-6-16,-12 0-2 0,-12 5-12 15,-6 10 1-15,0 14 13 16,-27 9 18-16,-6 8-10 16,-10 5-7-16,4-5 6 15,8-7-2-15,16-11-5 16,12-11-4-16,3-6-14 16,9-1-14-16,19 0 14 15,11 0 18-15,10-3 7 16,5 1-3-16,3 0-2 15,-8 1 1-15,-7 5 0 16,-14 2-3-16,-10 1-4 16,-12 4 4-16,-6 4 1 15,-6 6 16-15,-24 8-2 0,-13 1-6 16,-5 0-2-16,-4-3-4 16,0-6-3-16,4-6-7 15,9-4-9-15,5-5-59 16,10-9 5-16,3-5-25 15</inkml:trace>
  <inkml:trace contextRef="#ctx0" brushRef="#br1" timeOffset="484876.3579">4768 833 139 0,'3'0'36'0,"-3"0"-36"16,0 0-5-16,0 11 5 0,0 15 16 15,0 13 2-15,0 5-4 16,0 6 9-16,0-1-11 16,0 1 0-16,0-5-1 15,-3-1-2-15,-3-5-3 16,-9-2 1-16,6-5-7 16,-4-6-4-16,2-9-28 15,2-10-27-15,-1-7-31 16</inkml:trace>
  <inkml:trace contextRef="#ctx0" brushRef="#br1" timeOffset="485170.1866">4714 901 196 0,'15'0'6'15,"6"5"-5"-15,3 13-1 16,9 6 14-16,4 1 3 15,3 1 7-15,2-5-5 16,0-6 5-16,-2-6 1 16,-1-7-4-16,0-2 0 15,-2-2-4-15,0-19 6 16,2-7 0-16,-9-5-7 16,-5 4 3-16,-13 0-11 15,-10-1-1-15,-2-3-2 16,0-7-5-16,-8-2-12 15,-17 5-16-15,-8 10-59 0,-13 16-52 16,-8 11-17-16</inkml:trace>
  <inkml:trace contextRef="#ctx0" brushRef="#br1" timeOffset="486632.6724">2875 2399 60 0,'-6'13'20'0,"4"-4"-20"15,2 0-7-15,0-5 2 16,0 0 0-16,5-1 5 16,1-3 22-16,1 0-2 15,-1 0 8-15,0 0-1 16,3 0 5-16,1 0-9 16,1-7 3-16,5-11 5 15,2-8 9-15,3-8-5 16,3-5-17-16,-3-5 5 0,0-4-2 15,-2-3-7-15,-1-1-5 16,9-4-5-16,3-3-1 16,4-2-2-16,5-5 5 15,7-4-5-15,2 2-1 16,4 8 2-16,-6 6-2 16,-4 10 0-16,-12 8 0 15,-5 9 1-15,-8 6 1 16,-4 6-2-16,-4 4 0 15,-3 4 0-15,-1 2 1 16,-5 2-1-16,0 2 1 16,0-1 1-16,0 2 1 15,0 0 0-15,0 0 0 0,0 0-3 16,0 0 3-16,0 0-3 16,0 0 0-16,0 0 0 15,0-3 1-15,1-4-1 16,2-1 0-16,-2-2-2 15,1 1 1-15,-1 6 1 16,-1-1 0-16,2 3 0 16,-2-1 1-16,0-2-1 15,1 0 0-15,-1-2 0 16,2-1 0-16,1 2-1 16,0-4 0-16,-3 4 1 15,3-2 0-15,0-5 0 0,-3 1 0 16,3-2 0-1,-3 2 1-15,0-3 0 0,0 1-1 16,0-1 1-16,0 1-1 16,0 2 5-16,-3 1-4 15,-3 3 0-15,-2-2 4 16,-2 4 0-16,-2-2-3 16,0 0 8-16,-1-2-9 15,-4 1-1-15,-5-3 1 16,-5 1 4-16,0 1-2 15,-4 2-3-15,4 3 0 16,3 2 0-16,-3 2 0 16,2 0 0-16,-5 0 1 15,2 0 1-15,-2 8-2 16,-3 3 1-16,3 0-1 0,-4 2 0 16,1 1 0-16,3 1 1 15,0-1-1-15,2 4-1 16,7 0 1-16,0 0-2 15,8 2 1-15,2 0 1 16,1-2-1-16,4-4-1 16,3 0 1-16,3 0 0 15,0-1 0-15,0 0 0 16,0 0 0-16,0-1-2 16,6 7 2-16,7 4 0 0,1 7 1 15,5 6 0 1,2 3 1-16,0 6 1 0,6 4-1 15,0 1-1-15,-2 1 0 16,2-3 0-16,-6-6 0 16,1-2 0-16,-1-4 0 15,-3 1-1-15,0-5 1 16,-6-2 1-16,6-6-1 16,-6-3 0-16,-2-6 0 15,-1-2 0-15,-3-3 0 16,0-4 0-16,-3-2 1 15,-1-4 0-15,-2 0-1 16,0 0 2-16,0 0-2 16,0 0 1-16,0 0 0 15,0 0 1-15,0 0 0 0,0 0 0 16,0 0 0-16,0 0 0 16,0 0-2-16,0 0 2 15,0 0 1-15,0 0-2 16,0 0-1-16,0 0 1 15,0 0-1-15,0 0 0 16,0 0 0-16,0 0 0 16,0 0 1-16,0 0-1 15,0-1-2-15,0-5-5 16,-2 0 1-16,-1 1-3 16,0-4-9-16,0 1-5 15,0-4-31-15,3 0-67 0,0-3-4 16</inkml:trace>
  <inkml:trace contextRef="#ctx0" brushRef="#br1" timeOffset="489848.7754">11082 1833 242 0,'-6'-17'5'16,"-12"-6"3"-16,3-4-6 16,-8 2 11-16,0-2-2 15,2 9 19-15,0 1-3 16,-3-2 0-16,-4 0-7 15,-5-4-9-15,-2 2 2 16,-5-2-4-16,-8 1 5 16,-5 0-6-16,-8-1 0 15,-3-1-4-15,-5-1 8 0,-1 1-7 16,-3-1-4-16,-8 3 4 16,-4 2 1-16,-6 0-1 15,-6 2-2-15,-3 1 4 16,-1 1-5-16,1 3 2 15,0 3 1-15,-3 0-2 16,0 3-1-16,0 1-1 16,-1 2-1-16,3 1 0 15,3 3 2-15,-2 0 0 16,-10 13-2-16,-5 9 0 16,0 5-3-16,-3 7 3 15,8 4 0-15,7 6 1 0,9-1 1 16,3 0-2-16,12-2 0 15,10-3-1-15,11 2-1 16,7 0 1-16,-1 1 1 16,3 3-2-16,4 0 2 15,6-5 0-15,5-2-1 16,13-6-1-16,3-3 1 16,6 2-1-16,2 4-2 15,7 4 4-15,0 3-4 16,3 1 2-16,0-1-5 15,3 0 2-15,10 3 5 16,7-1-6-16,2 3 5 0,5 1 1 16,4 4 0-1,2 4-1-15,3 0-1 16,4 1 2-16,2-5 0 0,3-4-5 16,10-5 4-16,9-5 1 15,12-5 0-15,12-2 0 16,6-3 6-16,6-5-6 15,3-3 0-15,1-2 0 16,-2-3 1-16,-5-2-1 16,-3-3 1-16,0 0 0 15,0-1-1-15,3 0 1 16,1 1 0-16,5 1 0 16,2-3 1-16,-4-1-2 15,-1-2 0-15,-6-3 0 16,0-1 0-16,-3 0 2 0,0 0-2 15,3-2 0-15,-3-8 0 16,-6-2-3-16,-4-1 3 16,-1-2 0-16,-5 0 1 15,7-4 1-15,-3-1-1 16,0-1-1-16,-4-3 0 16,-4 0 0-16,-2-1-1 15,-2-1 1-15,-4-1 2 16,-2-3-2-16,-3-3 0 15,-3-1 0-15,-5 0 1 16,-6-1-1-16,-5 3 0 16,-3 2 1-16,-6-1-1 0,-2 3 0 15,-4 1 1-15,-2 2 0 16,-5 1 1-16,-1-1-1 16,-3 0 0-16,-2-1 3 15,-5-4-1-15,-3-4-2 16,-3-4 0-16,0-1 0 15,0-1 0-15,0-1 0 16,-18 0 3-16,0-4-2 16,-9 0-1-16,-1-2-1 15,-8 2 1-15,0 0 2 16,-6-2-2-16,2 2 0 16,0-1-1-16,-6-1 0 15,1 3 0-15,-1 0 2 0,-2 4-4 16,-3 0 4-1,-1 1 0-15,1-1-1 0,-4 2-1 16,-3 4 5-16,0 4-5 16,-8 2 1-16,2 3-1 15,-5-1 0-15,5 2 1 16,-2-1-2-16,11 2 1 16,-3 3-1-16,-6 4 1 15,-2 3 0-15,-5 3-5 16,-1 5-2-16,-4 5 0 15,6 0-1-15,4 0 3 16,-1 0-5-16,6 10-6 0,5 1 0 16,10 4-9-1,1 3-11-15,7 5-31 0,2 3-10 16,3 1-7-16,1 3-29 16</inkml:trace>
  <inkml:trace contextRef="#ctx0" brushRef="#br1" timeOffset="495632.2046">10973 3700 95 0,'0'-6'44'15,"0"0"-18"-15,0 3 5 16,0 3 6-16,0 0-9 15,0-1 9-15,0 1-2 16,0 0-7-16,0 0-5 16,0 0-5-16,0 0 0 15,0 0-2-15,0 0-4 16,0 0-2-16,0 0-1 16,0 0-1-16,0 0-6 15,0 0 1-15,0 0-3 16,0 1-2-16,0 2-2 0,0 6-1 15,0 6 5-15,-3 10 4 16,0 8-2-16,-3 5 0 16,3 9 0-16,-3 7-1 15,-1 3-1-15,4 5 1 16,-3 3 1-16,2-4-2 16,3-3 1-16,1-7-1 15,0-9 1-15,0-8 0 16,0-9-1-16,1-8 0 15,6-6 1-15,-1-5 2 16,4-2-3-16,-4-1 0 16,6 0 0-16,6 0 5 0,0-2-1 15,9-1-3-15,-2 0 1 16,5 0-1-16,3 0 0 16,2 0-1-16,7-3 0 15,0 1 0-15,0-3 0 16,1 1 1-16,-1 0-1 15,-6-2 0-15,-8 3 2 16,-4-1-2-16,-5 3 0 16,-9-1 0-16,0 1 0 15,-7 1 0-15,-3 0 1 16,0 0-1-16,0 0-1 16,0 0-4-16,0 0-8 15,0-4-18-15,0-2-52 0,0-6-204 16</inkml:trace>
  <inkml:trace contextRef="#ctx0" brushRef="#br1" timeOffset="496292.1616">12036 3725 229 0,'0'-1'22'0,"0"1"-20"16,-3 0-2-16,-8 0 16 15,-4 0-2-15,-6 11-3 16,-7 6 5-16,-2 1 8 15,-6 3 1-15,-2 5-6 16,0 2-6-16,1 3-4 16,4 2-5-16,3-4-1 15,12-4-1-15,5-3-1 16,10-4-1-16,3-3-2 16,0 1-4-16,0 0 6 15,19 1 1-15,5 0 0 16,7-1 0-16,8 4 3 0,0 1-2 15,4-1-2-15,-4-1 6 16,-3-3-5-16,-5 1-1 16,-1-3 1-16,-4 2 1 15,0-3 0-15,-11-2-2 16,0-1 4-16,-6-1-2 16,-6 1-1-16,-3 2 0 15,0-2 0-15,0 1-1 16,-6 1 7-16,-11-3-1 15,1 1-3-15,-6-2 1 16,-2 1-3-16,-5-2 1 16,4 0 0-16,-2-1-2 0,2-2 2 15,1 0 1-15,2-4-2 16,5 0-1-16,1 0 1 16,7 0-1-16,-3 0-6 15,1-7-5-15,4-2-5 16,-2 1-7-16,3-2-24 15,-1 0-36-15,4 1 14 16,3-2-53-16</inkml:trace>
  <inkml:trace contextRef="#ctx0" brushRef="#br1" timeOffset="498234.5291">12408 3724 182 0,'-8'-4'25'15,"7"4"-17"-15,1 0 5 0,0 0 16 16,0 0-8-16,0 0-19 16,0 0-2-16,7 0 11 15,12 0 4-15,4 8 12 16,12 6-1-16,5 0-16 15,-1-3-4-15,6-2 2 16,1-5 3-16,-1-3 0 16,-2-1 2-16,-11 0-6 15,-3 0-3-15,-14 0-4 16,-3-2-8-16,-12-1-43 16,0 0-72-16,-5 1-25 15</inkml:trace>
  <inkml:trace contextRef="#ctx0" brushRef="#br1" timeOffset="498453.0938">12653 3853 118 0,'-3'13'42'0,"3"4"-34"16,-3 7 5-16,3 6 9 15,0 5 4-15,0 6-10 16,0 3-1-16,9 4 1 15,3 0-7-15,-1-2 10 16,-1 1-15-16,-4-7-4 16,-3-1-2-16,-3-4-28 0,0-3-30 15,0-3-54-15</inkml:trace>
  <inkml:trace contextRef="#ctx0" brushRef="#br1" timeOffset="499013.7916">12961 4305 248 0,'13'-24'63'0,"-3"-3"-62"16,5-4 25-16,-5-3 12 15,4-4-12-15,-5-3-15 0,4-7-4 16,1 0-4-1,-2-1 0-15,7 7 2 0,-9 9 4 16,4 12 4-16,-8 11-1 16,0 8-9-16,-3 2-3 15,4 13-10-15,-1 26-5 16,2 13 15-16,1 11 10 16,1 2-7-16,-1-10-2 15,3-8-1-15,3-12 2 16,0-8-1-16,-2-9-1 15,1-9 0-15,-1-7-4 16,2-2 2-16,6-9 2 0,4-18 9 16,8-12-5-1,3-7-1-15,-2-6-3 0,-1-3 4 16,-3 0-4-16,-4 5 0 16,0 13 0-16,-11 14 0 15,-4 11 0-15,-4 12 0 16,-7 0-12-16,0 26-3 15,0 13 15-15,3 8 7 16,0 2-4-16,3-6-1 16,3-7-1-16,2-6 5 15,2-4-4-15,3-7 0 16,-6-2-2-16,2-3 5 16,2 0-5-16,-2-5-1 15,-6-3-15-15,2-4-25 16,-3 0-53-16,3-2-61 0</inkml:trace>
  <inkml:trace contextRef="#ctx0" brushRef="#br1" timeOffset="500266.6528">14091 3924 306 0,'0'-10'0'0,"0"2"0"16,-4-2 14-16,-5 0 16 16,-8-3-2-16,-5-1-7 15,-4-2-7-15,-3 0 17 16,-7-7-10-16,-6 0 1 15,-4-1-8-15,-9-2-8 16,-7-5 1-16,-3 1-3 16,-9-2 7-16,-1 0-3 15,-6 3-2-15,-4-2 0 16,-6 2-3-16,-3 3-1 16,-9 1 0-16,2 2 3 15,-7-1-5-15,8 1 0 0,-4 1 3 16,-2 0 1-16,-3 1-4 15,3-1 5-15,-1 1-5 16,0-1 5-16,2 2-4 16,-1 4 4-16,-6 3-4 15,6 3-2-15,-1 3 1 16,10 3-1-16,0 4 1 16,6 0 0-16,6 0 0 15,7 0 0-15,3 9-3 16,7 2 2-16,-1 4 1 15,5 5-2-15,6 4 2 16,6 3 0-16,7 4 1 0,9 0-1 16,3 3 0-1,5 4-1-15,4 1 0 0,2 3-1 16,5 7 2-16,4 0-2 16,7-2 0-16,0 1 0 15,3-6 2-15,3 2-1 16,0-2 1-16,0 3-1 15,0 2 0-15,0 2 1 16,12 4-1-16,4 3-1 16,4-3 1-16,5-3-1 15,8-1 0-15,0-3 2 16,5 3-1-16,12-4 1 16,2-1-2-16,6-2 1 0,9-2 0 15,5-5 1 1,7-2 0-16,-3-3 1 0,3-3-1 15,-1-2 0-15,-1 1 1 16,8-2 0-16,-1-2 0 16,7-2 0-16,6-3 0 15,1-3-1-15,0-4 1 16,6-6 1-16,-7-4-2 16,7 0 0-16,-4 0 0 15,0-8 0-15,-3 0 0 16,-2 0 0-16,-1 0 3 15,2-2-3-15,-5-3 1 16,3 2 0-16,6-3 0 16,-6-1-1-16,0-1-5 0,-6-7 5 15,-3 3 0-15,5-3 0 16,-6-3 2-16,-3 3-2 16,-12-2 0-16,-8 1 0 15,-6 0 0-15,-7-2 1 16,-2 3-1-16,-10-1 0 15,0-3 1-15,-4-1 0 16,0 0 0-16,-5 1-1 16,-5 1 2-16,-5 2-1 15,-4 2 0-15,-7-1 1 16,-3 2 0-16,-3 1 1 16,0-1 1-16,0 0-1 15,-3-5-2-15,-6 0-1 0,-5-4 1 16,1-4-1-16,0 0 1 15,-2-3 0-15,1 4-2 16,1 0 0-16,-2 5-1 16,1 6 2-16,1 2-1 15,0 6-1-15,0-1-4 16,-1 1 0-16,2 3-4 16,-3-2-1-16,-5 4-11 15,3-1-9-15,1 3-37 16,-4 7-66-16,2 0-68 15</inkml:trace>
  <inkml:trace contextRef="#ctx0" brushRef="#br1" timeOffset="508090.6646">18103 2650 157 0,'18'0'67'15,"3"0"-64"-15,-5 0-1 16,14 0 6-16,12 0 3 16,-5 0-3-16,10 0 1 15,12-2 3-15,12 1 3 16,16-2 2-16,10-1-3 16,11-2-5-16,6-1-2 15,6-6-2-15,0 1-1 16,6-2 1-16,-2 0 3 15,-7-1-6-15,-4 3 2 0,-12 0-4 16,-13 3 0-16,-14 0-2 16,-15 2 0-16,-17 3-6 15,-19 0-24-15,-9 1-47 16,-14-4-77-16</inkml:trace>
  <inkml:trace contextRef="#ctx0" brushRef="#br1" timeOffset="508412.0687">18082 2832 285 0,'0'1'0'0,"18"2"-60"15,27 1 60-15,19-2 15 16,28-2-6-16,28 0-5 16,17-12 4-16,16-5 3 15,12-5 1-15,2-5-2 16,7-1-1-16,-2-2 1 16,-4 1-3-16,-8-1-3 15,-15 3-4-15,-14 3-1 16,-18 6 0-16,-16 2-13 0,-16 6-7 15,-12 5-6 1,-14-1-58-16</inkml:trace>
  <inkml:trace contextRef="#ctx0" brushRef="#br1" timeOffset="509927.9412">11173 4714 112 0,'0'0'33'15,"-3"0"-5"-15,3 0 9 16,0 0 4-16,0 0-11 0,0 0-9 16,0 0-5-1,0 0 3-15,0 0-7 0,0 0-2 16,0 0-10-16,12 0 0 16,13 2 4-16,17 2 2 15,10 1-2-15,17 0 1 16,13-3 1-16,12 0 2 15,9-2-4-15,8 0 2 16,6 0-1-16,-7-2-4 16,1-3 3-16,-11-4-3 15,-3 0 2-15,-3-2-1 16,-6-2-1-16,0-3 0 16,-3 3 2-16,-6-1-1 15,0 0-2-15,-10 2 0 16,-8 0-7-16,-9 2 5 15,-13 3-13-15,-13 3-17 16,-6 0-59-16,-20 4-3 0,0 0-54 16</inkml:trace>
  <inkml:trace contextRef="#ctx0" brushRef="#br1" timeOffset="510310.439">11110 5009 220 0,'0'0'0'16,"0"1"-41"-16,24 4 41 15,12 0 12-15,18 0-1 16,20-2-4-16,20-3 0 16,18 0 4-16,18-3-5 15,9-16 11-15,10-1-2 16,6-3 3-16,-8-3 4 16,-3 1-9-16,-8-2-5 15,-11 2-2-15,-13-2-3 16,-3 3-3-16,-4 1 0 15,-1 1 0-15,-4 2-4 0,-9 1-12 16,-11 1-23 0,-5 1-28-16,-11 2-42 0</inkml:trace>
  <inkml:trace contextRef="#ctx0" brushRef="#br1" timeOffset="558009.2308">5132 5059 165 0,'-30'-3'8'16,"6"-5"17"-16,2-10-12 15,4 0 1-15,-3 2 16 16,-1 2 5-16,2 5-16 15,1-4-3-15,-2 3 13 16,-4-6-13-16,-5-2-11 16,-9-2 5-16,0-1 5 15,0 3-14-15,-2 1 8 16,-1 0 11-16,-7-1-14 0,-5-2-4 16,-13 0 12-16,-3 0-12 15,-2 3 3-15,-10 0 4 16,-3 4 2-16,-6-3-10 15,-4 3 0-15,-1 2-1 16,-4 1 2-16,-6 1-2 16,0 1 1-16,-3 2 0 15,2 2-1-15,-6 0 2 16,-1 1-2-16,-2 2 5 16,1 1-1-16,15 0-3 15,6 1 0-15,15 9 3 16,6 1-3-16,4 3 1 15,12 6-2-15,2 3 0 0,6 6 0 16,0 4 0 0,3-1 0-16,5-4 0 0,5 2 0 15,8-1 0-15,4 0-2 16,3 2 1-16,2 0 0 16,4-2 1-16,3 1 0 15,6-1-1-15,3 0-1 16,3 2 2-16,0 0-2 15,0 1-3-15,9 3 3 16,6 1-2-16,3-2 4 16,6 6-4-16,1-4 2 15,6 3-1-15,2-3 2 0,6 1 0 16,7-1-4-16,5-2 4 16,7 2 1-16,8-1 0 15,10-1 0-15,8-2 1 16,12-1 4-16,15-4-4 15,16-4 0-15,7-2-1 16,6-4 0-16,-1-3-2 16,-6-3 2-16,3-2 1 15,-4-5 0-15,4-4 0 16,15 0 0-16,1 0 2 16,9-7 0-16,6-9-3 15,-7-5-3-15,-8-6 2 16,-3-4 1-16,-10-3 1 15,-12 1-1-15,-5 0 3 16,-13 3-1-16,-9 0-1 0,-18 0-1 16,-12 0 0-16,-6-2 0 15,-13-1 0-15,-6 2 2 16,-8-1-1-16,-10-1 0 16,-9 1 4-16,-9-5-3 15,-6 0 3-15,-3-6-4 16,-8-3 8-16,-20-3-9 15,-8 0 2-15,-10-4-2 16,-5-1 3-16,-7 0-3 16,0 2 2-16,-2 5-1 15,-1 5-1-15,0 6 0 16,1 6 1-16,-1 0 0 0,0 3 0 16,1 3-2-16,-4 1 1 15,0 3-2-15,-2 5 1 16,2 2 1-16,1 1 0 15,2 6 1-15,3 2-1 16,6 3-1-16,5 1-2 16,3 0 3-16,5 0-1 15,3 5-3-15,8 5 0 16,4 3-4-16,3 3-9 16,3 4-32-16,5 5-12 15,2 3-11-15,-1 4-8 16,5 2-9-16</inkml:trace>
  <inkml:trace contextRef="#ctx0" brushRef="#br1" timeOffset="559453.7591">3380 12451 112 0,'-7'-11'99'16,"-2"1"-56"-16,6 5 9 15,3 2 2-15,0 3-10 16,0 0-17-16,0 0-8 16,0 0-9-16,0 0 0 15,0 0-2-15,0 0-8 16,0 3 0-16,16 13 0 15,4 10 9-15,10 8 5 16,4 8-4-16,3 8-7 16,-1 6 4-16,0 3 2 0,4 8 2 15,0-1-11 1,-1 0 3-16,0 3 3 0,0-2 1 16,1-5-3-16,-1-6-1 15,-6-6-2-15,-2-8 0 16,-7-11-1-16,-6-6 0 15,0-8-5-15,-8-4 2 16,-1-6 2-16,-3-4-15 16,-6-3-10-16,0 0-21 15,0-10-49-15,0-35-68 16</inkml:trace>
  <inkml:trace contextRef="#ctx0" brushRef="#br1" timeOffset="559748.7254">3962 12481 284 0,'0'0'100'15,"0"0"-100"-15,0 0 3 16,0 0 32-16,0 0-3 16,-10 20-19-16,-8 15 1 15,-12 15-5-15,-10 10 4 16,-2 12-6-16,-3 7-1 15,-4 4-1-15,-3-1-3 16,4-3-2-16,-1-5 5 16,1-11-5-16,5-7 0 15,7-10 0-15,5-12 5 0,7-9-5 16,7-11-4-16,4-8-9 16,1-6-17-16,3-10-55 15,-1-32-159-15</inkml:trace>
  <inkml:trace contextRef="#ctx0" brushRef="#br1" timeOffset="560076.4226">3004 12316 394 0,'0'0'0'15,"0"0"-10"1,0 0 9-16,14 0 1 0,19 0 0 16,14 0 8-16,13 3-3 15,7 4-5-15,8 3 8 16,5-2-2-16,1-4 3 16,1-1-2-16,0-3 2 15,-1 0-3-15,-4 0 6 16,-5 0-8-16,-8 3-2 15,-4-2-2-15,-8 5 1 16,-4-2 1-16,-5-4-2 16,-7 3-6-16,-11-3-13 15,-13 0-77-15,-6 0-42 16</inkml:trace>
  <inkml:trace contextRef="#ctx0" brushRef="#br1" timeOffset="560310.3051">3982 12031 285 0,'0'0'17'15,"0"0"-17"-15,0 3-3 16,16 14 3-16,12 12 29 16,8 5 6-16,6 3-12 15,4-2-17-15,-1 2-1 16,4 0 0-16,-7-5 0 15,-3 1-5-15,-2-7 0 0,-7 1-7 16,-9-4-36-16,-5-6-64 16,-13-7-143-16</inkml:trace>
  <inkml:trace contextRef="#ctx0" brushRef="#br1" timeOffset="562093.8511">3946 11222 54 0,'-3'0'51'16,"3"0"-30"-16,0 0 4 15,0 0 1-15,0 0-14 16,0 0-2-16,0-3 6 0,0 3 2 15,0 0 9-15,0 0 7 16,0 0-3-16,0 0-9 16,0 0 1-16,0 0-4 15,0 0 0-15,0 0-7 16,0 0-7-16,0 0-5 16,0 3-2-16,0 4-2 15,0 3 4-15,3 6 1 16,6 4 6-16,7 6 0 15,-2 4-3-15,-1 4 1 16,2 1 4-16,0 2-4 16,-3-2-2-16,1-4 1 0,1-1-3 15,-5-3 2 1,4-5-3-16,-4-5 0 0,-3-7 1 16,0-1-2-16,0-8 2 15,-3-1-1-15,-3 0 0 16,3 0 0-16,-3 0 0 15,0 0 4-15,0 0-2 16,0-4 11-16,0-16-6 16,3-15-2-16,0-5-3 15,0-9-2-15,-3 1 1 16,0-2-1-16,0 1 0 16,0 0-1-16,0 6 1 15,3 9-2-15,-3 12 2 0,3 12 0 16,-3 6 0-1,3 4 0-15,-3 0 0 0,0 0-3 16,0 0-6 0,7 1-4-16,2 19-4 0,9 7 17 15,3 8 0-15,3 5 4 16,1 2-4-16,-1-1 2 16,0 1-2-16,3 1 2 15,-2-10-1-15,-1-3-1 16,-4-6 1-16,-1-9 0 15,-3-8-1-15,-2-1-1 16,-5-5 0-16,-2-1 2 16,-4 0 1-16,0 0 4 15,0 0-2-15,0-16 2 16,3-8 4-16,-3-15-7 0,-3-7-2 16,0-5 0-16,0-4 0 15,0 6 1-15,0 5-2 16,-3 9 0-16,0 11 1 15,0 8-1-15,0 8 0 16,0 5 5-16,0 3-5 16,0 0 0-16,-1 0-8 15,1 0-7-15,0 0-20 16,-3 0-80-16,-5 10-105 16</inkml:trace>
  <inkml:trace contextRef="#ctx0" brushRef="#br1" timeOffset="564014.172">3455 9563 92 0,'0'0'28'0,"0"0"8"16,0 0-1-16,0 0 3 16,0 0-9-16,0 0 4 15,0 0-2-15,0 0-3 16,0 0-2-16,0 0-5 16,0 0-2-16,0 0-8 15,0 0-7-15,0 0 0 0,0 4-4 16,3 16 0-16,2 11 2 15,2 14 9-15,-3 10 0 16,1 6-5-16,1 8-3 16,-3 1 3-16,3 2-2 15,-2 3 2-15,-1-4-2 16,-3-2 1-16,0-6-3 16,3-10-2-16,-3-8 2 15,0-14-1-15,0-11-1 16,0-8 2-16,0-9-2 15,0-3 0-15,0 0 1 16,0 0 0-16,3-3-1 16,0-14 0-16,2-12 11 0,1-14-7 15,1-9-4 1,-1 1 0-16,3 2 0 0,-3 7 1 16,9 2 1-16,0 3-2 15,4 5-3-15,1 5 3 16,-1 10-1-16,-3 13-1 15,1 4 1-15,-1 0-8 16,-1 10 3-16,3 11 5 16,-3 5 1-16,1 3 2 15,-5 2-1-15,2 2 3 16,-4-4-3-16,-1 1-1 16,1 0 2-16,-2 0-2 15,2 3-6-15,-3 6-46 16,0 4-80-16,-6 3-57 0</inkml:trace>
  <inkml:trace contextRef="#ctx0" brushRef="#br1" timeOffset="566721.0184">4216 13408 168 0,'-3'0'43'16,"3"0"-29"-16,0 0 10 16,0 0 3-16,0 0 7 15,0 0-7-15,0 0-3 0,-3 0-4 16,3 0 3-16,0 0-4 16,0 1-8-16,-5 8-4 15,0 8-2-15,-6 7 3 16,5 6-3-16,0-5-2 15,-1-4-3-15,7-2 1 16,0-5-1-16,0 1 0 16,16-1 1-16,5 3 0 15,-3 2 0-15,4-2-1 16,-1-3 1-16,-3 1 0 16,0-4 1-16,-6-1-2 15,-3-1 3-15,-5-2-2 0,-4-4 0 16,0 1 2-1,0-1 0-15,0 7 3 0,-10 2 4 16,-15 9-6-16,-13 2-3 16,-8-3-1-16,-2 0-4 15,-1-11-7-15,1-4-28 16,6-5-32-16,8 0-89 16</inkml:trace>
  <inkml:trace contextRef="#ctx0" brushRef="#br1" timeOffset="566917.0021">4037 13544 52 0,'12'-3'60'0,"7"-3"-33"16,2 5 5-16,-1-2 0 15,5 0-13-15,0 3-12 16,5 0-7-16,0 0 0 15,3 0-2-15,-2 0-10 16,2-3-52-16</inkml:trace>
  <inkml:trace contextRef="#ctx0" brushRef="#br1" timeOffset="567232.3526">4580 13647 222 0,'0'29'13'16,"0"4"20"-16,3-3 3 16,9-7-15-16,1-3-2 15,4-3-2-15,-1-7-9 16,2 0-7-16,0-10-2 16,4 0-1-16,-2 0 2 15,-1-20 2-15,-4-1 20 16,-3-7-16-16,-9 4 4 15,-3 1 3-15,0 3 8 16,-13 8 13-16,-7 5-12 16,-7 2-14-16,-7 5-8 15,-2 0-2-15,-7 17-4 16,1 10-13-16,3 6-38 0,4 0-73 16,5 3-47-16</inkml:trace>
  <inkml:trace contextRef="#ctx0" brushRef="#br1" timeOffset="569045.8038">4113 10397 109 0,'-6'3'38'15,"3"-3"-32"-15,0 0 12 16,3 0 7-16,0 0-6 16,0 0-6-16,0 0 3 15,0 0-4-15,0 0 1 16,0 0 2-16,0 0 5 16,0 0 3-16,0 0-3 15,0 0-4-15,0 0-8 0,0 4-3 16,0 2-5-16,0 9 0 15,0 9 9-15,0 9 5 16,0 6-1-16,0-1-4 16,0-3-4-16,0-2-4 15,0-9 1-15,3 1-2 16,-3-5 0-16,3-6 2 16,-1-7-2-16,-1-4 0 15,-1-3 3-15,3 0-6 16,-3 0 3-16,0 0-12 15,0 0-26-15,0 0-31 16,0-6 8-16,0-8-166 16</inkml:trace>
  <inkml:trace contextRef="#ctx0" brushRef="#br1" timeOffset="569474.2153">4177 10429 23 0,'3'0'142'0,"0"0"-138"16,0 0-3-16,3 0 10 15,5 0 6-15,5 0 7 16,-1 0-2-16,6 3-9 16,-2 1 0-16,-2 2-1 15,-1-2-6-15,-7 6 4 16,4-1-2-16,-7 2-1 0,0 2-2 15,-3 6 7-15,-3 4 3 16,0 1-3-16,0-1-6 16,0-4-4-16,-1-2 0 15,-2-7 1-15,1 0 2 16,-1-3-2-16,3-4-2 16,0 0-1-16,0-2 1 15,0 2-1-15,0 0-1 16,0 1-6-16,0-1 2 15,0-3-1-15,5 3 2 16,2 0 0-16,1-2 1 16,2-1 2-16,2 0 0 15,4 0 0-15,-2 0-6 0,5-4-14 16,-2-12-34-16,-4-1-32 16</inkml:trace>
  <inkml:trace contextRef="#ctx0" brushRef="#br1" timeOffset="569820.6345">4583 10370 13 0,'0'0'173'16,"-3"0"-154"-16,3 0 5 16,0 0-8-16,-2 4-11 15,1 6-1-15,1 3-2 16,0 2 2-16,0-1 1 0,0-1-3 15,6-3 1-15,0-3 2 16,3-4 4-16,-2 1-1 16,4-4-3-16,-4 0 3 15,1 0-1-15,2 0 5 16,-1-10-3-16,-3-4 5 16,2-1-4-16,-3-2-6 15,-5 0 3-15,0 4 1 16,0 2 1-16,0 5-3 15,-8 3-6-15,-6 3-5 16,-2 0-8-16,1 0 0 16,-6 6-31-16,6 8-31 15,0 2-16-15</inkml:trace>
  <inkml:trace contextRef="#ctx0" brushRef="#br1" timeOffset="570172.2716">4595 10601 184 0,'0'10'2'16,"0"6"2"-16,0 4 9 16,0 1 4-16,0 1-12 15,6-2-1-15,1-4-2 16,4-8-2-16,-2-5-6 0,4-3 1 15,-1 0 5-15,3-3 11 16,0-15 3-16,-3-8-2 16,0 3 0-16,-5-6 6 15,-5 5-1-15,-2 2-3 16,0 1 3-16,0 5 0 16,-14 3 7-16,-5 2-19 15,-3 5-1-15,-8 6-3 16,4 0-1-16,-4 0-11 15,2 13-14-15,1 4-48 16,5 6-14-16,3-2-84 16</inkml:trace>
  <inkml:trace contextRef="#ctx0" brushRef="#br1" timeOffset="571710.3492">4623 11543 102 0,'0'0'37'16,"0"0"-17"-16,0-3 2 0,0 3-5 15,0 0 2-15,0 0 2 16,-1 0 2-16,1 0 1 16,0 0-5-16,0 10-11 15,0 5-3-15,0 8 16 16,0 4-7-16,0 2-6 16,0 2-5-16,0-1-1 15,0-2 3-15,0-4 1 16,0-4-2-16,0-3-1 15,0-7-2-15,1 0-1 16,1-5-6-16,1-3-15 16,-3-2-14-16,3 0-18 15,-3 0 2-15,0-2-1 0,3-13-101 16</inkml:trace>
  <inkml:trace contextRef="#ctx0" brushRef="#br1" timeOffset="572161.226">4692 11506 169 0,'0'0'14'0,"3"0"-14"16,4 0 2-1,-1 0 5-15,2 7 6 0,1 6-2 16,1 1-4-16,2-1 3 16,0 3-2-16,-3 0-2 15,-3 4 0-15,0 0 2 16,-6 1-2-16,0 1 2 16,0 1-2-16,0 1-2 15,0-4-1-15,-3-1-3 16,-3-3 1-16,3-6 1 15,3-6-2-15,-3-1 1 16,3-3 1-16,0 0-2 16,0 0-4-16,0 0 2 0,0 0 2 15,3 0 0 1,6 0 4-16,4 0 1 0,-1 0-3 16,-1 0 2-16,5 0-4 15,-4-3-1-15,3-4 0 16,-3-3-9-16,0 0-7 15,0-4-37-15,-3-4-8 16</inkml:trace>
  <inkml:trace contextRef="#ctx0" brushRef="#br1" timeOffset="572525.5088">4950 11483 19 0,'0'0'115'16,"0"0"-96"-16,0 0 6 0,0 7-17 15,0 12-5-15,-9 2 3 16,5-1 3-16,-1-1 2 16,5 1-4-16,0-1 2 15,0-5-3-15,0 0 0 16,0-4-2-16,3-5-2 16,6-2-1-16,-3-3-1 15,6 0 8-15,1-8 2 16,-1-10 3-16,-1-4-6 15,2-2 4-15,-7 2-6 16,-3 1 2-16,-3 2-3 16,0 5 1-16,0 4 0 15,-3 7 5-15,-10 0-5 0,-2 3-4 16,-3 0 0-16,3 3 1 16,-3 7-2-16,3 6-4 15,2-2-5-15,4-1-12 16,6 1-25-16,1-2-13 15,2-5-40-15</inkml:trace>
  <inkml:trace contextRef="#ctx0" brushRef="#br1" timeOffset="572879.8553">5001 11698 137 0,'-3'17'14'0,"-3"3"3"15,1-1 6-15,-1 1-5 16,3 3-9-16,0-4-5 16,-1-2 3-16,4-7 7 15,0 0-12-15,0-3 3 16,0-4-5-16,10-3-3 16,1 0 3-16,1-3 3 15,7-14 11-15,-1-3-4 16,0-2-4-16,-5-2 2 15,-1 1-4-15,-7 6 6 16,-5 5 1-16,0 5 0 16,0 3 0-16,0 1 0 15,-12 0-11-15,-6 3-1 16,3 0 0-16,-3 3-6 0,6 9 2 16,-4 0-28-16,7-3-16 15,1-3-18-15,5-2-62 16</inkml:trace>
  <inkml:trace contextRef="#ctx0" brushRef="#br1" timeOffset="574200.359">5238 11718 52 0,'0'3'57'0,"0"-3"-53"15,0 0 3-15,0 0 7 0,0 0-4 16,0 0 4-16,0 0 5 16,0 0-8-16,-3 0-5 15,3 0 5-15,0 0 5 16,0 0 5-16,0 0-7 15,0 0 1-15,0 0 4 16,0 0 2-16,0 0-2 16,0 0-2-16,0 0-4 15,0 0-2-15,0 0-5 16,0 0 4-16,0 0-1 16,0 0-4-16,0 0-2 15,0 2 4-15,0 0 2 0,0 6-9 16,0 6 2-1,-3 6 7-15,-3 7-1 0,-1 2-6 16,-4 4-2-16,-7 1-1 16,-4 1-22-16,-8-1-69 15,0 1-30-15</inkml:trace>
  <inkml:trace contextRef="#ctx0" brushRef="#br1" timeOffset="574830.4141">5404 11486 130 0,'0'0'58'0,"0"0"-50"15,0 0 10-15,0 4 12 16,-5 12 4-16,-1 4-8 16,0 2-5-16,0 2-7 15,0-1-3-15,2 1 2 16,4-1-6-16,0-4-1 15,0-2-3-15,0-1 5 16,0-2-4-16,0-4-3 16,7-3 3-16,5 1-4 0,2-1 3 15,-1-3 0-15,2 6 2 16,-5-3 1-16,1-1-1 16,-5 1-2-16,-3-4 1 15,0 1 0-15,1 2-3 16,-4 1 0-16,0 3-1 15,-7 2 3-15,-13 5-3 16,-8 3-9-16,-2-3-14 16,2-1 1-16,-2-6-25 15,9-3-33-15,3-3-18 16</inkml:trace>
  <inkml:trace contextRef="#ctx0" brushRef="#br1" timeOffset="575054.6476">5362 11526 77 0,'6'-6'172'16,"1"5"-164"-16,2-5 12 16,3 2 30-16,6-2-16 15,-3-1-20-15,4 4-3 16,2-4-6-16,-6 4-5 15,3-1-7-15,-3-2-8 16,1 5-51-16,-5-2-35 0,-5 3-87 16</inkml:trace>
  <inkml:trace contextRef="#ctx0" brushRef="#br1" timeOffset="575332.4437">5578 11562 75 0,'5'26'37'15,"1"4"-5"-15,1 0 6 16,2 0-17-16,3 3-12 15,3-9 6-15,-3-5-8 16,7-6 3-16,-1-6-9 16,0-4 9-16,1-3-1 15,4-4 1-15,-1-19 11 16,-1-2-7-16,-3-5-4 16,-3-4-4-16,-9 2-1 0,-3 5 3 15,-3 3 1 1,0 4 8-16,0 5-3 0,-11 2-1 15,-8 6-7-15,1 4-6 16,-3 3-3-16,-1 0 1 16,-2 3-35-16,0 14-19 15,0-2-41-15,2 5-94 16</inkml:trace>
  <inkml:trace contextRef="#ctx0" brushRef="#br1" timeOffset="584256.2316">4929 6954 124 0,'0'0'21'15,"0"0"-1"-15,-3-3 4 0,0-1 16 16,-3-1-5-16,-1 4 0 16,4-2 0-16,-3 3-8 15,1-1-3-15,1 1-13 16,-4 0-4-16,1 0-3 16,-2 0-3-16,-3 10-1 15,-3 4 3-15,6 3-1 16,0 0-2-16,2 1 4 15,4-1-4-15,3 0 0 16,0 0 0-16,0 0 2 0,13-1-2 16,2 0-1-1,6-2-5-15,4-4 6 0,2-7 0 16,-1-3 6-16,-1 0-5 16,2-13 2-16,-5-8 4 15,0-3-7-15,-5-1 3 16,-1-1 0-16,-7 2-1 15,-4 2 1-15,-5 4 2 16,0 2-1-16,0 2-3 16,-5 4 7-16,-8 4-3 15,1 0-5-15,0 5-4 16,-3 1 4-16,3 0-7 16,-4 0-6-16,2 4-5 15,1 6-24-15,1 6-24 16,6-2-36-16</inkml:trace>
  <inkml:trace contextRef="#ctx0" brushRef="#br1" timeOffset="584572.0111">5375 6739 182 0,'0'0'7'16,"0"0"-6"-16,0 0 3 16,0 4 16-16,0 12-1 0,-13 5 18 15,4 6-17-15,-9 5 0 16,3 2-6-16,-3 0 1 16,0 1-7-16,2 4 0 15,-2-2-4-15,3 5-3 16,3-2 0-16,-3 0 1 15,6-1-2-15,0-2 0 16,-1 0-2-16,-1-5-10 16,-2-2-33-16,7-7-30 15,0-8-29-15</inkml:trace>
  <inkml:trace contextRef="#ctx0" brushRef="#br1" timeOffset="584857.0581">5530 6993 248 0,'0'0'0'0,"0"7"-1"15,0 7 1-15,0 5 7 16,-4 1-4-16,4 1 0 16,0 4-3-16,0-1 1 0,0 3 0 15,0-3-1-15,0-6 0 16,0-2-9-16,0-5-33 16,-3-2-81-16</inkml:trace>
  <inkml:trace contextRef="#ctx0" brushRef="#br1" timeOffset="586153.8286">3601 6913 120 0,'0'0'30'15,"0"0"-27"-15,0 0 0 16,0 0-1-16,0 11 10 16,0 3 7-16,0 6-6 15,0 3-1-15,0 0 3 16,2 6-6-16,5-2 0 16,-2-3-5-16,2-5 1 15,-1-2-5-15,-3-8 2 16,-3-8 4-16,3-1-6 0,-3 0 0 15,3 0 1-15,-3 0 2 16,6-11 6-16,1-11 2 16,-1-7-7-16,-1-5 2 15,-2 3-5-15,-3 3 2 16,0 8-3-16,0 7 2 16,0 9 9-16,0 4-6 15,0 0-5-15,0 0-11 16,0 9-3-16,0 15 14 15,0 8 6-15,0 5-4 16,0-5-2-16,0-5 1 16,3-4 0-16,3-9 2 0,-3-4-2 15,0-6-2-15,1-4 1 16,-1 0-3-16,-3 0 3 16,0 0 0-16,3-11 10 15,0-11-2-15,-1-5-7 16,-1 1-1-16,-1 3 6 15,0 5-5-15,0 5-1 16,0 6 1-16,0 7-1 16,0 0-2-16,0 0-17 15,0 11-2-15,0 9 21 16,0 4 2-16,0 2 1 16,0-3-1-16,2-3-1 15,4-4-1-15,-3-3-8 0,0 1-5 16,1-5-8-1,-1 5-36-15,-3-1-48 0</inkml:trace>
  <inkml:trace contextRef="#ctx0" brushRef="#br1" timeOffset="588298.4839">3907 8215 149 0,'0'-2'34'0,"0"-1"-16"0,0 3-1 16,0 0 9-16,0 0-3 16,-3 0-8-16,3 0-2 15,0 0-2-15,0 0 2 16,0 0-4-16,0 0 3 16,0 0-2-16,0 0 4 15,0 0-5-15,0 0-3 16,0 0-1-16,0 0-1 15,0 0 1-15,0 0-1 16,0 0 2-16,-3 0 1 16,3 0 4-16,0 0-3 15,0 0-1-15,0 0-4 0,0 0 2 16,0 0-4-16,0 0 2 16,0 0-1-16,0 0 0 15,0 0 1-15,0 0-1 16,0 0-2-16,0 0 1 15,0 0-1-15,0 0 1 16,0 0-1-16,0 0 0 16,0 0 1-16,0 0-1 15,0 0 2-15,0 0-2 16,0 0 0-16,0 0 0 16,0 0 1-16,0 0-1 15,0 0 0-15,0 0-1 16,0 0 1-16,0 3-2 0,0 1 2 15,0 8 0-15,0 2 2 16,0 3-2-16,3 3 0 16,0 1-2-16,3 0 2 15,0 5 2-15,3-2-2 16,-3 4 0-16,3-1 0 16,-3 0 0-16,4 0 0 15,-4-4 1-15,2 0-1 16,-2 3 0-16,0-4 1 15,1 2-1-15,-1-3 0 16,-3-2 0-16,0-5 0 16,0-2 0-16,0-5 0 0,-3-1 0 15,3-5 0-15,-1-1 0 16,-2 2 0-16,0-2-1 16,1 0-6-16,1 0 0 15,3 0-1-15,3-18 8 16,1-9 18-16,4-7-13 15,2-4-4-15,0-3-1 16,-3-6 1-16,3-4 0 16,0 2-1-16,-3-2 0 15,1 8 1-15,-5 6-1 16,-2 9 0-16,-3 8-1 16,0 13 1-16,-3 4 0 15,0 3-2-15,0 0-1 0,0 0-3 16,0 0-3-16,0 0 0 15,0 0 3-15,0 9 1 16,0 5 5-16,7 5 0 16,2 8 2-16,0 10-2 15,3 1 0-15,0 3 1 16,0-5 0-16,3-3 2 16,0-6-3-16,1-2 1 15,1-4 0-15,-4-2 1 16,2-5-1-16,-2-4 1 15,-1-2-2-15,-4-6-2 16,-1-2 2-16,2 0-1 0,-6 0 1 16,6 0 1-16,-2 0 1 15,-2-4 3-15,4-8 3 16,-3-3-3-16,4-8-1 16,1-4 1-16,-5-2-3 15,0-7 1-15,-3 1-1 16,0-6-2-16,1-1 1 15,-4 1 0-15,3 5-1 16,-3 10 0-16,0 3 0 16,0 9 2-16,0 1-4 15,0 9 3-15,0 1-1 16,0 3 0-16,0 0 1 16,0 0-1-16,0 0 1 15,0 0 2-15,0 0-2 16,0 0-1-16,0 0 0 0,0 0 1 15,0 0 0-15,0 0-1 16,0 0-2-16,0 0 2 16,0 0 0-16,0 0-1 15,0 0 2-15,0 0-1 16,0 0 0-16,0 0-3 16,0 0 1-16,0 0 1 15,0 0-1-15,0 0 2 16,0 0-1-16,0 0 1 15,0 0 0-15,0 0 0 16,0 0-1-16,0 0 1 16,0 0-4-16,0 0 3 0,0 0-4 15,0 0 0-15,0 0 4 16,0 0-4-16,0 0 0 16,0 0 0-16,0 0-7 15,0 0-7-15,0 0-10 16,0 0-7-16,0 0-16 15,0 0-3-15,0 0 0 16,0 0-13-16,0 0-2 16</inkml:trace>
  <inkml:trace contextRef="#ctx0" brushRef="#br1" timeOffset="589657.1492">4634 8506 126 0,'0'0'24'0,"0"0"-16"16,0 0 2-1,0 0 4-15,0 0-5 0,0 0 1 16,0 1 1-16,0 8 10 15,0 2-1-15,0 5-3 16,0 1-7-16,0 5 8 16,0-1 0-16,4 5 5 15,-4-2-12-15,0-5-6 16,0-2-1-16,0-4-2 16,0-3 0-16,0-3-2 15,0-1 0-15,0-5-18 16,0-1-39-16,0 0-4 15,0 0 22-15,0-5-89 16</inkml:trace>
  <inkml:trace contextRef="#ctx0" brushRef="#br1" timeOffset="590054.995">4714 8526 31 0,'2'-3'95'16,"1"0"-83"-16,0 3-3 15,4-3 12-15,-1 3-4 16,6 0 1-16,0 0-3 16,0 0 0-16,0 0-3 15,-2 0-10-15,-1 0 0 16,-3 9-1-16,-1 2 0 16,-2 6 5-16,0 1 1 15,-3 3 0-15,0-2-1 0,0-5 1 16,0 0-3-1,0-5-3-15,0-2 8 0,0-2-3 16,0-3-2-16,0 0-1 16,0-2-3-16,0 0-1 15,0 0-1-15,0 0 2 16,4 0 1-16,5 0 5 16,0 0-2-16,6 0 0 15,-3-2 1-15,0-5-1 16,1 1-4-16,-2-2-2 15,2-5-9-15,-1-3-5 16,3-4-38-16,-3-3-20 0,0-3-75 16</inkml:trace>
  <inkml:trace contextRef="#ctx0" brushRef="#br1" timeOffset="590376.1216">5032 8381 99 0,'-6'11'12'16,"6"3"3"-16,-3 0 11 16,3 3-8-16,0 0 4 15,0-3-11-15,0-4-3 16,3-2-1-16,5-4-5 16,-1 1-2-16,-1-5 0 15,3 0 2-15,4 0 10 0,4-9 7 16,-1-9-12-16,-1 1 0 15,-2-4-4-15,-5 2-1 16,-5 0 0-16,-3 6 0 16,0 2 3-16,0 4 1 15,0 4 2-15,-11 3-8 16,-5 0-17-16,-3 0-3 16,2 7 5-16,-5 10-14 15,7 1-28-15,3-1-82 16</inkml:trace>
  <inkml:trace contextRef="#ctx0" brushRef="#br1" timeOffset="590721.8602">5081 8572 137 0,'-6'11'13'16,"3"8"2"-16,-4-1 4 15,7-2-4-15,0 4 3 16,0-6-6-16,0-2-10 16,4-2-2-16,8-6 0 15,-1-2-3-15,2-2 3 16,2 0 7-16,3-16 2 16,-3-5 0-16,1-1-2 15,-5-4-3-15,-5 6 1 0,-2 1 1 16,-4 2 1-16,0 6 1 15,0 5 0-15,-7 2 5 16,-5 4-8-16,-6 0-5 16,0 0-3-16,-3 0-4 15,2 5-11-15,4 4-9 16,0-2-11-16,9 0-42 16</inkml:trace>
  <inkml:trace contextRef="#ctx0" brushRef="#br1" timeOffset="590916.6248">5302 8620 106 0,'3'13'34'0,"-1"7"-2"15,-2 6-5-15,0 3-10 16,0 1-8-16,-5-3-9 15,-7-4-5-15,2-3-25 16,-2-4-67-16</inkml:trace>
  <inkml:trace contextRef="#ctx0" brushRef="#br1" timeOffset="591178.0786">5511 8441 192 0,'0'16'6'0,"0"3"-3"15,0 5 4-15,3 3-3 16,3 0-1-16,-3 0-2 15,4-5-1-15,-4 1-2 16,0-9-9-16,0-5-21 16,-3-8-43-16</inkml:trace>
  <inkml:trace contextRef="#ctx0" brushRef="#br1" timeOffset="591478.6319">5690 8355 190 0,'0'16'8'0,"3"8"10"16,0 2-3-16,-3 4-1 16,3 2 2-16,0 1-8 15,3-2 0-15,1-2-2 0,-1-2 15 16,2-1-6-16,-2-5-6 15,0-1-3-15,-2-4-2 16,2-1-4-16,0-4 2 16,-3-2-2-16,0-4-2 15,0-2-9-15,-1-3-14 16,-1 0-26-16,-1 0-17 16,2 0-84-16</inkml:trace>
  <inkml:trace contextRef="#ctx0" brushRef="#br1" timeOffset="592813.6988">5560 8385 153 0,'0'0'19'15,"0"0"-12"-15,0 3 12 16,0 10 3-16,0 7 7 16,0 10-8-16,0 0 12 0,0 6-10 15,0-2-8-15,0-2 5 16,6 4-9-16,0-5-3 16,3-2 1-16,-1-2-2 15,-1-4 2-15,2-1-4 16,-3-6 1-16,-3-6 1 15,0-6-1-15,1-4-5 16,-4 0-1-16,0 0 4 16,3 0 0-16,-3-4 3 15,0-15 10-15,0-10-17 16,0-5 4-16,-3-10-3 16,-10-5-1-16,1-3-3 15,3 2 3-15,0 11 2 0,3 12-1 16,3 10 0-16,3 8 1 15,0 8 2-15,0 1-4 16,0 0-1-16,0 0-4 16,0 7-5-16,0 16 2 15,3 8 8-15,11 11 8 16,-1 4-7-16,-1-3 3 16,4-2-3-16,-5-6-1 15,-2-8 3-15,1-4-1 16,-4-9-2-16,-3-4 0 15,-3-8 1-15,3-2 2 16,-3 0 0-16,0 0 4 0,0 0-2 16,0-13 0-16,0-14 2 15,-3-12-7-15,-13-7 0 16,1-4 0-16,-6 1-2 16,6 3 2-16,0 12 3 15,6 12-2-15,3 12 2 16,6 9 1-16,-3 1-4 15,3 0-9-15,0 23-6 16,0 15 15-16,0 11 5 16,0 6-4-16,0-4-1 15,9-6 2-15,5-5-2 16,-4-9 0-16,2-9 4 16,-2-6-3-16,-4-9 0 15,-3-3 0-15,-1-4-2 0,-1 0 2 16,-1 0-1-16,2-11 5 15,-2-15 3-15,0-10-7 16,0-7-1-16,0-7 0 16,-18-3-2-16,6 7 1 15,0 9 1-15,3 15 1 16,6 12 0-16,0 10-1 16,3 0-2-16,0 10-12 15,0 16 10-15,5 17 4 16,8 3 4-16,-1 4-3 15,4-5 0-15,-2-7 1 16,-2-10-2-16,-2-7 0 16,-1-8 0-16,-3-6 0 0,-4-4 1 15,-1-3-1-15,1 0 0 16,-2 0 2-16,0 0 1 16,0-10-1-16,0-13-2 15,-8-6-1-15,-4 1-2 16,-1-1 2-16,-1 6-5 15,2 0-5-15,-1 7-6 16,7 5-12-16,0 1-28 16,3 3-44-16,1 1-9 15</inkml:trace>
  <inkml:trace contextRef="#ctx0" brushRef="#br1" timeOffset="593525.6524">5605 8415 171 0,'0'0'19'0,"0"0"-13"15,0 0 10-15,0 0 3 16,0 0-10-16,0 0-2 15,0 0-4-15,0 16 14 16,0 11 8-16,6 5 18 16,4 11-18-16,1 0-2 15,-2 4-4-15,4-2-4 16,-4-2-7-16,0-7-1 0,3-8-1 16,-6-6-3-1,-3-8-3-15,0-7 0 0,-3-7 4 16,3 0-2-16,-3 0 4 15,0 0 0-15,0-7 2 16,0-17-8-16,0-9-1 16,-9-9 1-16,-1-5 0 15,-4-2-1-15,2 0-2 16,2 9-1-16,4 10 3 16,4 14 2-16,2 6 0 15,0 7-1-15,-1 3-2 16,1 0-5-16,0 17-7 15,0 12 14-15,12 10 0 16,-2 1 5-16,2 0-5 16,3-8 2-16,-6-5 1 0,3-7-1 15,-2-3-1-15,-7-7-1 16,3-7-1-16,-3 1 1 16,-3-4-2-16,0 0 0 15,0 0-5-15,0 0-9 16,0-8-71-16,-3-5-13 15,-6 0-35-15</inkml:trace>
  <inkml:trace contextRef="#ctx0" brushRef="#br1" timeOffset="606374.1799">2327 14701 189 0,'-10'-4'27'0,"5"1"-2"16,5 3 10-16,0-3 19 16,0 3-25-16,0 0-5 15,0 0-5-15,0 0-1 16,0 0-4-16,0 0-2 16,0 0-1-16,0 0-8 15,0 0 0-15,0 0-2 16,0 0-1-16,0 0 0 15,0 3-1-15,0 10 1 0,9 7 1 16,12 13 9-16,6 9 2 16,7 5-7-16,2 2 2 15,3 1-3-15,4 0-2 16,-4 9 2-16,4-6-2 16,-6-4 2-16,-4-6-3 15,0-7 1-15,-3-6-2 16,-5 0 1-16,-2-6 1 15,-4 1-1-15,-1 2 2 16,-6-4-1-16,-3-7 0 16,-3-2-2-16,-2-7 0 15,-1-5-3-15,-3-1 1 16,0-1-5-16,0 0-9 16,0 0-10-16,0 0-28 0,0 0-47 15,0-14-29-15</inkml:trace>
  <inkml:trace contextRef="#ctx0" brushRef="#br1" timeOffset="606703.4405">2863 14562 244 0,'-8'0'50'0,"1"0"-22"16,-2 0-10-16,-8 13 2 0,-5 17-2 16,-5 5-4-16,-4 12-7 15,1 9 7-15,2 3-2 16,-5 8-7-16,-3-1 1 16,0-3 1-16,2 0-1 15,-3-7 2-15,7-7-2 16,4-9-2-16,1-8 4 15,9-8-5-15,2-4-3 16,5-4 0-16,5-6-3 16,1 1-12-16,3-3-28 15,0-1-58-15,0-3-24 16</inkml:trace>
  <inkml:trace contextRef="#ctx0" brushRef="#br1" timeOffset="607190.1568">3170 15245 276 0,'0'-7'42'15,"0"-5"-26"-15,0-11-5 16,0-4 8-16,3-2-7 0,8-1-4 16,2 3-6-16,2 5-2 15,4 1 0-15,2 5 1 16,-3 6-1-16,-2 7-1 16,-2 3-8-16,2 0 1 15,2 3 8-15,3 10 1 16,6 4 5-16,1 0-1 15,-1 1 5-15,3 2-5 16,-3-1 0-16,3 6 3 16,-2-2-1-16,2 3-2 15,-3-2 0-15,-2-4-1 16,2-5 1-16,-5-4-1 16,1-2-2-16,-1-2 2 0,2-4-2 15,-2-3-1-15,-1 0 1 16,0 0 0-16,1-6-2 15,-2-4-5-15,-2-1 1 16,-3 1 4-16,-2-8-24 16,-1-3-87-16,-3-2-39 15</inkml:trace>
  <inkml:trace contextRef="#ctx0" brushRef="#br1" timeOffset="607447.2109">4013 14800 251 0,'0'0'89'0,"5"0"-89"15,-1 0-2-15,2 0 2 16,6 0 7-16,1 5-4 15,2 2-2-15,3 3-1 16,-3-3 0-16,3 0-1 16,-3 3-23-16,-2-4-40 15,-4 4-50-15</inkml:trace>
  <inkml:trace contextRef="#ctx0" brushRef="#br1" timeOffset="607715.9247">4174 15133 241 0,'0'0'10'16,"6"4"-8"-16,-3-1 7 15,3 0 10-15,0 4-5 16,-1 0 1-16,3 2-3 0,-3 4-8 15,4 0-3 1,-6-2-1-16,0 2 0 0,-3 3-5 16,0-5-4-16,0 4-15 15,0-4-14-15,0 0-24 16,0-3-77-16</inkml:trace>
  <inkml:trace contextRef="#ctx0" brushRef="#br1" timeOffset="608016.2016">4413 14815 243 0,'0'-3'39'0,"0"3"-38"16,0-3 11-16,0 3 8 15,3 0-18-15,4 0 1 16,5 0 7-16,-1 0-7 16,5 0 1-16,-2 0-4 15,-1 3-3-15,-1 1-21 16,-3 2-57-16,-2 4-134 15</inkml:trace>
  <inkml:trace contextRef="#ctx0" brushRef="#br1" timeOffset="608240.7161">4495 15086 224 0,'0'1'4'15,"0"5"6"-15,0 4 16 16,3 0-6-16,3 0 7 16,4 1-7-16,-2 5-14 15,-1-3-2-15,1 3-1 16,-5 1-3-16,1-1-12 0,-1 1-26 16,-3-1-15-1,0-3-48-15</inkml:trace>
  <inkml:trace contextRef="#ctx0" brushRef="#br1" timeOffset="609140.209">4923 15027 228 0,'0'0'9'0,"0"0"7"16,0 0 22-16,0 0 9 0,0 0-37 15,0-9-4-15,0-2 7 16,-3-2-10-16,-7 1-3 15,1 0 5-15,-5 7-1 16,-2 1 1-16,1 1 0 16,-3 3 5-16,-1 0-6 15,2 17-3-15,-2 5 0 16,7 8-1-16,3 4 2 16,2 1-2-16,2-1 1 15,5-1 3-15,0 0 1 16,6-7-4-16,9-3 1 15,4-3-1-15,-1-7-1 0,3-9-2 16,-1-1 2-16,-1-3 0 16,3-3 3-16,-5-17 4 15,-1-9-4-15,1-11 4 16,-7-9-3-16,-1-5-3 16,-3-5 2-16,-6-2-2 15,0-4-1-15,0-4-2 16,0-7 0-16,-9 3-3 15,3 4-3-15,0 12 6 16,-1 15 2-16,2 15 0 16,-1 10 3-16,3 8 2 15,0 8-3-15,0 1-2 16,3 0-2-16,0 0-12 16,0 4 7-16,0 12 1 15,0 11 6-15,0 9 3 0,6 4 0 16,3 4 2-16,6 5 0 15,0 6 0-15,4 4 2 16,1 2 3-16,-1 1-3 16,0 2-5-16,-2-2 0 15,2-6-2-15,-2-6 1 16,-1-8-1-16,2-8 0 16,0-5-1-16,-2-5-4 15,1 2-11-15,2-6-14 16,-4-4-40-16,6-3-64 15</inkml:trace>
  <inkml:trace contextRef="#ctx0" brushRef="#br1" timeOffset="611908.2097">5505 14753 227 0,'-6'0'15'0,"2"0"-6"0,1 0 30 15,-2 0 17-15,-1-7-26 16,-3-2-13-16,-1 2-11 15,-7-3 7-15,-5 1 9 16,-2-4-6-16,-4 2-3 16,-5-2-6-16,-3-4 3 15,-1 0 1-15,-9-1-9 16,-1 1 4-16,-3-3-1 16,-3 0 11-16,-2 0-10 15,0 1 1-15,-3-5-6 16,-2 1 3-16,-4 1-3 15,-5-2-1-15,-8 1 0 0,-4 2 0 16,-1-2 0-16,-3 7 2 16,-3 0-2-16,-2 2 0 15,-1 4-2-15,-1 0 2 16,2 4 0-16,-4 3-2 16,-1 2 0-16,-2 1 2 15,0-3 0-15,0 0 0 16,0-1 0-16,-6 1 2 15,-3 1-2-15,-7 2 0 16,-4 0-1-16,1 0 1 16,3 0-2-16,13 0 2 15,7 7 1-15,7 1-1 16,5 3 0-16,2 2 0 16,6 0-1-16,-3 4-2 15,7 0 3-15,2 1-1 0,9-1 1 16,4 4 0-16,4 2-1 15,3 2 1-15,4 2 0 16,1 3-1-16,8-1 1 16,7 11-2-16,6-1-2 15,6 8 2-15,6 2-1 16,9 5 0-16,0 5 3 16,0 0-1-16,3 1 0 15,9 0 1-15,9-1 0 16,3 1-1-16,4-5 1 0,8-4-1 15,6 1 1 1,7 1 0-16,2 7 0 0,7 2 0 16,9-3-3-16,9-7 1 15,6-1 1-15,15-4-1 16,3-5 0-16,8-2 1 16,11-8 1-16,8-5-1 15,13-4 1-15,3-10 3 16,5 0-3-16,0-6 0 15,-5-2-1-15,-4 4 1 16,-5 0 2-16,-7-2-1 16,-8 0 0-16,2-4-1 15,-6 0 3-15,-2-3-3 16,-7 0 1-16,-6 0-1 16,-3 0 0-16,3-6-1 0,-1 2 1 15,-8-2-2-15,-8-1-12 16,-8 0 14-16,-14-6 1 15,-3-1-1-15,-12 2 0 16,-7-1-1-16,0-4 1 16,-6-3 1-16,1-3 2 15,-3-6-2-15,-1-5 1 16,1-3-1-16,-5-5 0 16,4-5 0-16,1 1 0 15,-4-3 1-15,-3 3-2 16,-5 6 0-16,-7 4 0 15,-1 6 0-15,-1 7 1 0,-4 3-1 16,-3 1 2 0,-3 2-2-16,0 0 0 0,0-5 0 15,0-2 0-15,0-2 0 16,-3-3-2-16,-6-2 1 16,-1 1 1-16,-1 4-1 15,2 0-2-15,-4 6-9 16,1 0-17-16,-3 6-9 15,0 2-48-15,0 2-42 16</inkml:trace>
  <inkml:trace contextRef="#ctx0" brushRef="#br1" timeOffset="616145.6844">2384 16453 211 0,'-12'0'16'16,"4"0"7"-16,5 0 17 15,3 0 5-15,0 0-25 16,0 0-7-16,0 0-1 16,0 0 2-16,0 0-3 15,0 0 2-15,0 0-1 16,0 8-6-16,0 15-2 15,8 20 6-15,1 7 5 16,1 10-5-16,-1 5-7 16,3 1 0-16,-4 3-3 15,2-5 0-15,-4-5 0 16,0-7 3-16,-3-11-3 16,0-10 0-16,-1-4-1 0,0-16-7 15,-2-5-15-15,0-3-25 16,0-3-46-16,0-9-8 15</inkml:trace>
  <inkml:trace contextRef="#ctx0" brushRef="#br1" timeOffset="616595.8012">2381 16283 237 0,'3'-3'0'16,"10"-4"3"-16,4-7 1 15,8-2 14-15,11-4-4 16,4 3 2-16,5-2 4 16,7 2-4-16,-1 1 1 15,4 3-1-15,-3 2 1 16,0 1-12-16,1-2 3 15,-4 2 0-15,0 3 2 16,-9 1 0-16,-10 5-8 16,0 1-2-16,-5 10-4 15,-2 16 4-15,2 14 2 16,-1 9 9-16,3 11-6 16,-5 6-3-16,4 0 2 15,-1 6 3-15,5 4-5 0,0 1 1 16,-2-1-2-16,-1-3 1 15,-5-1-2-15,-4-6 1 16,0-6-1-16,-6-14 0 16,-3-12-3-16,-3-8-3 15,-6-10-7-15,0-6-33 16,0-4-28-16,-18-6-49 16</inkml:trace>
  <inkml:trace contextRef="#ctx0" brushRef="#br1" timeOffset="616872.5782">2909 16147 284 0,'-18'0'3'16,"-1"23"0"-16,-5 11 17 15,1 15-5-15,-2 13-8 16,-3 9 1-16,-2 4-4 16,0-2-1-16,2-4-1 15,1-10-2-15,6-12-3 16,3-15-3-16,6-15-10 16,5-12-28-16,7-5 11 0,0-15-22 15,0-18-71-15</inkml:trace>
  <inkml:trace contextRef="#ctx0" brushRef="#br1" timeOffset="617098.386">2676 16534 22 0,'21'-34'42'16,"0"6"1"-16,3 8-7 16,1 6-9-16,-1 1-8 15,4 6 2-15,1 4-8 16,-2 3-12-16,-2 0 0 16,-1 13 5-16,-5 7 4 15,-7 9 13-15,-7 8 8 16,-5 8 2-16,0 3-14 15,-21 0-2-15,-3 2-5 0,-9-7-4 16,-1 0 1-16,-2-4-9 16,2-5 0-16,-2-1-13 15,3-10-36-15,5-6-35 16,-2-8 0-16,6-9-48 16</inkml:trace>
  <inkml:trace contextRef="#ctx0" brushRef="#br1" timeOffset="617292.8808">2764 16702 90 0,'33'-3'42'16,"3"0"-3"-16,9 2-3 0,4-5 2 16,0-1-16-1,2-3-1-15,-2 0-4 0,-7-4 1 16,-9 2-14-16,-8-1-4 15,-6 0-2-15,-14 3-55 16,-5 6-211-16</inkml:trace>
  <inkml:trace contextRef="#ctx0" brushRef="#br1" timeOffset="617578.1334">3058 16811 87 0,'5'0'15'16,"2"0"10"-16,-1 0 4 15,3 1-3-15,-1 0-14 16,2 1-2-16,-1 1 3 15,0-3-5-15,1 0-2 16,-1 2-6-16,-1-2 0 16,-5 0 0-16,0 0-20 15,-3 0-23-15,0 0-52 16</inkml:trace>
  <inkml:trace contextRef="#ctx0" brushRef="#br1" timeOffset="617787.7025">3043 16973 68 0,'0'0'102'0,"0"0"-89"15,0 0-2-15,0 0 13 16,14 0-13-16,2 0 3 16,-1 0-2-16,6-6-6 15,-2 2-3-15,-1-3-2 16,-3-1-1-16,-6 6-1 15,0-1-5-15,-4 0-14 0,-5 3-69 16</inkml:trace>
  <inkml:trace contextRef="#ctx0" brushRef="#br1" timeOffset="618051.2092">2882 17244 36 0,'0'0'159'15,"0"0"-147"-15,9 0-12 16,16-13 15-16,5-1 5 16,9-2-5-16,-3 2-1 15,6-1-2-15,-1 2-4 0,0 2-5 16,-1-6-3-16,-3 4 0 15,-1-3-7-15,-3-2-5 16,-5 3-60-16,2-2-131 16</inkml:trace>
  <inkml:trace contextRef="#ctx0" brushRef="#br1" timeOffset="618462.275">3656 16084 145 0,'-1'0'36'16,"-1"0"-26"-16,-1 0 3 16,-2 10-2-16,0 4-4 0,-1 3 2 15,0 5-2 1,0 3 5-16,2 3-4 16,-2 2-1-16,-2 3-2 0,-1 2 5 15,-1 2-7-15,1 0 2 16,0-5-1-16,-4-1-1 15,2-1 0-15,-1-4-3 16,2-3 0-16,4 0 0 16,-2-6-4-16,-1-2-16 15,2-4-9-15,1-1-26 16,0-2-48-16</inkml:trace>
  <inkml:trace contextRef="#ctx0" brushRef="#br1" timeOffset="618814.7034">3637 16448 100 0,'3'4'27'0,"5"5"12"15,-1 0-7-15,-1 5-9 16,6 9-2-16,4 4-2 0,1 8-3 16,2 3 1-1,3 2-5-15,-5 2 2 0,2-5-8 16,-2-2-1-16,-4-1-1 15,-1-5-1-15,0-6-3 16,-6-6-3-16,-3-4-10 16,-3-3-35-16,3-8-31 15</inkml:trace>
  <inkml:trace contextRef="#ctx0" brushRef="#br1" timeOffset="619236.5437">3919 16094 31 0,'3'-3'168'16,"-3"3"-164"-16,0 0 13 15,0 0 6-15,0 3-5 16,0 16-3-16,-15 11-14 15,-1 9 2-15,2 2-3 16,-2-8 1-16,7-6-1 16,0-8 1-16,4-9 1 15,4-4-2-15,-1-6 0 16,2 0-2-16,0 0-4 16,0 0-2-16,0 0-3 0,0 0 11 15,6 0 7-15,2-3-6 16,4-3 3-16,-2 2 1 15,4 1-3-15,-1-1 2 16,2 1 0-16,1 1 0 16,-2 2-2-16,-5 0-2 15,1 0-3-15,-1 0 0 16,-3 0-4-16,-3 0 0 16,-3 9-18-16,0 4-41 15</inkml:trace>
  <inkml:trace contextRef="#ctx0" brushRef="#br1" timeOffset="619416.2518">3864 16616 76 0,'19'17'51'0,"5"-1"-23"15,0 1-5-15,-3-1-5 16,0-6-11-16,-5-3-5 15,-1-7-2-15,-1 0-30 16,-6 0-64-16</inkml:trace>
  <inkml:trace contextRef="#ctx0" brushRef="#br1" timeOffset="619858.1439">3937 16451 123 0,'12'-10'22'16,"4"-3"10"-16,8-1 0 15,3-5-10-15,3 3-10 16,7-1 0-16,-1-6-3 16,4 6-6-16,-1 1 2 15,-6 5-3-15,-3 3 1 16,-11 4-3-16,-7 4 0 15,-6 0-2-15,-5 0-1 16,-1 0-2-16,0 10-1 0,-5 15 3 16,-15 12-2-16,-2 3-17 15,-8 0 6-15,0 2 11 16,2-5-4-16,1-2 3 16,7-4 0-16,1-5-1 15,4-9 2-15,5-4 5 16,4-6 1-16,4-5 2 15,2-2-3-15,0 0-4 16,0 0-10-16,8 0 8 16,8-8 6-16,4-6 13 0,2-6 0 15,6-3-5 1,-4 2-4-16,0-4-4 16,-9-2-11-16,1 1-78 0</inkml:trace>
  <inkml:trace contextRef="#ctx0" brushRef="#br1" timeOffset="620090.672">4049 16398 202 0,'-3'13'12'0,"3"1"-12"16,0 12 8-16,0 4-1 15,0 9-5-15,-3 7 1 0,0 4-3 16,-9 0 0-16,-3 6-7 16,-6-3-2-16,0-1-5 15,-4-11-9-15,7-8-31 16,0-11 8-16</inkml:trace>
  <inkml:trace contextRef="#ctx0" brushRef="#br1" timeOffset="620353.1179">4040 16744 77 0,'21'-1'27'0,"4"1"5"16,-2 2-2-1,2 16-13-15,-1 10 7 0,-2 5 3 16,5 3-10-16,-6 1-4 15,3-1 3-15,-5-1-6 16,-1-4 1-16,-6-1-7 16,-3-6 1-16,-6-5-3 15,0-5-2-15,-3-6-3 16,0-4-25-16,-3-4-35 16,-9 0-99-16</inkml:trace>
  <inkml:trace contextRef="#ctx0" brushRef="#br1" timeOffset="620772.5909">4177 16867 165 0,'0'17'33'15,"0"5"-10"-15,-7 8 18 16,-5 2-1-16,-2 2-18 15,-2 0-8-15,4-1-6 16,-3-8-1-16,3-4-5 16,6-8-2-16,-1-3-7 0,4-7-9 15,3-3-18 1,0 0-21-16,0 0-18 0,0-9 8 16,13-2 59-16,-1-5 2 15,4 2 1-15,-2 2 3 16,-2-1 2-16,1 6 5 15,-4 4 4-15,-1 1 10 16,-4 2-7-16,2 0-5 16,-3 0 3-16,-3 18 14 15,0-2 2-15,0 4-7 16,0 3-6-16,-9 1-5 16,-3-2-7-16,-3-2-3 15,2-3-1-15,-2-2-7 16,-3-5-13-16,9-2-41 15,-4-6-63-15</inkml:trace>
  <inkml:trace contextRef="#ctx0" brushRef="#br1" timeOffset="621664.167">4359 16682 235 0,'-7'0'5'15,"-1"7"9"-15,2 6 23 0,-3 0-15 16,-1 1-17 0,1 5-3-16,-3 1 2 15,-3 0-4-15,0 0 0 0,2-1 0 16,-1-2-1-16,1-1-2 15,4-8 1-15,3 1 0 16,3-8 1-16,3 0-2 16,0 4-4-16,0-2 5 15,6 4 2-15,6 0 2 16,6 0 9-16,0 1 0 16,4-1 0-16,-1 3-7 15,1-5 4-15,1 4 2 16,-1-3 1-16,2-1-4 0,1 3 1 15,-2-7 2 1,-1 0-2-16,-1 4 1 0,-3-5-1 16,0 3-3-16,-3-2-2 15,1-1 3-15,-4 3-3 16,0-3 0-16,-3 0 2 16,-3 0-2-16,0 0-3 15,1 0 0-15,-4 0 3 16,2 0-2-16,-2 3 0 15,0-3 0-15,-2 0-1 16,1 0 2-16,-2 0-1 16,3 0 0-16,-3 0-1 0,0 0 1 15,3 0 3 1,-3 0-4-16,0 0 1 16,0 0 0-16,0 0-1 0,0 0-1 15,0 0 1-15,0 0-1 16,0 0-3-16,0 0 0 15,0 0 3-15,0 0 1 16,0 0 0-16,3 0 0 16,-3 0 1-16,0 0-2 15,0 0 2-15,0 0 0 16,0 0-1-16,0 0 0 16,0 0 1-16,0 0-2 15,0 0 2-15,0 0-1 16,0 0 0-16,0 0 0 15,0 0 0-15,0 0 0 0,0 0 0 16,0 0-1-16,0 0 1 16,0 0 0-16,0 0 0 15,0 0 0-15,0 0 0 16,0 0 0-16,0 0 0 16,0 0-5-16,0 0-9 15,0 0-1-15,0 0-5 16,0 0-12-16,0 0-8 15,0 0-14-15,0 0-12 16,0 0-103-16</inkml:trace>
  <inkml:trace contextRef="#ctx0" brushRef="#br1" timeOffset="639307.2433">9581 1745 0 0,'-88'48'6'0,"0"13"16"16,-3 9-13-16,0-18-7 15,9-2-2-15,0 2 2 16,7 2 1-16,-2 3-3 16,-8 6-8-16</inkml:trace>
  <inkml:trace contextRef="#ctx0" brushRef="#br1" timeOffset="644587.2117">1930 4017 99 0,'-19'-3'20'16,"14"3"-5"-16,4 0 2 15,1 0-2-15,0 0 3 16,-2 0 1-16,2 0-4 15,0 0 4-15,0 0-1 0,0 0 3 16,0 0 2-16,0 0-6 16,0 0 1-16,0 0 0 15,0 0 2-15,0 0-3 16,0 0 4-16,8-1-2 16,4-5-5-16,1 1-7 15,4-1 2-15,8-2-1 16,8-1 0-16,7 3-5 15,8-1-3-15,7-1 3 16,8-2-1-16,4-1 0 16,9-2-1-16,0 3 2 15,0 1 1-15,0 3-2 16,-1 2-1-16,7-1 1 0,9 2 1 16,6 2-1-1,0 1 8-15,-6 0-9 0,0 0-1 16,0 0 1-16,0 0 0 15,3 3 1-15,0-2 1 16,3 1 1-16,-2-1 0 16,-5 1 2-16,-8 0-4 15,0 4-2-15,3-2 3 16,2 1-3-16,-1-3 0 16,5 1 1-16,-9-2-1 15,3 2 0-15,-1 0 0 16,7 0-1-16,0-2 3 15,0-1-1-15,-2 0-1 16,-2 0 2-16,-4 0-2 0,-5 3 0 16,1 0 1-16,-3 0 2 15,3 1-3-15,-4 0 2 16,-8 2-2-16,-4-1-1 16,-8 2 0-16,-3 1 1 15,-1 0 0-15,-2-2 0 16,6 0 0-16,-3-1-1 15,-1-2-1-15,-8 0 4 16,-4 0-2-16,-9-1 0 16,0 1 0-16,-9 0-2 15,-2 1 2-15,-4 0-1 16,-6 0 1-16,0 2-1 16,-3 1-1-16,-3 2-1 0,-3 5 1 15,4 2 2-15,-4 3 3 16,0 2 0-16,0 2-1 15,0-2-1-15,0 3 1 16,0 3-1-16,3 1-1 16,5 2 0-16,-2 6 0 15,3 4 1-15,-2 6-1 16,2 5 1-16,3 2-1 16,0 0 1-16,0 1-1 15,4-2 0-15,-5 4 1 16,1 4 0-16,4 3 0 15,-1 3-1-15,3-2 1 0,1-3-1 16,1-5 1-16,-4 1 0 16,1 2 2-16,-1 1-2 15,2 3-1-15,-3 0 0 16,0-1 2-16,1-4 1 16,-4-3-3-16,0 0 0 15,0-1 2-15,-3-1-1 16,1-2-1-16,-2 0 3 15,-2-2-3-15,-3 7 1 16,3-2 0-16,1 1-1 16,2-2-1-16,-3-6 1 15,0 2 1-15,-4-2 0 16,-2 2-1-16,0-3 0 0,0-2 0 16,0-3 0-16,0-3 1 15,0 3-1-15,0 4 1 16,0 3 0-16,-8 3 3 15,2-3-4-15,0-3 0 16,0-1 0-16,-1 1 0 16,-2 3 0-16,1-2 0 15,2-2 0-15,-1-4 0 16,4 2 0-16,-3 7 2 16,-3 8-2-16,-1-1 0 15,5 3-1-15,-1-3 0 16,-3-2 1-16,3 5 1 0,-7 4 0 15,4 2 0 1,1 0-1-16,-2-2 0 0,4-2 0 16,0 1 0-16,3-1 0 15,-3 1 1-15,-1 0 0 16,5-2-1-16,-1 4 0 16,0 1 0-16,3 4 0 15,-3 2 0-15,3-2 0 16,-3-1 0-16,3-2 1 15,0 1 0-15,0 1-2 16,0 3 1-16,0-2 0 16,0 0 1-16,0 0-1 15,0 1 0-15,0-4 1 16,0 0-1-16,0 0-1 16,0 4 1-16,0 2 1 0,0 4 2 15,0 3-3-15,0 0 0 16,0 0 0-16,0 1 0 15,0 5 0-15,3-2 0 16,3 0 0-16,-1-4 0 16,5-2 0-16,-4 2 2 15,0-3-2-15,0 0 0 16,-3 9 1-16,4 1 0 16,-4 4 1-16,0 5-2 15,-3-2 1-15,0 0-1 16,0-1 0-16,0 1 0 15,0-1 1-15,0-6-1 0,0-3 0 16,0 2 0-16,0-2 0 16,0 3 2-16,0 3-4 15,0-6 4-15,0 2-2 16,0-2 0-16,0 3 0 16,0-4 0-16,0 1-2 15,0-4 2-15,0 3 2 16,0-2-2-16,0-1 0 15,-3-2 0-15,0 5-3 16,0 1 4-16,-1 2-1 16,4-2 0-16,-3 3 0 15,3-4 0-15,0 1 0 16,0 3 0-16,0-4 0 16,0-2-1-16,0-1 1 15,0 0-1-15,7-3 1 0,-4 6 0 16,0 2 0-16,2 2 0 15,-2-2 0-15,0 3 0 16,3-4-1-16,-3 3 1 16,1-1 1-16,-4 2-1 15,0-5-1-15,3-6 1 16,-3-1 0-16,3-8 0 16,0 5 0-16,0-2 0 15,-3 2 0-15,0 1-1 16,0 0 1-16,0-1 0 15,0-5 0-15,0-5 1 16,0-6-1-16,0 1 0 0,0-4 0 16,0 2 0-16,0-4 0 15,0 1 1-15,0-2-1 16,0 2 0-16,0-1-1 16,0 4 1-16,0 1 0 15,0 1 0-15,0-1 0 16,0 6 0-16,0-3 0 15,0 3-4-15,0-1 3 16,0-7 2-16,3-4-2 16,3-3 3-16,-3-3-4 15,2 5 2-15,-1-2 0 16,2 2 0-16,-3 4 2 16,3-4-2-16,-3 0 0 0,3 0 0 15,-3 2-1-15,1 2 0 16,4-4 1-16,-5-5 0 15,0-5-2-15,-3-2 4 16,0 0-2-16,0-2 0 16,0-8 0-16,0-5 0 15,0-5 1-15,0-4-1 16,0-9 2-16,0-1-2 16,0-3 1-16,0 0 0 15,0 0 0-15,0 0 0 16,0 0 3-16,0 0-2 15,-3 0-1-15,-3 0 1 0,-9 0-2 16,-3 0 0-16,-6 0-4 16,-1 0 4-16,-2 0 0 15,-3 0 0-15,-4 0 0 16,-2 0-1-16,-9 0 1 16,-1 0 2-16,-3 0-2 15,-2 0 0-15,-4 10 0 16,-2-3 0-16,-1 1 1 15,0 1 1-15,-2 4-2 16,-4-4 0-16,3 4 4 16,-2 1-2-16,-1-1-2 15,-3 0 0-15,-2 4 1 16,-1-5 0-16,0-1-1 0,6 5 2 16,-2-3-2-1,5-3 0-15,0 1 0 0,-2 0-1 16,2-1-1-16,0 1 3 15,-2-1-1-15,2-3 1 16,-2 1-1-16,-4 1 0 16,0-3-2-16,-3 1 2 15,3 0 0-15,-2-1 1 16,2-1 1-16,-6 0-2 16,0-3 0-16,-2 1 3 15,2-1-3-15,3-2-1 16,6 0 1-16,-5 0 0 0,3 0 0 15,-2 0-4-15,1 0 4 16,1 0 0-16,2-5 3 16,-2-3-3-16,2-1 0 15,-3-2 0-15,0 0 0 16,0 1 0-16,-2 0 0 16,-3 0 0-16,-5-4 2 15,2 3-1-15,2-3-1 16,0-1-1-16,4 3 0 15,-2-1 0-15,2-2 1 16,-1 1 1-16,3 1-1 16,-3 0-1-16,1 2 1 15,-1-5 0-15,0 5 0 16,-3-2 0-16,6-1 2 16,-5 4-2-16,6-1 0 0,-5 2 0 15,4-2 1-15,1 0-1 16,2 1 0-16,6 0 0 15,4 1 1-15,3-1-2 16,2 0 0-16,4 3 1 16,2 1-1-16,7 2 1 15,-1-2 1-15,1 2 0 16,3 1-1-16,5-2-2 16,-2 4 2-16,6 0 0 15,2-2 0-15,0 0 0 16,2 2 0-16,2-1-1 15,3 1 1-15,2-2 1 0,4 0-1 16,1 1-2-16,4 0-1 16,2-1 0-16,2 1 0 15,0 0 0-15,0-1-4 16,0-4-3-16,0-5 7 16,0-11 3-16,0-10 0 15,5-7 1-15,5-8 2 16,1-3-3-16,5-5 2 15,-2-4-2-15,2-5 1 16,1-5-1-16,0-2 0 16,1-4 1-16,2-1-1 15,-4-8 0-15,-1-2-1 16,0 1 1-16,-3-3 0 0,1 7 1 16,1-4 2-1,-4 0-1-15,5-3 1 0,-3 0-3 16,7-1 0-16,-2 1 0 15,2-3 0-15,-1-1 1 16,-3-5-1-16,4 2 0 16,-5-3 0-16,2 3 0 15,2 4 0-15,0 2 1 16,0 1 2-16,1 3-3 16,-1 0 0-16,-1 4 0 15,2-1 0-15,-1-3 0 16,1 1 2-16,-1-4-2 0,-3 3 1 15,1-3-1 1,-2 3 1-16,2 0-1 0,-2-3 0 16,-2 2 1-16,4-2-1 15,-2-3 0-15,-1 2 0 16,2-2 2-16,4-1-1 16,-5-2 0-16,5 2-1 15,-8 1 1-15,-4-1 0 16,2 4 0-16,-3-4-1 15,3-2-1-15,6 2 1 16,-3-3 0-16,1-5 1 16,5-5-1-16,-3-10-2 15,3 1 1-15,-2 2 1 16,-2-3-1-16,-1 10 1 16,-4 4 0-16,-1 4 1 0,-1-2-1 15,-1 1 1-15,0-1-1 16,3-5 0-16,-6 2 1 15,6-1-1-15,-2 1 0 16,-1 4 1-16,-1 6-1 16,1 0 0-16,1 1 0 15,-1 0 1-15,-3 3-1 16,0 3 0-16,-1 3 0 16,1 4 0-16,-2-7 1 15,1-3-1-15,-1-7 1 16,-1 3-1-16,2 0 0 15,-1 1 0-15,1 0 1 0,-1-4-1 16,1 0 0-16,2 3 0 16,-4-1 0-16,3 1 0 15,3 4 0-15,0-1 2 16,0 1-2-16,4 4 0 16,-4-1 0-16,-1 3 0 15,1-2 0-15,-3-5 0 16,-3-2 0-16,0 2 0 15,0-3 0-15,0-2 0 16,0-2 0-16,0-2 0 16,0-6 2-16,0 8-2 15,0-2 0-15,0 0 0 16,0 6 0-16,-3-1-2 16,-3 2 2-16,3 5 3 15,0-2-3-15,0-3 1 0,-3 2-1 16,0-5-2-16,3 0-2 15,0 4 4-15,0 2 2 16,-3 6-2-16,3 8 0 16,0 3 0-16,3 5 0 15,-4 2 0-15,4 1 0 16,-2-1 0-16,-1 2 0 16,2 0 0-16,-4 3 0 15,1 1 0-15,-4 2 0 16,2 3 0-16,-4-3 0 0,1 1-2 15,0 1 2 1,-3 1-1-16,6 7 1 0,0 4 0 16,0 3-1-16,0 0 0 15,3-1-1-15,2-2 1 16,1 4-1-16,0 1 2 16,0 1-1-16,-2 4 0 15,1-3 0-15,1 0-2 16,-2 2-1-16,1-3-2 15,1 2 1-15,0 2-7 16,0 2-1-16,0 3 0 16,0 4-8-16,0-2-16 15,-2 8-22-15,-1 4-59 16,-6 7-111-16</inkml:trace>
  <inkml:trace contextRef="#ctx0" brushRef="#br1">26582 4655 44 0,'16'-14'8'0,"-7"9"-8"15,-9 5-7-15,0 0 7 16,0 0 2-16,0 0-1 16,0 0 9-16,0 0 6 15,-6 0 9-15,0 5-10 16,-4-1 5-16</inkml:trace>
  <inkml:trace contextRef="#ctx0" brushRef="#br1" timeOffset="652250.3051">26605 4604 66 0,'-10'-27'8'0,"0"10"20"15,5 5-16-15,4 2-7 16,-1 3-1-16,2 4 16 16,-2 2 7-16,2-2-8 15,0 3-9-15,0 0-1 16,0 0-7-16,0 0 8 16,0 0 11-16,11 8 3 0,5 3 3 15,2 2-8-15,6 1 3 16,6-1-5-16,6 0 2 15,10 0-3-15,8-4 0 16,8 1-8-16,5-2 5 16,5 1-3-16,-2-2 1 15,3 0 1-15,-2 2-7 16,0-1 1-16,1-1-5 16,-5 2 0-16,-3-1 1 15,-3-1 2-15,-4 2-2 16,-1-5 2-16,-3-1 2 15,2-2-1-15,2-1 1 16,1 0-1-16,3 0 4 0,5 0-5 16,2 0-1-16,3 0 1 15,3-4-4-15,-2 0 0 16,-2-2 1-16,1 2-1 16,0-2 0-16,-1 2 1 15,1-2-1-15,-4-1 1 16,-1 2 0-16,-2 0 1 15,-1 1-2-15,1 3 0 16,0-1 0-16,1 1 0 16,0-1 1-16,3 2 0 15,3 0 0-15,5-1-1 16,4 1 3-16,4 0-3 0,-2 0-3 16,6 0 3-1,2 0 0-15,2 0 0 0,1 0 0 16,-2 0 0-16,-2 0 0 15,1 0 0-15,-6 1 2 16,-1 5-2-16,0-2 1 16,1 1 0-16,-1-1-1 15,-2 0 1-15,-5-1-1 16,-6-3 0-16,-3 1 0 16,-4-1 0-16,-3 0 0 15,-4 0 0-15,-4 0 0 16,-5 0 1-16,-1 0-1 15,-6 0 0-15,-2-2 0 16,-6-1 1-16,-5 0 0 16,-9 0-1-16,-6 0 0 0,-6 3 1 15,-3 0-1-15,-1-1 0 16,-2 1 1-16,1 0 1 16,-1 0-1-16,0 0 0 15,0 0 3-15,0 0-2 16,0 0-2-16,0 0 0 15,0 0 0-15,0 0 0 16,0 0 0-16,0 0 0 16,0 0 0-16,0 0-1 15,0 0 1-15,0 0 0 16,0 0-1-16,0 0 0 16,0 0 1-16,0 0-3 0,0 0 2 15,0 0-1 1,0 0 0-16,4 3 2 0,1 7 0 15,-1 2 1-15,1 5-1 16,-1 4 2-16,1 0-2 16,-3 5 1-16,-1 2-1 15,-1 0 0-15,0 2 1 16,0-2 2-16,0 2-3 16,0 1 1-16,0-2-1 15,0 4 2-15,0-1 0 16,-3 3-1-16,0 4 1 15,0 0 0-15,0 1-2 16,1 2 1-16,1-1-1 0,-1 3 0 16,1-3 2-1,-1 0-2-15,1-1 0 0,-1 0 0 16,2-2 1-16,0-1-1 16,0-1 0-16,0 1 0 15,0 0 2-15,0-2-2 16,0 5 2-16,0-4-1 15,0 3 0-15,3-3-1 16,-1 4 1-16,-1-1-1 16,-1 1 1-16,3-1-1 15,-1 1 2-15,-1-1-1 16,1-1-1-16,-1 2 0 0,-1 2 1 16,0-1 1-1,0 1-2-15,0 5 1 0,0 1 0 16,0 2 1-16,0 0 1 15,-4 0-3-15,-1-1 4 16,1 2-3-16,-1 1 0 16,-2 6 2-16,1 0-3 15,0 1 2-15,2 3-2 16,0 6 2-16,1 2-1 16,3 4 0-16,0 2 1 15,0-1-2-15,0 4 0 16,0-2 1-16,0 5-1 15,0-2 3-15,0-2-2 16,5-1 1-16,-2-4-2 0,3 2 1 16,0-5-1-16,0 6 0 15,3 3 0-15,-2 4 0 16,2-1 0-16,2 0 1 16,-2-3-1-16,0 2 0 15,-2 1 0-15,0-3 1 16,0 0 0-16,-4-5-1 15,3-2 0-15,-2 4 0 16,1-3 0-16,2 0 0 16,-4 3 0-16,-3 2 0 15,1 2 0-15,-1 3 1 16,0-2-1-16,0-1 1 16,0-1-1-16,0 2-1 0,0-3 1 15,0-2 0-15,2 0 0 16,1 4 0-16,0-1 1 15,-2 3-2-15,1 4 2 16,-1 3 0-16,-1 4-1 16,2-1-1-16,0-3 1 15,1 1-1-15,-2 2 1 16,2 4 1-16,-2-3 0 16,-1-1 0-16,2 4-1 15,-2 2-1-15,1 5 1 16,1 3 1-16,-1 3-1 15,4 0-1-15,-1-4 1 16,2 4 1-16,0-3-1 16,1 3 0-16,-2-6 2 0,4-5-1 15,0 1-1-15,1 1 1 16,1-1-1-16,-2 4 3 16,0-1-2-16,-3 4 1 15,0-4 4-15,-3 0-5 16,1 1 0-16,-1-4-1 15,-3 0 4-15,0 0-3 16,0 3 0-16,0 1 0 16,0 2-1-16,0 1 0 15,0-6-1-15,0 2 2 16,0-4-1-16,0 1 0 0,0-6 0 16,0-1 0-1,0-2 0-15,0-1 1 0,0 0-1 16,0-3 1-16,0-4-1 15,0 1 0-15,0-4 0 16,0-2 0-16,0-4-1 16,0-1 2-16,0-9-2 15,0-3 1-15,0-5 0 16,0-6 0-16,-3-5 0 16,-10-2-1-16,-10-2 1 15,-2-4 0-15,-8-5 0 16,-6-1 0-16,-3-2-1 15,-4-4 1-15,0-1 1 16,-8-3-1-16,-1-4 1 0,-7-2-1 16,-12 2 0-16,-11-3 1 15,-13 1-1-15,-15-4 1 16,-10-4 0-16,-5-2-1 16,-2-4 0-16,-2 0-1 15,2-4 0-15,-5-9 1 16,-8-4 0-16,-6 1 1 15,-8-1-1-15,-5 1 0 16,-1-4 3-16,-3 0-3 16,1 0-2-16,-4-2 2 15,-3 2-1-15,-2 0 1 16,-5-3 1-16,7 4 0 16,2 1-1-16,2-2-1 0,5 1 1 15,-4 2 0-15,9 3-2 16,6 2 2-16,7-1 2 15,15-1-1-15,14 1 1 16,14-3-2-16,14 2-1 16,14 0 0-16,9-1 1 15,10 1-2-15,11-5 0 16,11-1-3-16,9-3-9 16,8-10-19-16,11-4-20 15,5-12-49-15,2-11-163 16</inkml:trace>
  <inkml:trace contextRef="#ctx0" brushRef="#br1" timeOffset="653532.7195">27968 12450 22 0,'-16'-13'137'0,"3"4"-86"16,4 3 4-16,6 5 5 16,3 1-26-16,-1 0-23 15,1 0 2-15,0 0-5 16,0 0-6-16,0 1-2 16,0 17 1-16,0 9 10 15,-3 7-5-15,0 1 1 16,-1 6-2-16,4 1-1 15,0 1-2-15,0-2 1 16,0-3-1-16,10-7 3 16,3-9-4-16,5-5 3 15,2-7-1-15,3-7-1 16,7-3 5-16,2-3 0 0,5-17 3 16,3-9-4-1,0-11 0-15,-2-6-1 0,-10-1-2 16,-7-2 1-16,-11 5-4 15,-8-1 1-15,-2 5 1 16,-3 7 0-16,-19 7 1 16,-4 6 0-16,-8 10-2 15,-5 10-1-15,-7 0 0 16,-3 23-1-16,1 7-3 16,5 2 4-16,7 1-1 15,9-7 1-15,8-2 1 16,10-4-1-16,9-3 0 0,0-1-3 15,0-6 2 1,19-1-1-16,9-6 1 0,6-3 1 16,4 0 1-16,1-12-1 15,-6-1-1-15,-7 3 1 16,-8 3-1-16,-10 1 1 16,-7 2-1-16,-1 1 2 15,0 0-2-15,-7-1-4 16,-14 1-16-16,-3 3-28 15,3 0-45-15,-3 0-113 16</inkml:trace>
  <inkml:trace contextRef="#ctx0" brushRef="#br1" timeOffset="654282.4857">28758 6656 95 0,'-13'-10'9'15,"-10"2"0"-15,-5 8-5 16,6 0-4-16,-5 9-8 15,-1 5-13-15,-2 1-26 16</inkml:trace>
  <inkml:trace contextRef="#ctx0" brushRef="#br1" timeOffset="654829.9157">28163 6853 136 0,'-7'10'36'16,"1"5"-17"-16,-1 6 4 15,3 5 19-15,-3 6-13 16,2 4-1-16,1 5-11 15,1 2-8-15,3-4 2 0,0-2-2 16,0-11-5-16,4 0 1 16,11-8-1-16,2-6 0 15,5-8-1-15,5-4 6 16,2 0 11-16,9-13 2 16,1-15-6-16,-2-6-10 15,-4-4-6-15,-12-4 3 16,-10 2 0-16,-8 0-1 15,-3 4 0-15,-8 6 0 16,-15 9 0-16,-7 8 2 16,-6 8 0-16,-7 5-4 15,-3 5 0-15,-5 18 0 16,1 4 1-16,9 3-1 0,12-4 0 16,12-5-1-16,8-5 1 15,9-5-1-15,0-2-3 16,0-5-1-16,9-1 0 15,9 1 5-15,3-3 0 16,-1-1-1-16,-4 3-5 16,-6 3-17-16,-8 6-28 15,-2 11-46-15,-12 8-108 16</inkml:trace>
  <inkml:trace contextRef="#ctx0" brushRef="#br1" timeOffset="656248.2152">29249 12471 223 0,'-5'-7'62'0,"4"4"-8"16,-2-1-15-16,2 4-17 16,1 0-14-16,-5 7-8 15,-4 20 1-15,-1 12 3 16,-5 8 0-16,3 1-3 16,0 0 0-16,5 1 0 0,2-3-1 15,4-10 0-15,1-9-2 16,0-4 1-16,7-9 1 15,9-4-1-15,4-5 1 16,4-5 0-16,3 0 0 16,2-12 2-16,4-11 1 15,-1-8 3-15,-1-2-4 16,-6-3 3-16,-7 3-3 16,-6 0-2-16,-7 3 5 15,-5 4-3-15,0 7 1 16,-5 8 3-16,-17 5 1 15,-7 6-7-15,-3 0-1 0,-3 3 0 16,2 13 1-16,5 1-2 16,9-4 2-16,8-3 0 15,8-7 0-15,3-3-1 16,0 0-5-16,3 0-5 16,18 0 11-16,10-3 0 15,7-14 0-15,2-3 3 16,-5-2-2-16,-9 5 1 15,-10 1-1-15,-9 2-1 16,-7 4 1-16,0 3 3 16,-10-1-1-16,-10 4-3 15,-9 4-4-15,-3 0 2 16,-1 0-5-16,3 0 2 0,8 0-11 16,6 2-22-1,9-2-61-15,1 0-152 0</inkml:trace>
  <inkml:trace contextRef="#ctx0" brushRef="#br1" timeOffset="657460.9718">29294 7040 138 0,'-8'4'20'0,"-2"-4"-8"15,-3 6 2-15,2 8 5 16,-2 6-7-16,2-1 1 15,2 4 0-15,2-3 4 16,-2-1 0-16,6 1-3 0,3-2-2 16,0-2 2-16,0 0-2 15,0-5-2-15,6-4-3 16,9-2 1-16,3-2 3 16,9-3 1-16,6 0 9 15,8-15-8-15,1-8-9 16,-5-1 1-16,-8-3-4 15,-15 4 0-15,-8 1 5 16,-6 4-1-16,-1 2 3 16,-20 5 2-16,-9 3-4 15,-10 8-4-15,-6 0 0 16,-2 0 1-16,3 10-3 16,11-1 0-16,10-2 0 0,14-4-2 15,5 1 2-15,5-4-1 16,0 0-11-16,0 0-5 15,3 0 7-15,9-10 10 16,1 1 1-16,-4 2-1 16,-4 3-3-16,-2 4-8 15,-3 1-23-15,0 18-24 16,0 10-23-16</inkml:trace>
  <inkml:trace contextRef="#ctx0" brushRef="#br1" timeOffset="658776.02">30707 12772 140 0,'-8'-24'45'0,"2"7"11"15,1 1 2-15,0 9-9 16,3 2-21-16,-1 0-4 15,2 5 3-15,1 0-7 16,-2 0-7-16,1 0-3 16,1 0-7-16,-8 5-3 15,-6 20-3-15,-6 12 3 16,-4 2 3-16,5-2-3 0,8-10-3 16,10-9 2-1,1-7-2-15,0-1-3 0,12-4-1 16,9-6-1-16,7 0 8 15,3-6-2-15,2-14 2 16,-6-3 0-16,-7-4 0 16,-6-3 1-16,-9 3 0 15,-5 2 0-15,0 5 2 16,-9 6 0-16,-9 5 0 16,-4 5-3-16,-7 4 1 15,-5 0 1-15,1 4-2 16,2 9 0-16,10 0 0 0,6-9 0 15,12-1-1 1,3-3 0-16,0 0-10 0,12 0 1 16,14-3 10-16,5-14 0 15,-3 0 0-15,-3 0 0 16,-8 2-1-16,-10 5 2 16,-7 0-1-16,0 3 0 15,0 3-4-15,-16-2-14 16,-4 3-20-16,0 3-47 15,-4-7-123-15</inkml:trace>
  <inkml:trace contextRef="#ctx0" brushRef="#br1" timeOffset="660718.3329">30633 7202 165 0,'8'0'30'0,"-6"-3"-9"16,1-10 27-16,-3-1-21 15,0 7-8-15,0 5-3 16,0-1-3-16,0 3-4 16,-2 0-2-16,-10 0-3 15,-6 10-4-15,-5 8 2 16,4 6-2-16,2 2 0 16,6-1 0-16,8-3 2 0,3-2-2 15,0 0 0-15,0-10 4 16,8-2-1-16,7-6 2 15,10-2-2-15,5 0 2 16,6-13 4-16,2-11-2 16,-4-3 1-16,-5-1-3 15,-8 0 1-15,-8 1 2 16,-7-1 2-16,-6 5 4 16,0-1-6-16,0 4 0 15,-12 5-1-15,-6 5-4 16,-1 6-3-16,-4 4 0 15,-2 0 0-15,0 7 0 0,-2 8 0 16,9-1 0 0,5-1-1-16,8-6-1 0,5 2-2 15,0-4-2-15,0 1 1 16,0 0 2-16,11-2-2 16,3-4 4-16,-3 4 1 15,0-4 1-15,-6 0-1 16,-2 0 2-16,-3 0-1 15,0 1-1-15,0-1 3 16,0 2-3-16,0-1-4 16,0 1-8-16,-10 2-18 15,-5 0-1-15,-1 3-6 16,5-3-30-16,5 3-72 0</inkml:trace>
  <inkml:trace contextRef="#ctx0" brushRef="#br1" timeOffset="661602.004">28360 12768 267 0,'4'-13'42'0,"-4"3"-7"16,0 0-4-16,0 7-14 15,0 3-17-15,0 0-13 16,0 0-21-16,2 9-20 16,9-2-64-16</inkml:trace>
  <inkml:trace contextRef="#ctx0" brushRef="#br1" timeOffset="661970.6589">30107 13036 63 0,'-13'0'17'0,"-3"0"-2"16,3 0-1-16,7 0 1 16,3 0-13-16,2 0-2 15,1 0 2-15,0 0-2 16,0 0-8-16,0 0-33 16</inkml:trace>
  <inkml:trace contextRef="#ctx0" brushRef="#br1" timeOffset="664678.3694">27832 13081 37 0,'4'-9'4'15,"2"5"-4"1,2 4-3-16,2 0-2 0,-4 0-11 16</inkml:trace>
  <inkml:trace contextRef="#ctx0" brushRef="#br1" timeOffset="674982.2395">27844 13815 29 0,'4'-16'19'15,"-4"2"3"-15,0 4 1 16,0 4 7-16,-1-1-3 16,-5 0 0-16,0 4 7 15,1-1-1-15,1 2-2 16,0-1 3-16,0 3-5 16,4 0-12-16,0 0 0 15,-1 0-11-15,1 0 0 16,0 0-4-16,-2 0 3 15,1 0-4-15,-8 0 1 0,-7 16 5 16,-11 10-5-16,-9 8 2 16,-8 1-1-16,-8 9 4 15,-10 5 1-15,-12 5-2 16,-10 5 2-16,-12 0-3 16,-1 4 1-16,0 0 0 15,6-7-3-15,6 0 1 16,9-13-3-16,15-7 2 15,13-10-3-15,15-6 0 16,14-7 0-16,8-6-1 16,8-4 0-16,3-3-4 15,0 0-5-15,0 0-11 0,0 0-9 16,0 0-19 0,8-10-37-16,10-13-79 0</inkml:trace>
  <inkml:trace contextRef="#ctx0" brushRef="#br1" timeOffset="675838.6478">27902 13617 183 0,'0'3'3'16,"0"4"3"-16,0 0 11 16,0-1 5-16,0 4-10 15,4-3 1-15,1 0-2 16,0-2-3-16,0 2-3 15,-2-3 3-15,0 2-1 16,0-2 6-16,-1 2-1 16,-1-3 3-16,1 1-2 0,-2 2-1 15,3 4-4 1,-2 0 0-16,1 4-1 0,1 1 2 16,2 2-1-16,1 6-3 15,2 1 3-15,0 5 0 16,2 5-2-16,-1 4-3 15,-2 3 7-15,1 2-3 16,-1-1-1-16,-1-1-1 16,0-2 3-16,-1 4-5 15,-2-4 2-15,-2 2 0 16,1 1 0-16,-1-5-3 16,1-4-2-16,2-4 0 15,-1-6 0-15,0-6 0 16,1 0 0-16,-2-8 0 15,3 1 0-15,-2-3 0 0,-2 2 1 16,2-5-2-16,-3-1 2 16,2 0-1-16,-1-3 0 15,-1 0 0-15,0 0 1 16,0 1-3-16,0 2 4 16,0 3-1-16,0 4-1 15,0 4 1-15,-7 2 0 16,-6 7 0-16,-3 7 0 15,-3 2 1-15,-7 8-2 16,0 4-2-16,-3-2 2 16,-2 4-1-16,0 1 1 15,-2 2 0-15,-3 1 0 0,1 3 0 16,0 0 0-16,4-7 0 16,3-3 0-16,3-10 0 15,3-3 0-15,3-3 0 16,4-2-2-16,0-5 2 15,3-6-1-15,1-1-3 16,3-3 0-16,1-6 1 16,4 2-2-16,-1-6-8 15,-1 0-10-15,-1 0-36 16,-1-3-108-16</inkml:trace>
  <inkml:trace contextRef="#ctx0" brushRef="#br1" timeOffset="676722.4126">26789 14366 150 0,'0'7'5'0,"7"13"11"0,11 10 22 16,2 6 0-16,1 14-5 15,-1-1-10-15,1 5-4 16,2-2-2-16,-1 0 1 15,-2 2-7-15,-1-2 5 16,-1 2-4-16,-2 1 3 16,0 1-8-16,0-2 2 15,-2-2-2-15,1-5-3 16,2-8 1-16,-4-6-2 16,2-4-3-16,-4-5 1 15,-2-1-1-15,1-6 0 16,-4 0 0-16,0-5 0 15,-2-5 1-15,-1 0-1 0,-1-1 0 16,-2-3 0-16,1-3 0 16,-1 1 0-16,0 2 4 15,0-3-2-15,0 0-2 16,0 3 3-16,0-3-2 16,0 0-1-16,0 0 0 15,0 0 0-15,0 0-1 16,0 3 0-16,0-3 0 15,0 0 0-15,0 0 0 16,0 0 0-16,0 0 1 16,0 0-2-16,0 0 2 15,0 0-1-15,0 0 1 0,0 0 0 16,0 0 0-16,0 0 0 16,0 0 0-16,0 0 0 15,0 0-1-15,0 0-1 16,0 0 1-16,0 0 0 15,0 0 0-15,0 0 1 16,0 0 0-16,0 0 0 16,0 0 0-16,0 0 1 15,0 0-1-15,0 0 0 16,0 0 0-16,0 0 1 16,0 0-1-16,0 0 0 15,0 0 0-15,0 0 0 16,2 0 0-16,-2 0-1 0,0 0 0 15,0 0-1 1,0 0 0-16,0 0 0 0,0 0 0 16,0 0-2-16,0 0-1 15,0 0-3-15,0 0-14 16,0 0-26-16,0 0-96 16</inkml:trace>
  <inkml:trace contextRef="#ctx0" brushRef="#br1" timeOffset="678050.6762">27562 15569 205 0,'0'0'45'0,"0"0"-24"16,0 0 17-16,0 0-17 16,0-3-12-16,10-2 7 15,8 0 6-15,7-5-5 0,8 0-4 16,1-4-1-16,5-1-2 16,0 1-3-16,-2 1-2 15,-4 3 1-15,-5-3-6 16,-3 6-1-16,-6 4-1 15,-7-1-10-15,-5 1-7 16,-5 0-19-16,-2 3-57 16</inkml:trace>
  <inkml:trace contextRef="#ctx0" brushRef="#br1" timeOffset="678328.7795">27732 15357 108 0,'0'0'136'0,"0"0"-116"0,0 0 1 16,0 7-2-16,-1 16-8 15,-3 10 15-15,0 1-12 16,-1 2-5-16,2-4 2 16,3-1 0-16,0-3-1 15,0-1-2-15,0-6-1 16,6-1-2-16,8-4-5 15,4-6 1-15,7-4-2 16,5-6-2-16,4 0 1 16,7-9-7-16,6-11-8 0,1 0-34 15,0 0-121 1</inkml:trace>
  <inkml:trace contextRef="#ctx0" brushRef="#br1" timeOffset="679122.7034">28779 14191 203 0,'0'24'7'15,"0"19"28"-15,0 29 7 16,9 31-9-16,0-24-7 15,2 0-4-15,2-3-2 16,-4-7-3-16,0-10-1 16,0-5-8-16,-5-10-7 15,-2-5-1-15,-2-6-1 16,0-4-6-16,0-5-4 0,-5-5-13 16,-6-5-14-16,0-11-68 15,-1-3-130-15</inkml:trace>
  <inkml:trace contextRef="#ctx0" brushRef="#br1" timeOffset="679744.3297">28880 14011 136 0,'10'-34'63'0,"2"-3"-28"0,5 8 3 15,6 2 2-15,-1 4-11 16,5 6-15-16,3-1-5 16,1 4-6-16,4 0-2 15,3 1 0-15,3 6-1 16,2 1 1-16,3 2 0 16,-1 1-1-16,-1 3 2 15,-6 0 1-15,-5 0 0 16,-8 4-3-16,-3 9 0 15,-2 3 2-15,1 5 0 16,-2 4-1-16,-2 5 0 16,0 4 2-16,-2 2 2 15,0 7-2-15,-3-1 3 0,-3 5-1 16,0 2-1-16,-1 5 3 16,-2-2 0-16,0-3-3 15,4-2-3-15,-1-5-1 16,1-4 0-16,2 0 0 15,-3-8 1-15,0 0-1 16,-3-3 0-16,-2-4 1 16,-4 0 1-16,0-3-2 15,0 0 3-15,-16 2 1 16,-9 2 2-16,-9 3 0 16,-7 2-3-16,-8-2-2 15,-4 3 1-15,-9 2-1 16,-2 1 1-16,-5 4-2 15,2 2-3-15,3 4 2 16,0 0-1-16,3 1-4 0,1-2 3 16,6-9 1-16,11-4 1 15,9-9 0-15,8-6-1 16,9-4 0-16,9-7-8 16,5 0-18-16,3-3-23 15,0 0-84-15</inkml:trace>
  <inkml:trace contextRef="#ctx0" brushRef="#br1" timeOffset="680374.6929">30260 14176 134 0,'0'3'43'0,"-8"22"-30"15,0 22 22-15,2 2 4 16,3 8-5-16,3-4-17 15,0 2-5-15,0-1 2 16,0-5-3-16,0 1-4 16,2-7-3-16,5 0 0 15,-1-10-4-15,0-3 0 16,0-7-2-16,-3-4-2 16,-2-9-8-16,-1-3-13 15,0-1-37-15,0-6-83 16</inkml:trace>
  <inkml:trace contextRef="#ctx0" brushRef="#br1" timeOffset="681041.0507">30357 13981 182 0,'14'-17'32'15,"7"3"10"-15,7-2 19 16,7 3-13-16,3 0-29 16,8 3-6-16,4 3-13 0,2 1 6 15,3 2-6 1,2 4 0-16,-3 0-2 0,-2 0 1 16,0 0-3-16,-4 0 4 15,-5 0 0-15,-6 0 0 16,-7 4 4-16,-8 6-4 15,-5 0 1-15,-2 8 2 16,-5 2 0-16,-1 7 1 16,-1 10 3-16,-1 2-4 15,1 5 1-15,-2 5-3 16,0 3 2-16,2 5-3 16,0-1 2-16,0 4-2 15,-1-7 1-15,0-1-1 16,-2-6 2-16,-1 0-2 0,-2-2 1 15,-1-5-1-15,-1-2 1 16,0-4-1-16,0-7 0 16,-3-6 1-16,-6 0-1 15,-5-5 2-15,-3-1 4 16,-8 2-3-16,-8-2-1 16,-9 3-2-16,-7-4 0 15,-8 4-1-15,-2-5 1 16,-6 1 0-16,-5-3 1 15,-7 4 1-15,-1-4-2 16,2 3 0-16,10-3 0 16,11-3 0-16,12 0 0 15,4 2 0-15,11-3 0 0,2-2 0 16,7 2-3-16,5-5 3 16,6 2 0-16,6-3 0 15,1 0-2-15,1 0-8 16,0 0-8-16,0 0-8 15,0 3-27-15,0-3-54 16,0 3-45-16</inkml:trace>
  <inkml:trace contextRef="#ctx0" brushRef="#br1" timeOffset="684935.8631">28121 12164 132 0,'0'-17'43'0,"0"1"-7"15,-1 6 3-15,-2 3 1 16,0 3 7-16,-2-2-17 16,-3-1-11-16,1-3-6 15,-2 3-1-15,0-1 6 16,-4 0-11-16,-2-1-2 16,-6-1 0-16,-4 3-3 0,-3 0 0 15,-2 1-2-15,0 2 3 16,0-2 0-16,3 6 0 15,-3 0 1-15,3 0-1 16,0 9-2-16,1 12 2 16,0 16-3-16,0 8 4 15,0 17-3-15,1 9 1 16,2 8-2-16,4 7 1 16,4 0-1-16,6 0 0 15,5 0 0-15,4-4-1 16,0-6 0-16,1-10 0 15,16-14-1-15,-1-9 2 0,5-9-3 16,1-5 2-16,0-6-2 16,3-9 3-16,1-4 0 15,3-10-1-15,1 0 0 16,2-13 2-16,1-14 0 16,0-12 6-16,-3-5-5 15,-2-12 3-15,-2-13-2 16,-3-11-2-16,-3-8 0 15,-1-1-1-15,-4 0 3 16,-8 11-1-16,-7 10-2 16,0 12 2-16,-7 15 2 15,-15 9-1-15,-5 9-1 16,-3 6-2-16,-6 14 0 16,-7 3-6-16,-5 23 1 15,-8 23 2-15,-4 17-1 0,2 10-2 16,4 6 5-16,14 4-1 15,7 6 2-15,11-4-1 16,11-5-2-16,11-8 6 16,0-12-6-16,16-10 2 15,10-7 1-15,8-7 0 16,6-9 0-16,4-8-1 16,5-10 0-16,2-9 1 15,1-3 1-15,-3-22 1 16,-6-6-2-16,0-11 3 0,-5-11 1 15,-5-7-3 1,-7-16 2-16,-7-13 1 0,-11-3-3 16,-8-1-1-16,-2 7 1 15,-21 7-1-15,-5 15 1 16,-5 12 3-16,-2 17-3 16,3 14 4-16,-4 8-3 15,0 13-2-15,-4 17-8 16,-8 29 1-16,-1 19 6 15,0 16 0-15,8 3-3 16,10 9-1-16,7-1 4 16,12-6 1-16,9-2-3 15,3-15 3-15,0-6 0 16,12-5 0-16,10-10 0 16,7-9 0-16,1-9 3 0,4-11-2 15,2-9 2-15,1-10-1 16,1 0 2-16,-4-19-1 15,0-12 0-15,-7-11 1 16,-2-11 2-16,-8-6-3 16,-10-7-2-16,-7-13 0 15,0-1-1-15,-16-2-1 16,-5 12 0-16,-8 17-2 16,0 13 3-16,-6 14 0 15,1 16 0-15,-6 10 0 16,0 17-3-16,-4 22 0 15,-2 17 2-15,7 11 0 0,5 5 1 16,12-3 1-16,12-6-1 16,10-13-2-16,0-8 1 15,19-11 1-15,7-5 0 16,9-9 0-16,8-10 0 16,5-7 1-16,8-5-1 15,4-20 5-15,1-15-3 16,-3-6 2-16,-6-13-2 15,-10-12-1-15,-9-5 0 16,-12-2 1-16,-15 8-2 16,-6 15-2-16,-9 11 0 15,-19 17 2-15,-11 14-1 16,-7 13 0-16,-9 20-5 0,-8 23 2 16,0 13 1-1,2 10 2-15,9-2-1 0,13-5 1 16,15-10 1-16,14-12-1 15,10-11-1-15,0-10 0 16,7-6-2-16,16-4 2 16,3-6-1-16,6 0 3 15,2 0 3-15,2-13-3 16,-5 3 0-16,-7 1 0 16,-10 3 0-16,-7 5 0 15,-7 1 0-15,0 0 2 16,0 0-2-16,0 0-2 15,0 1-4-15,-10 12 1 16,-1 2-7-16,0-1-18 0,6-4-40 16,-1 0-111-16</inkml:trace>
  <inkml:trace contextRef="#ctx0" brushRef="#br1" timeOffset="687560.2014">27829 6886 31 0,'0'-4'37'0,"0"1"-12"0,0 0-4 15,0 2 8-15,0-2-6 16,0 0 0-16,0 2 2 16,0-2 2-16,0 0 0 15,0 0-7-15,0 3-2 16,0 0 2-16,0 0-7 15,0 0 0-15,0 0-4 16,0 0-1-16,-2 0-2 16,-5 0 2-16,-2 0-8 15,0 0 1-15,-1 6 1 16,2 5-2-16,1 6-1 0,-3 7-1 16,0 10 4-1,1 3-2-15,3 9 0 0,2 1 1 16,4-1-1-16,0-3 2 15,0-10-2-15,0-3 0 16,9-7 3-16,4-5-2 16,5-4 1-16,3-1 3 15,0-5 1-15,0-2-1 16,-1-6 3-16,0 0-3 16,-1 0 1-16,4-7 3 15,-5-9 1-15,-2-4 0 16,-2-3-4-16,-7-1 4 0,-1-5-7 15,-3-3 1 1,-3-6-1-16,0 0 1 0,0-3-4 16,-6 4 1-16,-3 5-1 15,2 2 1-15,-3 6-1 16,0-1 0-16,3 5-1 16,-2 3 0-16,1 3 1 15,-1-2-2-15,2 6 2 16,1 3 0-16,1 1 0 15,2 3-1-15,0 0 1 16,1 3-1-16,0-1 1 16,-1 1-4-16,-1 0 3 15,-4 11-8-15,-3 15 9 0,-6 11 3 16,2 5-3 0,0 8 1-16,4 2 0 0,7 2-1 15,1-5 0 1,3-2 0-16,0-8-1 0,7-9 1 15,10-4-1-15,4-7 1 16,5-5 0-16,4-7 0 16,3-7 0-16,3 0 1 15,-2 0 5-15,2-14-3 16,-4-5 0-16,-4-4 2 16,-6-4 1-16,-7-7 0 15,-6-5-4-15,-9-8 2 16,0-1-2-16,-12-2 0 15,-10 10-2-15,-4 0-2 0,3 8 2 16,0 6 0-16,4 5 0 16,1 8-3-16,0 3 3 15,3 10-3-15,-3 0 0 16,-1 17-2-16,-4 12 4 16,4 6 1-16,4 7 0 15,4 6 0-15,4 3-1 16,6-2 1-16,1-3 0 15,0-10-2-15,0-9 2 16,13-7-1-16,2-6 1 16,3-4-1-16,0-7 1 15,4-3 4-15,2 0 1 16,-2-4 2-16,-1-12 1 16,-1-4 2-16,-5-4-2 15,-5-7-3-15,-6-7-1 0,-4-6-3 16,-1-1-1-16,-18 3 0 15,-5 5-1-15,0 7 1 16,0 8-2-16,2 8 2 16,1 5-1-16,1 5-3 15,-3 4 2-15,-3 7-3 16,-2 19 2-16,1 7 2 16,4 10 0-16,7 3 1 15,7 4-1-15,9-4 1 16,0-3-1-16,2-8 0 0,13-8-1 15,6-7 1 1,2-7-1-16,6-6 2 0,5-4 1 16,2-3 6-16,3-1-5 15,-2-14 2-15,-3-8-2 16,-4-1 4-16,-7-4-3 16,-7-9 0-16,-9 0-1 15,-7-3 1-15,0 1-2 16,-15 8-1-16,-12 9 0 15,-4 9-4-15,-5 12 0 16,-7 1 0-16,0 18 1 16,-3 16-3-16,4 5 4 15,7 5 2-15,10-3-2 16,9-6 2-16,10-7-3 16,6-8 2-16,0-7-1 0,9 0-3 15,10-6 1-15,11-4 4 16,4-3 3-16,2 0-1 15,0-5-1-15,-9-7 1 16,-5-1-2-16,-7 3 6 16,-9-3-3-16,-4 3 1 15,-2 0 2-15,0-2-4 16,-10-1-1-16,-9 5-1 16,-6 1-2-16,0 5 1 15,-1 2-4-15,2 0 4 16,3 0-3-16,5 6 2 15,1 1-7-15,4 8-2 0,0-1-10 16,3 6-24-16,1 6-14 16,-2-2-103-16</inkml:trace>
  <inkml:trace contextRef="#ctx0" brushRef="#br1" timeOffset="689660.1673">29429 13009 6 0,'-10'-13'24'0,"3"3"6"16,1 3 3-16,-2 1-9 16,-2 2-4-16,4 1 9 15,-3 1 3-15,0 0 1 16,2-1 1-16,-2-2-7 0,-2 4 0 15,-1-5-9 1,0-1-5-16,-4-3 2 0,1 3-10 16,-3-3-3-16,0 0-2 15,-1-3 1-15,0 1 1 16,2-2-2-16,1 4 2 16,4 0 2-16,1 0 1 15,-1 0 2-15,5 3 0 16,1 4 0-16,0-3-1 15,-1 5 4-15,2 1 1 16,2 0-5-16,0 0 2 16,-3 0-4-16,-2 4 0 15,-5 16-2-15,-2 10-1 16,-3 6 3-16,3 3 1 16,2 1 3-16,5-3 1 0,5 3-3 15,3-5-2-15,0-1 1 16,11-8-1-16,10 0-1 15,4-6-2-15,1-7 0 16,4-6 1-16,5-7 0 16,2 0 3-16,7-10 3 15,6-16 3-15,2-8-5 16,-4-2-1-16,-6-4-5 16,-8 1 2-16,-14-11-2 15,-4-2 1-15,-11-11-1 16,-5-4 0-16,0 5-1 15,-13 10-1-15,-12 8 2 0,-5 12-2 16,-4 8 1-16,-4 8 1 16,-1 12-1-16,-2 4-1 15,1 4 1-15,1 25-1 16,4 7 2-16,6 11 1 16,9 2-1-16,7 3 0 15,10-5 1-15,3-3 0 16,0-8 0-16,20-6-1 15,7-5 0-15,10-4 0 16,8-8 2-16,4-7-2 16,2-6 5-16,-2 0-3 15,-9-9-1-15,-7-11 1 16,-11 0 0-16,-9-10-1 0,-11-6 0 16,-2-3-1-1,-13-2-1-15,-20 6-1 0,-10 11 0 16,-13 14 0-16,-6 10 0 15,-4 20 1-15,0 19 1 16,1 15 0-16,10 2 1 16,9-4-1-16,16-2 0 15,13-11-1-15,13-5 1 16,4-8-1-16,13-5 1 16,19-6 0-16,11-11 0 15,14-4 2-15,5-14 0 16,7-15 4-16,2-8-3 0,-7-5 2 15,-8-5-3 1,-17-2 0-16,-17-3-1 0,-13-5 0 16,-9 4-1-16,-2 10 0 15,-23 11 0-15,-11 18 0 16,-13 14 0-16,-9 10-1 16,-8 32 1-16,4 11-1 15,4 11-1-15,9-6 2 16,17-7 0-16,12-12 0 15,14-3-2-15,6-13 2 16,5 0-5-16,20-6 3 16,13-10 1-16,8-7 1 15,9 0 4-15,6-14 0 16,6-9-2-16,-8-3-1 16,-9 0 1-16,-15 6-2 0,-16 0-3 15,-12 4 1 1,-7-1 1-16,0 0-9 0,-22 1-16 15,-5-1-63-15,-9-2-146 16</inkml:trace>
  <inkml:trace contextRef="#ctx0" brushRef="#br1" timeOffset="691078.2052">29194 12425 177 0,'-16'-7'34'0,"2"4"9"15,6 0-5-15,5 3-18 16,2 16-13-16,-5 13 7 16,3 11 6-16,2 0-1 15,1 3-5-15,0-4-7 16,0 1-1-16,13-1-5 16,4-6 3-16,6-6-3 15,9-10 3-15,4-8-1 16,8-9 5-16,3 0 1 15,0-12-1-15,-3-18 2 0,-7-4-4 16,-9-2 1-16,-10 0-3 16,-10-3-2-16,-8-1-2 15,0 1 1-15,-16 5-1 16,-12 7 2-16,-9 7 2 16,-8 15-2-16,-7 5-2 15,-2 15 0-15,2 15 0 16,4 9 0-16,10 2 0 15,9-2 0-15,13-6 2 16,7 0-2-16,9-4 1 16,0-5-1-16,18-4-2 15,13-10 2-15,12-10 3 16,17 0 3-16,9-20-4 0,4-7 7 16,-5-5-1-1,-11-2-4-15,-15 2-3 0,-15 2 1 16,-14 7 0-16,-12 2 0 15,-1 3-1-15,-13 7 0 16,-20 8-1-16,-10 3-1 16,-14 20-2-16,-8 16 3 15,3 11 2-15,9-5-2 16,15 2 0-16,15-2 0 16,12-6 0-16,8-7-1 15,3-8 0-15,11-5-1 16,17-5 1-16,11-8 1 15,7-3 0-15,3 0 2 16,2-17-1-16,-8-3 0 0,-8 0-1 16,-10 1-1-16,-10 6 0 15,-11 2 1-15,-4 2-1 16,0-1-2-16,-14 6-4 16,-11 4-11-16,-6 0-13 15,-4 0 5-15,-1 0 4 16,4 0 3-16,7 0 5 15,7 0-2-15,6 0 2 16,6 0 3-16,6-6-6 16,0-1-16-16,0-2-25 15,13-1 8-15,4-3-108 16</inkml:trace>
  <inkml:trace contextRef="#ctx0" brushRef="#br1" timeOffset="692029.6883">26868 12696 132 0,'0'-5'41'0,"0"5"-3"0,0 0 0 15,0 0-18-15,0 0-11 16,6 0-2-16,7 5 25 15,10 11-12-15,6 13-4 16,4 5 6-16,5 5 2 16,-1 1-4-16,3-1-10 15,-1-2 0-15,0-1-4 16,-2-3-4-16,-1 1-1 16,-4-6-1-16,-6-4 0 15,-3-4-2-15,-11-6-5 16,-4-5-6-16,-5-5-16 15,-3-4-34-15,0 0-73 0</inkml:trace>
  <inkml:trace contextRef="#ctx0" brushRef="#br1" timeOffset="692240.6427">27283 12656 136 0,'0'-10'43'16,"1"3"13"-16,-1 7 12 15,0 0-19-15,0 0-23 16,0 7-11-16,-18 26-8 16,-13 20-3-16,-14 16-1 15,-8 6-1-15,-3-4-2 0,4-2 0 16,1-3-1-16,6-7-11 16,4 1-19-1,8-14-86-15</inkml:trace>
  <inkml:trace contextRef="#ctx0" brushRef="#br1" timeOffset="693793.1603">26641 6783 231 0,'16'3'6'16,"0"-3"-6"-16,-2 1 5 15,10 8 2-15,11 8 1 16,0-2 2-16,3 6 0 0,4 2 4 16,1 0 1-1,-5 0-8-15,-3-3-5 0,-4-1-2 16,-6-2-3-16,-1-7-10 15,-4-6-1-15,1-4-16 16,-3 0-69-16</inkml:trace>
  <inkml:trace contextRef="#ctx0" brushRef="#br1" timeOffset="694182.217">27361 6694 151 0,'0'-4'65'0,"0"2"-21"16,-13 2-13-16,-12 0-17 0,-11 15-8 16,-7 9-4-16,-6 2 1 15,0 4-1-15,8-3 0 16,7-5 2-16,6-1-3 16,8-5-1-16,7-6 0 15,5 0 0-15,5-3-2 16,3 0-4-16,0-1 4 15,5 6 0-15,10 5 2 16,6 7 3-16,1 6 0 16,1 6 2-16,2 6-2 0,-1 4 1 15,-2 1 2 1,-4-2-3-16,0-4 3 16,-6-5 1-16,-2-6-1 0,-4-5-6 15,-1-5 1-15,-5-6 0 16,0-4-1-16,0 0 0 15,0-4-1-15,-7-2-7 16,-7-4-13-16,-4 0-35 16,-2-11-113-16</inkml:trace>
  <inkml:trace contextRef="#ctx0" brushRef="#br1" timeOffset="694803.2876">26634 6381 303 0,'0'-24'12'0,"0"3"-9"15,10-8-3-15,19 0-2 16,8 1-2-16,9-2 4 15,3 2-2-15,5 7 2 16,-3 2 0-16,-9 9 0 16,-11 6 0-16,-7 4 2 15,-8 0-2-15,-3 11 1 16,-2 12 4-16,1 7-1 16,-3 6 5-16,0 3-1 15,3 0-3-15,-2-2-1 0,-1-4-3 16,4-6 0-16,-2 0-1 15,0-8 3-15,-1-7-3 16,-3-2 0-16,1-5 1 16,-2 0-1-16,-3-4 0 15,1 2 0-15,-1-2 0 16,-3-1 3-16,0 0-3 16,0 0 2-16,0 0 0 15,0 0 0-15,0 0 2 16,0 0-4-16,0 0 2 15,0 0 0-15,0 0 0 16,0 0-2-16,0 0 3 0,0 0-2 16,0 0-2-16,0 0 2 15,0-1-2-15,0-2 2 16,0 0-1-16,0 0 0 16,0 2 0-16,0 1 0 15,0 0 0-15,0 0 0 16,0-3-2-16,0 3 0 15,0 0-2-15,0 0-2 16,-1 0-13-16,-2 0-42 16,-5 3-83-16</inkml:trace>
  <inkml:trace contextRef="#ctx0" brushRef="#br1" timeOffset="703235.7647">26219 4813 4 0,'0'-24'13'0,"0"10"6"15,2 1 3-15,2 2-3 16,-1 1-2-16,0 0 0 16,0 0-5-16,3-1-3 15,-2 0-5-15,-1 2-2 16,-1 2 0-16,-2 3 3 16,0 1 6-16,0 0 4 15,0 3 12-15,0 0 6 16,0 0-8-16,0 0-7 15,0 0-10-15,0 0-3 16,0 0-3-16,0 0-1 0,0 3 3 16,1 10 4-1,1 8 6-15,2 6 10 0,1 5 6 16,-2 4-11-16,1 3 4 16,-1 1-6-16,2 2-1 15,-1 0-4-15,3 3-1 16,-2 3-5-16,1 5 1 15,2-3 0-15,3 3-3 16,1-4-3-16,2 2 4 16,1-2-1-16,-5 3 1 15,-2 1 0-15,-7 1 0 16,-1 5 0-16,0-2 2 0,-3 1 0 16,-6-1-3-16,0 5-1 15,-1 1-1-15,1 5 1 16,1-1-1-16,1-4-2 15,2-3 3-15,3 0-2 16,-3 2 0-16,2 1 1 16,-3 5-1-16,-2 0 2 15,2-2-2-15,-2-4 3 16,0 0-2-16,2 1 0 16,0-3 0-16,-1-2 1 15,1-1-1-15,1-4-1 16,2 1 0-16,2-2-1 15,1 0 1-15,0-1-1 16,0-2 3-16,0 4-1 16,0 0 0-16,0 6 2 0,0 8-1 15,0 2 0-15,0 3 0 16,0-2-2-16,-3-1 2 16,-6 3 0-16,-1-1-2 15,0 1 2-15,1 1 0 16,-1 3-2-16,0 6 2 15,-1 6-3-15,-2-1 1 16,-1 2 1-16,0 0-1 16,0-3 0-16,2 3-1 15,2-6 1-15,2 0 2 16,5-2-3-16,3-3 2 16,0 1-2-16,0 0 1 0,0 10 0 15,0 0-1 1,5 0 0-16,-5 1 0 0,0-4 2 15,0 3-1-15,-5-3-1 16,-5 2 0-16,-1-5 4 16,5-3-4-16,0 2 3 15,3 1-1-15,3 2 0 16,0 4-1-16,0 1 0 16,0 2 2-16,2-2-2 15,1 2-1-15,3-6-1 16,-2 3 1-16,-1-3 1 15,3 0-1-15,5-3 1 16,-1-1-2-16,6 4 2 0,1 0-2 16,1 3 2-16,0 0 0 15,3 0-1-15,1-3 0 16,-1-3 0-16,1-1 1 16,2 0-1-16,-2-9 0 15,1 1 0-15,-1-5 0 16,2-3 0-16,-3 0 0 15,3-3 0-15,-2 2 1 16,1 1-1-16,-5 3 1 16,-1 4 0-16,0 3-1 15,-2 1 0-15,-2-1-1 16,2-1 2-16,-1 1-1 0,0 4 0 16,-1-1 0-1,-3 0 1-15,0-3 1 0,-4 1-2 16,-1-2-2-16,1-2 2 15,0 3 2-15,-2 3-2 16,2 0-2-16,0 0 2 16,2-3 2-16,-1-3-2 15,-3 0-2-15,1 3 2 16,0 0 0-16,-1-4 0 16,1-3 0-16,-1-2-1 15,5-7 1-15,-3-1 0 16,1-2-1-16,-1-5 2 15,3-2-1-15,-1-4 0 16,-2 3 0-16,0 7 0 16,-2-6 0-16,2 3 0 0,-3-4-1 15,1-5 1-15,-1-2 0 16,2-2 1-16,-2-7-1 16,2 3 0-16,-2-7 0 15,-2 2-1-15,-1-2 1 16,0-3-2-16,0 1 2 15,0-3 0-15,0-1 0 16,-1-3-2-16,-5-4 2 16,1 3-1-16,-1-2 0 15,0-5 1-15,3-2 0 16,1-5 0-16,-2-3 0 16,4 0-1-16,0-2 1 0,0 0 1 15,0 0-1-15,0 0 0 16,0 0 0-16,0 0 0 15,0 0 1-15,0 0-2 16,0 0-2-16,0 0-2 16,0 0-3-16,0 0-3 15,0 0-3-15,0 0-6 16,2-17-5-16,17-10-4 16,9-12-25-16,8-15-72 15</inkml:trace>
  <inkml:trace contextRef="#ctx0" brushRef="#br1" timeOffset="707210.4547">27923 9557 183 0,'4'-6'57'16,"-1"2"-25"-16,-3 1 9 15,0 3-8-15,0 0-7 16,0 0-2-16,0 0 1 16,0 0-1-16,0 0-5 15,0 0 1-15,2 0-6 16,-2 0 1-16,0 0-5 15,0 0 1-15,0 0-6 16,0 0 0-16,0 0-4 16,0 7 0-16,0 12 3 0,-5 8 3 15,-5 12 2-15,-1 5-5 16,1 8-1-16,-6 5 1 16,0 2-2-16,-1 0-2 15,2-2 0-15,0-2 1 16,3-7-1-16,-1 1 0 15,1-4 0-15,2-5 3 16,2-6-3-16,2-8 0 16,1-6-3-16,4-4 2 15,-1-9 0-15,2-3 0 16,-1-2 1-16,-1-2-2 16,2 0 1-16,-1 0 1 0,1 0 0 15,0-12-2-15,6-12 0 16,11-8 1-16,3-5 1 15,1 0 0-15,0-2-1 16,-3-1-1-16,1-2 2 16,1 5-1-16,2 1-2 15,2 2 2-15,-1 1 1 16,3 9 0-16,-5 5 0 16,0 3 0-16,-6 9 0 15,-2 1 0-15,-4 5 0 16,-1 1 0-16,-1 0-3 15,0 11 3-15,1 16 0 0,-1 2 0 16,1 8 1-16,-5-1 1 16,1-1-2-16,1-1 0 15,-1-3 0-15,4-6 1 16,0 1 1-16,2-8-2 16,-3-3 0-16,-1-5 0 15,0 0 0-15,-2-3-2 16,1-1 4-16,-1-2-4 15,-1-1 2-15,0 1 0 16,-3-4-1-16,2 0-3 16,-2 0-5-16,0 0-13 15,0 0-18-15,0-1-66 16,-5-9-135-16</inkml:trace>
  <inkml:trace contextRef="#ctx0" brushRef="#br1" timeOffset="712249.7875">28330 9659 11 0,'3'0'14'16,"-3"0"2"-16,0 0 3 15,0 0-8-15,0 0 0 16,0 0 3-16,0 0 1 15,0 0 1-15,0 0 0 16,0 0 1-16,0 0 2 16,0 0-3-16,0 0-3 15,0 0 0-15,0 0-3 16,0 0 3-16,0 0 0 0,0 0 4 16,0-2-2-1,0 2 7-15,0 0-5 0,0 0-3 16,0 0-4-16,0 0-2 15,0 0-5-15,0 0-1 16,2 0 3-16,-1 0-5 16,4-1 3-16,8-2-1 15,2 0 3-15,7-4 2 16,2 4 0-16,-1-4-1 16,0 5-1-16,1-1-2 15,0-1-1-15,-3-1 6 16,1 3-7-16,-2-1 1 15,-5 3-2-15,1-3 1 16,-4 3-1-16,0-1 0 0,0 1-1 16,0 0 1-16,1 0 0 15,2 0 0-15,0 0 0 16,-1 0 0-16,2 0 1 16,0 0-2-16,1 0 1 15,-1 0 0-15,0 4 1 16,1-1-1-16,1-1-1 15,0 0 1-15,-3 1 0 16,4 1 0-16,-2-1 0 16,2-1 0-16,-3-2 0 15,2 3 0-15,-4-3 1 16,-4 0-1-16,-2 0 0 16,-4 0 0-16,-1 0 0 0,-3 0 0 15,0 0 0-15,0 0 0 16,0 0 0-16,0 0-1 15,0 0 0-15,0 0 1 16,0 1 0-16,0-1-2 16,0 0 1-16,0 0 0 15,0 0-4-15,0 0 3 16,0 0-8-16,0 0-6 16,-4 0-13-16,-9 0-37 15,-3 0-24-15,3 0-42 16</inkml:trace>
  <inkml:trace contextRef="#ctx0" brushRef="#br1" timeOffset="712970.3705">28722 9454 99 0,'0'0'31'15,"0"-1"-12"-15,0 1-2 16,0 0 2-16,0 0-9 16,0 0 4-16,5 0 10 15,4 0 0-15,2 0-3 16,0 0-5-16,0 5-5 16,3 5-1-16,0 0 0 15,1 3-4-15,0-3-3 16,1 1 4-16,-1 1-3 0,0-3 1 15,-3 0-2 1,-3-4-1-16,-1 2-2 0,-1 2 0 16,-3-1 4-16,1-2-3 15,-2 4-1-15,0-3 3 16,0 0-1-16,-2 0 2 16,-1-1-4-16,0 1 3 15,0-2 1-15,0 2-1 16,0 0 1-16,-3 0-1 15,-4 2-1-15,-1-2 2 16,-3 0-3-16,0 0 0 16,-1-1 1-16,-1 1-2 15,1 0 0-15,-3-4 0 16,3 0 0-16,-3 0 0 16,2-2 0-16,0 0 0 0,2 1 0 15,2-2-2-15,1 0 2 16,1 0-1-16,2 2 1 15,4-2 0-15,1 0 1 16,0 0-1-16,0 0-2 16,0 0-2-16,0 0-1 15,0 0-6-15,-2 0-6 16,1 0-35-16,-1 0-102 16</inkml:trace>
  <inkml:trace contextRef="#ctx0" brushRef="#br1" timeOffset="716172.3769">29236 9511 128 0,'0'-6'21'16,"0"6"-5"-16,0-1 11 15,0 1-4-15,0 0-7 16,0 0 3-16,0 0 3 15,0 0-3-15,0 0-1 16,0 1-9-16,0 12 5 16,0 7 11-16,0 6-9 15,0 10-4-15,0 4-1 16,0 10 1-16,-2 2-2 0,-4 2-2 16,0-2-4-16,2-6 2 15,1 0-1-15,0-7 0 16,0-5-1-16,3-4 2 15,-1-4-2-15,-1-3 0 16,0-6-1-16,-1-1-3 16,2-8 0-16,-1-5 2 15,2 0-2-15,0-3 6 16,0 0-4-16,0 0 4 16,0 0-2-16,0 0 0 15,0 0 0-15,0-10 0 16,0-7-4-16,0-9 1 0,0-3-1 15,5 1 0 1,5-2 0-16,2 2-1 0,2-2 0 16,4 3 0-16,2 0-1 15,3 5 2-15,1 2 0 16,-4 7 0-16,-1 6 0 16,-8 3-2-16,-2 1 1 15,-3 3 1-15,2 0-3 16,-4 0 1-16,2 0 1 15,0 6 1-15,2 5 2 16,0 2-2-16,-2 7 1 16,-1-1 0-16,0 1 1 15,-2 4-1-15,-2-1 1 16,1-1-1-16,-2 2 0 16,0-1 0-16,0 1 0 0,1-4-1 15,1-1 1-15,-1 1-1 16,2-4 1-16,-2-2-1 15,2-4 0-15,-1 2 0 16,-1-2 1-16,-1-3 0 16,0-1-1-16,0-2 0 15,0-1 0-15,0 0 0 16,0-2 0-16,0-1 0 16,0 0 0-16,0 0 0 15,0 0 0-15,2 0 0 16,-2 0 2-16,0 0 1 15,1 0-3-15,-1 0 3 0,0 0-2 16,2 0 1-16,-2 0-1 16,0 0-1-16,0 0 1 15,0 0-1-15,0 0-1 16,0-4-4-16,0-2 4 16,0-1-1-16,0 0-1 15,0 1 3-15,0 0-2 16,0-1 0-16,0 2-5 15,0-3-3-15,0 1-30 16,-5 0-51-16,-5-3-148 16</inkml:trace>
  <inkml:trace contextRef="#ctx0" brushRef="#br1" timeOffset="721048.1811">29718 9250 39 0,'0'-3'48'0,"0"3"-17"15,0-3 2-15,0 3-5 16,0-1-3-16,0-1 0 16,0-2 3-16,0 1-7 15,0-4-7-15,0 0-1 16,0-2 5-16,-2 1-7 16,-4-2-3-16,-3-1-1 15,3-3-1-15,-3 4 2 16,2-3-2-16,-3-1 3 15,0 4 0-15,0-3-2 0,-2 1 2 16,0-2-7-16,0 1 2 16,-3 2-2-16,-1-5 0 15,-5 3-2-15,-1-3 3 16,-2 2-2-16,0-2 3 16,-2 3 1-16,3-1 1 15,-1 4 1-15,-1 0 2 16,3 0-3-16,0 3-1 15,1 1-2-15,3-3 0 16,-1 5-2-16,2-2-1 16,-2 5 1-16,1-1 0 15,0 2-1-15,-3-1 0 16,2 1 0-16,1 0 0 0,0 0 1 16,3 0-1-16,-1 0 1 15,2 0-2-15,-2 3 0 16,-1 7 1-16,1 1 0 15,1 4 0-15,-3-1-1 16,0 6 1-16,-4 3-2 16,-2 4 2-16,0-1 0 15,3 1 0-15,1-1 0 16,2 0-1-16,4 0 1 16,1 1 0-16,-1-1 0 15,1 4-1-15,0 7 1 16,-1 2 0-16,1 4 1 0,2 0-1 15,4 3 1 1,1-3 1-16,2 1-2 0,0-2 1 16,3 5 0-16,-1 1-1 15,2 1 4-15,0-1-4 16,0-1 1-16,0-2-1 16,0-1 2-16,3-5 0 15,5 1 0-15,-2-4 4 16,1 0-2-16,-1-3-2 15,2 0-1-15,2 2 2 16,-1-1-1-16,0 3 3 16,3-1-3-16,0 0 1 15,0 1-2-15,1-1-1 16,1 4 0-16,2 2 0 16,-1-1 0-16,0-3 1 0,-2-1-1 15,2-5 0-15,-3-1 0 16,3-4 0-16,-1-4 1 15,2-4-1-15,-1 1 0 16,4-4 1-16,-1-2 0 16,5-1 0-16,-1-4 2 15,-1 1-2-15,0-3 2 16,-1-3-1-16,0 2 1 16,4-2 0-16,1-4-1 15,5 0 0-15,1 0 1 16,2-1-3-16,3-8 2 15,0 0-1-15,1-3 0 0,-4 0-1 16,-3-2 1 0,-4-5-1-16,0 2 1 0,-4 2-1 15,1-2 1-15,-1 0 1 16,-2-3-2-16,0-4 3 16,4-3-2-16,-3-2 0 15,0-4-1-15,-2 4 4 16,-2-4-3-16,-1 2 0 15,-1-4 1-15,0 2-1 16,0 0-1-16,0 0 2 16,-5 0-1-16,3 0 2 15,-3-4-2-15,2 0 1 16,-3-2 2-16,1-1-3 0,-4 1-1 16,-1 2 0-1,-2-1 3-15,-2-2-3 0,-1 0 1 16,0-6-2-16,0 0 2 15,0 2-2-15,0 1 2 16,0 3-1-16,0 2 0 16,0 1 0-16,-6 3 0 15,-2-2 1-15,-2 0-1 16,0 0 0-16,1 2 0 16,-3 2 1-16,1-1 0 15,1 3-1-15,-5 0 0 16,1 1 0-16,-3 2 0 0,-1 4-1 15,-5 4 1 1,1-1 0-16,0 3 0 0,-1 4 0 16,1-1 1-16,3 4-1 15,0-2 4-15,0 2-4 16,3 0 0-16,-4 3 0 16,3-3-1-16,-1 0-2 15,-3 3 2-15,-1-3 0 16,-4 0 0-16,-4 0 1 15,-3-2 0-15,-2 2-2 16,2 3 2-16,3-3-1 16,4 3 1-16,4 1 0 15,1-1 0-15,5 4 0 16,-1-1 0-16,4-2 0 16,-2 5-1-16,3-1 1 0,-1-2-2 15,4 4 2-15,0-3-1 16,-1 3 1-16,2 0 0 15,-1 0 0-15,0 0-1 16,-1 0 0-16,-2 6-1 16,1 1 1-16,-2 0 1 15,2 2-1-15,0 1 1 16,1-2 0-16,0 1-2 16,0 1 4-16,1-1-2 15,-1 2 0-15,3 2 0 16,-2 1-2-16,2 2 2 15,-1 0 0-15,-2 2 2 0,1 1-2 16,-2 1 1-16,-2 3-1 16,1 2 0-16,0-1-1 15,-3 6 1-15,3 0 0 16,1 3 0-16,0 0 1 16,2-3-1-16,-1-1 1 15,2 5 0-15,2-2 0 16,-2 2 2-16,4-1 0 15,0 2-2-15,1-1 0 16,3 3 0-16,-2 2 5 16,2-2-5-16,0-2 0 15,0-1 1-15,0-2-1 16,6 2 0-16,3-2 0 0,-3-5 0 16,2 3 0-1,-2-1 1-15,-1-2-1 0,0-1-1 16,-2 4 1-16,0-4 0 15,-2 1-1-15,1 0 2 16,-1 1-2-16,2-1 0 16,0 3 1-16,1-3 0 15,1-1-1-15,-2 0 0 16,2-2 0-16,-1-2 0 16,2 1 1-16,0 1-1 15,1 1 0-15,-1 2 2 16,2 0-2-16,1 3 0 0,3-4 0 15,0 1-3 1,4 2 3-16,1-6-1 0,0 1 1 16,3-1-1-16,2-3 1 15,1-3 0-15,0-2 0 16,0-1 0-16,-1-1 0 16,1-3-1-16,0 0 1 15,-3-3 0-15,4 1 0 16,0-3 1-16,1-3-1 15,1 0 0-15,2-2 0 16,0 0 0-16,2 0 1 16,0-2 0-16,-2-6-1 15,2-3 0-15,0-5 0 16,-2 2 1-16,-1-5-1 16,-2 1 2-16,-4-1-1 0,2-1-1 15,-4-3 0-15,-1 1 0 16,0-1 1-16,-1-4 1 15,0-3-2-15,0 0 0 16,4-3 0-16,-4 1 1 16,0 2-1-16,1 0 0 15,-3 3 0-15,1 4 0 16,-4-3 0-16,0 2 0 16,-2-2 0-16,-1-3 0 15,3-1 0-15,-3 1 1 0,0-1-1 16,-3 2 1-1,1 0 0-15,-2 4 0 0,-2-2-1 16,0 2 1-16,-1 2 3 16,-1-5-3-16,-1 0-1 15,0-2 0-15,0-4 0 16,0-4 0-16,0-5 0 16,-4-2 0-16,-3 2 0 15,3 2 1-15,-2 1-1 16,2 5 2-16,-1 7-1 15,-2-1 0-15,1 1 0 16,-4 0 1-16,-1 1-2 16,0-1 0-16,-2 0 0 15,-1-1 3-15,0 1-3 16,0-3 1-16,-2 6-1 16,-1-1-2-16,0 5 0 15,-2 0 4-15,0 4-2 0,0 0 0 16,1 1 0-16,0 2 0 15,0 0 0-15,-3 0 0 16,2 1-2-16,-2-2 2 16,-1 1 0-16,-4 2 0 15,-2-2-2-15,1 0 2 16,0 3 0-16,2-3 0 16,-1 5 0-16,0-2 0 15,0 2 2-15,3-2-2 16,1 3-3-16,0 3 2 15,3-2 1-15,1 2 0 16,-2 1 0-16,4-3 0 0,-2 5-1 16,-1-2 0-16,2 3 1 15,-2 0-1-15,1 0-2 16,-3 0 0-16,0 1 2 16,0 9-1-16,2 0 0 15,3 0 1-15,2 0-1 16,2 0 2-16,3 0 0 15,2 2-2-15,-1 1 0 16,2 1 1-16,-1 5 1 16,-1-2-1-16,2 2 1 15,-1 2 0-15,0 1 0 16,-2-1 1-16,1 5-1 16,-3 1 0-16,1-1 0 0,0 3 0 15,-1-2 0-15,-1 3-1 16,2 0 1-16,-2-5 0 15,2 2 0-15,0-4-1 16,3-3 1-16,0-3 1 16,2 2-1-16,2-2 1 15,0 0-2-15,0-1 1 16,0 4 0-16,2 7 0 16,-2 1 0-16,0 3 0 15,-1 2 0-15,-3 3 1 16,3 0-1-16,-1-2 0 15,1 1 0-15,1-1 0 0,0-2 0 16,-3-1 0 0,3-2 0-16,2 0-1 0,-2-1 1 15,1 1 1-15,1 2-1 16,1 1 0-16,0 1 0 16,0-3 0-16,0 0-1 15,0-3 1-15,0-2 0 16,3-5 0-16,3 0 0 15,1 0 0-15,-1-3-1 16,0-2 1-16,0-1-1 16,-2-1 3-16,1 1-3 15,1-4 1-15,0 3 0 16,-2-1-1-16,2 0 3 0,0 0-2 16,1 1 0-1,1 0-1-15,0 1 1 0,1-1-2 16,-1-1 2-16,1-1-1 15,2-1 1-15,-1 0-2 16,-1-3 2-16,-1-1-2 16,-1 1 2-16,2-4-1 15,-1 4 1-15,-4-4 0 16,2 1 0-16,-3-1 0 16,3-3 0-16,-2 3-1 15,1 2 0-15,-1 0 1 16,-1-3-1-16,2 0-1 0,-2 1 2 15,0-3-3 1,0 2 0-16,-2-2 1 0,-1 0 0 16,2 0 2-16,-2 0-2 15,0 0 2-15,0 0-4 16,0 0 3-16,0 0-1 16,0 0 0-16,0 0-1 15,0 0 2-15,0 0-6 16,0 0-4-16,0 0-7 15,-7 0-23-15,-6 0-30 16,1 0-18-16,-1 0-102 16</inkml:trace>
  <inkml:trace contextRef="#ctx0" brushRef="#br1" timeOffset="727721.957">28236 9485 99 0,'0'-7'9'15,"0"-3"-4"-15,0 3 8 16,0 2 10-16,2 2-6 16,-1-3 15-16,-1 1-3 15,0 2-1-15,0 0-3 16,0-4-3-16,0 0 0 0,0 1-5 15,-1-2-4-15,-7-1-2 16,-4-1-1-16,0 0 0 16,-2 0 2-16,-3-1-6 15,-1 0 8-15,0 1-4 16,-1 0-3-16,0 0-1 16,-1 0 1-16,-1 2 0 15,3-1 1-15,-1 1-4 16,1 0 0-16,3-2 2 15,-1 3-1-15,-1 0 0 16,-1 0-1-16,2-2-1 16,-2 2 3-16,-1 1-1 15,0-1-1-15,-1 0 0 16,2 3-3-16,-3-2 2 16,2 2 1-16,-1-1-4 0,1 2 1 15,1 1-1-15,0 0 0 16,3-1 3-16,2 3-1 15,2-3-2-15,1 2 4 16,4-1-3-16,0 1 1 16,1 1-1-16,1 0 0 15,-5-3-1-15,1 3 0 16,-1 0-1-16,2 0 1 16,-2 0 1-16,0 4-1 15,0 2 0-15,-1 1 1 16,1 1-1-16,0 2 1 15,-1 0 0-15,0 1-1 0,0 2 0 16,0 1 0 0,1 2 0-16,-1 0 1 0,1 0-1 15,1 1 1-15,-1 0-1 16,1 3 1-16,0-1-1 16,0 5 0-16,3-2 0 15,1-1 0-15,-1 3 1 16,2-3-1-16,0 0 0 15,-1 2 1-15,1-4-1 16,2 8 1-16,-1-4-1 16,2 4 1-16,0-1 0 15,0 3-1-15,0-2 0 0,0-1-1 16,0 1 1-16,6-4 0 16,0-2 1-1,0 0-1-15,1-1-1 0,2 0 1 16,3 1 1-16,0-2-1 15,4 4 0-15,0-3 2 16,0 1-2-16,-1-3 0 16,3-1-2-16,-3 3 2 15,1-6 0-15,1 5 0 16,-1-6 0-16,0 3 0 16,2-2 0-16,1-4 0 15,-2 0 0-15,2 0 0 16,-2 0 0-16,2-3 2 15,-1 3-2-15,3-4 0 16,1 0 2-16,2 1-2 0,-3 0 0 16,2-1 1-16,-4-2 0 15,0 2-1-15,2-2 1 16,-2 2-1-16,-2-3 0 16,1 1-1-16,-2-1 1 15,-1 0 0-15,-1-2 1 16,0-1-1-16,-3 0 0 15,1 0 2-15,0 0-2 16,1 0 1-16,2 0-1 16,2-7 3-16,2-3-1 0,-1 0-1 15,-2-3 2 1,-2-1-1-16,-2 2 1 16,-2-5 1-16,2 1-2 0,-3-1-1 15,-1 0-1-15,-1 4 2 16,-1-1-2-16,0-1 7 15,-2 1-7-15,1-2 3 16,-1-1-2-16,-1 0 0 16,0-2-1-16,-1 2 1 15,-2 0 1-15,0-2-2 16,0 5 0-16,0 0 1 16,0-1-1-16,0-1 1 15,0-1-1-15,-3-3 1 16,0 4-1-16,0-7 0 15,1 3 0-15,1 3 0 0,-2 0 1 16,1 2 0-16,1-2-1 16,-4 3 0-16,4-2 0 15,-5 5 0-15,3-5 0 16,0 7 0-16,-1-4 0 16,1 2 0-16,0-2 0 15,-2 3 0-15,-1-3-1 16,-1-1 1-16,-2-1 0 15,0 2-2-15,-1-1 0 16,-3 1 2-16,3-1 0 16,-5 1 0-16,1-1 0 15,1-1 0-15,0 2 0 0,0-1-3 16,0 1 3-16,1-1-1 16,1 1 1-1,0 1-1-15,-1-1 0 0,0 3 0 16,0-1-1-16,-1 1 1 15,2 0 0-15,1 1 1 16,-2 1 0-16,0 0 2 16,1 1-4-16,1 0 3 15,0-3-2-15,-2 6-2 16,3-5 2-16,-2 5 0 16,0-2 0-16,-1-1 1 15,-1 4 0-15,-1-1 0 16,2-2-1-16,0 3 1 0,1-1-1 15,1 1 1 1,-2 2-1-16,2-2 0 0,-1 0-1 16,-1 3 0-16,3 0 1 15,0 0 1-15,1-3 0 16,0 3-1-16,2 0 1 16,0 0 0-16,0 0 1 15,-1 0-1-15,-1 0-1 16,0 0 1-16,-1 0-1 15,-1 0 1-15,1 0 0 16,0 0 1-16,-1 0-1 16,-2 0 0-16,0 3-1 15,0 0 2-15,-2 0-1 16,1-2 0-16,1 2 0 0,-2 1-1 16,1-1 1-16,3 3 0 15,-3-2 0-15,2-1 1 16,0 4-1-16,0-1-1 15,0 1 1-15,2-1 0 16,-1 2 0-16,2-2 0 16,1 1 0-16,1 2-1 15,-1-2 1-15,1 0 0 16,1 2 0-16,-1-2 0 16,1 0 0-16,-2 3 0 15,3 0 0-15,-1-3 0 16,4 2 0-16,-2-2 0 15,1-1 0-15,1 4 0 16,-1 0 1-16,1 3-1 0,-1-3 0 16,2 0 0-16,0 0 0 15,0-3 0-15,0 1 0 16,0-1 0-16,0 2 0 16,0 0 0-16,0 1 1 15,-1-1-1-15,1 1 1 16,0-3-1-16,0 0-1 15,0 2 1-15,0-2 0 16,0 0 0-16,0 2 0 16,0-2 0-16,0 3 0 15,0-3 1-15,0 3-1 0,0-4 0 16,0 1 0-16,0 0 0 16,0 0 0-16,0-1 0 15,0 1 1-15,0 0-1 16,0-2-1-16,0-1 1 15,0 2 0-15,0-2 1 16,0 2-1-16,0 1 0 16,0-1 1-16,0-2-3 15,0 3 3-15,0-1-1 16,0 0 0-16,0 1 0 16,0-3 0-16,0 4 0 15,0-1 2-15,0 0-3 16,1 0 1-16,-1 0-1 0,2-1 1 15,-1 4 0 1,1-6 0-16,-1 5 0 0,2-5 1 16,0 3-1-16,-1-1 0 15,-1-2 0-15,2 3 0 16,-1-1 0-16,-1 1-1 16,5-1 1-16,-3 3 1 15,0-2-1-15,0 3-1 16,0 0 1-16,2 0 0 15,-2-3 1-15,0 2-1 16,-2-5 0-16,2 3 0 16,0-2 0-16,0-1 0 15,1 3 0-15,-1 2 0 16,0-1 0-16,0 1 0 0,2-2-1 16,-1 3 2-16,0 0-2 15,3-3 2-15,-3 3-1 16,1 0 0-16,1-1-1 15,0 1 1-15,2-1 0 16,-2 1 0-16,1-2-1 16,0 1 2-16,2 1-2 15,1 0 1-15,-1-1 0 16,5 2 0-16,-2-1 0 16,1 3 0-16,4 0 0 15,-1-2 0-15,0 2 0 16,1-3 0-16,-1 2 0 15,2-2 0-15,0 0 0 0,0 0 0 16,-1-3 2-16,-1 3-2 16,0-3 0-16,4 0 0 15,-3-1 0-15,1 1 0 16,0-4 0-16,-3 4 0 16,3-5 0-16,-3 4 2 15,1-5-2-15,1 2 0 16,-1 1 0-16,2-2 0 15,0-1 0-15,0-1 0 16,0 0 0-16,1 0 1 16,2 0-1-16,0 0 1 15,0 0-1-15,-2 0 1 0,-1 0-1 16,0 0 1-16,-4 0-1 16,3-1 1-16,-2-5-1 15,0 3 0-15,-1-4 0 16,-1 2 0-16,-1-3 0 15,0-1 0-15,3-1 0 16,-2-1 2-16,4-5-2 16,-2 2 0-16,1-1 0 15,-1 1 0-15,0-2 1 16,0-1-1-16,0 0 3 16,-3 1-3-16,-1 0 0 15,-1 2 2-15,-3-2-1 16,1-1 1-16,-1-3-1 0,-3-2-1 15,1 1 1 1,-2-2 1-16,-2 0 0 0,-1 0-2 16,0-3 1-16,0-1 0 15,0 3-1-15,0-1 1 16,-3-2 0-16,-3 4-1 16,0 0-1-16,-2-3 1 15,0 5 2-15,-1-1-2 16,-1 4 0-16,-1 0 0 15,1 1 0-15,-2 4 1 16,1-1-1-16,1 1 0 16,-2 4 0-16,2-1 1 15,-3 0 0-15,0-1 1 16,0-1-2-16,-1 1 0 0,1-2 0 16,-3 1-2-16,2 0 2 15,-2 0 0-15,1-1-1 16,-2-1 2-16,1-2-1 15,-2 3 0-15,3 0 0 16,-3-1 0-16,2-2 2 16,-1 2-2-16,2 1 0 15,-1 0 0-15,4 2 0 16,-3 0 0-16,3 1 0 16,1-1 0-16,-2 1 0 15,3 1 0-15,-3-1 0 16,0 2-3-16,0-1 3 15,0 2-1-15,-2 0-1 0,0 2 2 16,-3 2-1-16,1-1 0 16,1 1 0-16,3 2 1 15,1-1 0-15,0 2 1 16,1 0-1-16,0 0-2 16,0 0 2-16,-1 0-2 15,-1 0 2-15,1 0-1 16,-1 0-1-16,0 0 2 15,4 2-1-15,-1-1 1 16,3 2 0-16,1-3 0 16,1 0 1-16,0 3-1 15,2-3 0-15,-1 0 0 0,3 0 0 16,1 0 0-16,-2 0 0 16,2 0 0-16,0 0 1 15,0 0-1-15,0 0 1 16,0 0-1-16,0 0 0 15,0 0 1-15,0 0 1 16,0 0-2-16,0 0 0 16,0 0 0-16,0 0 0 15,0 0-3-15,0 0 3 16,0 0 0-16,0 0-1 16,0 0 0-16,0 0 0 15,0 0 0-15,0 0 0 16,0 0-2-16,0 0-1 0,0 0 2 15,0 1 0 1,0-1-3-16,0 0 0 0,0 0-3 16,0 3-1-16,0 5-8 15,0 6-5-15,0 3 3 16,0 3-58-16,0 0-99 16</inkml:trace>
  <inkml:trace contextRef="#ctx0" brushRef="#br1" timeOffset="730617.8057">29837 12375 66 0,'3'0'48'15,"1"-3"-12"-15,-4 3 13 0,0 0-5 16,0 0-22-16,0-1-9 16,0 1 3-16,0-3 3 15,0 0 2-15,0-1-13 16,0-3 5-16,0-1 3 15,0 1-2-15,0-3 1 16,-1 0-2-16,-5 0 0 16,0 0-1-16,-4 0-2 15,2-3 1-15,0 3-3 16,-3 1 4-16,2-2-4 16,-2 1 0-16,-3-3-3 15,1 3 2-15,-1 3 2 16,0-3-1-16,0 3-2 15,0-2-2-15,-1 2-4 16,0 0 4-16,0 2-4 0,-3-2 0 16,0 3 1-16,-1-2-1 15,-1 3 2-15,4 2-1 16,-5 1 1-16,0 0-2 16,-1 0 2-16,-1 0-2 15,0 0 4-15,0 0-3 16,4 0 2-16,-4 0-2 15,1 4-1-15,4 2 1 16,-1-2 0-16,4 3-1 16,-5 1 0-16,1-1 1 15,-2 7-2-15,-3 2 1 16,0 1 0-16,-2 0 1 0,-3 5 0 16,3-2 1-16,1 3-1 15,2-2 3-15,2-1-2 16,1-4 2-16,4 4-1 15,1-4-1-15,3 1-1 16,3 0 0-16,3-2-1 16,0 5 0-16,3 0-1 15,0 0 1-15,3 1 0 16,-1-2 0-16,1 0 0 16,0-2 0-16,0 3 1 15,0-4-1-15,0 4 0 16,0 0 4-16,0 0-4 15,0 4 0-15,3-2 0 0,1 5 1 16,3 1 0-16,1-1-1 16,0 4 0-16,2-1 0 15,-3-1 0-15,1 4 1 16,1-1-1-16,1-2 1 16,1 1-1-16,2-1 0 15,1-1-1-15,-2 1 2 16,2-3-1-16,0-5 2 15,1 4-2-15,0-5 0 16,-1-3 1-16,3-1-1 16,-1-3 0-16,-1-1 0 15,2 0 0-15,-1-3 1 0,0 0-1 16,3-4 0-16,0 4 1 16,-1-3 1-16,1 0-2 15,4-1 0-15,0-2 0 16,3-1 1-16,1 0 0 15,3-3-1-15,0 0 0 16,2 0 0-16,0 0 0 16,-2 0 0-16,-1-3 0 15,1-4 1-15,0-3 0 16,3 0-1-16,0 0-1 16,1-2 1-16,-3-1 2 15,-1 2-2-15,-4-2 0 16,2 0 0-16,-3-1 0 0,2-3 1 15,-2-1-1 1,-1-2 0-16,-4-1 2 0,0-2 0 16,-1 4 1-16,-2-4-2 15,-1 2 0-15,-2-2 1 16,0-2 1-16,-1-2 0 16,-3 0-1-16,1-2-2 15,-2-4 1-15,-2-1 0 16,-1 2 0-16,0-2-1 15,0 5 1-15,-3-7-1 16,0 5 1-16,-1-1 0 16,-2 2 1-16,0 0 0 0,0 1-1 15,0 2-1 1,0 0 0-16,0 2 1 0,-7 4 1 16,0-2-1-16,0 3 1 15,-1 1 0-15,2-1-1 16,-1 4-1-16,-2-1 1 15,0 0-1-15,0 3 0 16,-1-1-1-16,-1-2 1 16,2 4 0-16,-1 0 0 15,1 3 0-15,0-1 0 16,-3-1-1-16,1 2 2 16,2 0 0-16,-1 4-1 15,0-4-1-15,0 3 1 16,0 0 0-16,0 0 0 15,-1 1 0-15,1-1 0 0,-1 0 0 16,2 4 0-16,0-4 0 16,1 5 0-16,2-1 0 15,0-1 1-15,1 4-3 16,2-3 2-16,-1 3 0 16,2-3 0-16,2 3 0 15,0 0 0-15,0 0-1 16,0 0 1-16,-1 0 0 15,1 0 0-15,0 0 0 16,0 0 0-16,0-1-1 16,0 1 1-16,0 0 0 15,0 0 1-15,0 0-2 0,0 0 1 16,0 0-3-16,0 0 3 16,0 0 0-16,0 0-2 15,0 0 2-15,0 0-2 16,0 0 0-16,0 0-1 15,0 0 3-15,0 0-1 16,0 0-2-16,0 0 3 16,0 0-1-16,0 0-3 15,0 0-2-15,0 0-8 16,0 0-8-16,0-6-9 16,0 3-22-16,0-4-75 15,0-3-183-15</inkml:trace>
  <inkml:trace contextRef="#ctx0" brushRef="#br1" timeOffset="731172.6661">27784 9408 118 0,'-4'0'14'16,"1"1"-14"-16,3 8-4 15,4 12 3-15,14 5 1 16,3 7-15-16,1 4-28 16</inkml:trace>
  <inkml:trace contextRef="#ctx0" brushRef="#br1" timeOffset="731794.8064">27997 10116 4 0,'-16'0'57'0,"9"0"-57"15,5 0-3-15,2 16-5 0,0 1-1 16,2 8-21-16</inkml:trace>
  <inkml:trace contextRef="#ctx0" brushRef="#br1" timeOffset="732972.6632">29855 9708 17 0,'-5'-9'14'15,"2"-3"-1"-15,2-2-5 16,-2 4-4-16,-2-3-4 16,-1 3 0-16,-2-1 0 15,-3 0 1-15,-3 0 5 16,-2-2 1-16,0 0 0 15,-4-1 2-15,0 1-2 16,0 1-1-16,-1 1-3 16,4 1 0-16,0 3-3 15,4-2-1-15,2 2-2 0,3 1 1 16,2-1 2-16,2 3-3 16,1-2-1-16,2-1-7 15,-1 2-8-15,1-2-5 16,-2 0 8-16,1 4 14 15,-1-4 2-15,0 6 3 16,0-5 5-16,0 6-1 16,0 0-2-16,2 0-5 15,-2 0-2-15,3 0-1 16,-1 0 0-16,1 0 3 16,0 0 1-16,0-3 4 15,0 3 6-15,0 0 12 16,0 0 2-16,0 0-4 0,0-1-4 15,0 1-3 1,1-3-6-16,6 3-8 0,1 0-2 16,-1 0-6-16,-1 0-6 15,3 0-1-15,-1 0-6 16,-2 3-17-16,0 1-24 16</inkml:trace>
  <inkml:trace contextRef="#ctx0" brushRef="#br1" timeOffset="735567.8727">29711 9446 17 0,'-6'-7'37'0,"1"3"5"15,2-2-6-15,0-4-11 16,0 3 0-16,-2-3-5 16,2 0-5-16,0 0-3 15,0 0-1-15,0 1 2 16,-2-4-2-16,0 2 5 15,-1-2 2-15,0 0 1 16,-2-3-6-16,-2 2-4 16,-4 0 0-16,-2-1-2 15,0 4-1-15,-5-5 2 0,-1 3-2 16,-5 0-4 0,1 0 2-16,-1 0 6 0,-3 3-5 15,4 0 1-15,-1 0 0 16,2 0-1-16,1 2 1 15,4-1-5-15,-1 2 1 16,3 0 2-16,1 0-1 16,-3-1-3-16,1 1 0 15,-1 0 3-15,1 0-3 16,1-2 2-16,0 2-2 16,0 4 1-16,0-1-1 15,0 1 0-15,1 3 0 16,-1-3 1-16,3 3 0 15,-3 0 0-15,4 0-1 16,-2 0 0-16,1 0 0 0,-1 0 0 16,-1 0 0-16,-1 3 0 15,3 3-1-15,-2-2 2 16,3 3-1-16,1-1 0 16,2-2 0-16,2-1 0 15,-3 4 0-15,2-1 1 16,1-2-1-16,-1 3 0 15,2-2 0-15,2 0 0 16,1-3 0-16,-2 5 0 16,3-1 0-16,-1 0 0 0,-2 1 0 15,1 0 0 1,0 0 0-16,-2 3 0 0,4 0 0 16,-2 0 0-16,1 2 1 15,-1-1 0-15,1 2-1 16,0-3 0-16,1 3-1 15,-1 4 1-15,0-2 1 16,-1 2 2-16,-1 3-2 16,1 1-1-16,0 2 0 15,0 3-1-15,0 4 1 16,-1-1 0-16,2-1 1 16,2-3-1-16,0 2 0 15,2 1 1-15,1-4 0 16,-2 2-1-16,2-1 1 15,0 0 0-15,0 2 0 0,0 0 1 16,0-2-2-16,0-1 1 16,0-1 0-16,0 0-1 15,0-4 1-15,2-2-1 16,-1 0 2-16,1-1-2 16,-1-2 0-16,2-2 0 15,-1 5 0-15,1-1 3 16,1-2-3-16,-1 6 0 15,2 0 2-15,-2-1-2 16,1 5 2-16,1 2 0 16,-1 0-2-16,3 4 1 15,-2 0-1-15,3 3 2 0,-1-3-2 16,3 0 0-16,-1-2 0 16,2 2 1-16,2 1 2 15,-1-2-3-15,0 7 1 16,5-2 0-16,-2 5 1 15,2-2 0-15,4-1-1 16,0 1 0-16,3-4 2 16,3-1-1-16,1-2 0 15,4 1 0-15,0-6-1 16,3 2 1-16,-2 0 1 16,-1-5-1-16,-2 4-1 15,0-5-1-15,3-1 5 16,3-2-2-16,2-4 0 0,4 0 1 15,2-4 0 1,0-1-1-16,-2-2 1 0,0-3 0 16,-7-4-4-16,0 0 0 15,-1 0 2-15,-2 0 1 16,-3 0-2-16,0-7 2 16,-1-3 0-16,-1-1-1 15,1-5-1-15,-2-4 3 16,-1 1-2-16,-1-5 1 15,0-5-2-15,-5 3 1 16,2-4-2-16,-2 0 1 16,-2-3 1-16,-2-3 0 15,0-1-2-15,-1-2 0 16,-1-5 0-16,0-1 0 0,-3 1 0 16,-2 2 0-16,1 2 0 15,0 3 0-15,-3-2 0 16,-2 0 0-16,-2-2 0 15,-2-1 0-15,0-2 0 16,-3-4 0-16,-11 1 1 16,-2-2-1-16,-2 2 2 15,0 4-2-15,-1-3 1 16,1 6-2-16,0-6 3 16,3 3-4-16,0 0 3 15,3 4-1-15,0 2 0 16,3 2 0-16,0 1-3 15,-1 0 3-15,1 2 0 0,-2 2 0 16,-3 0-1-16,0 1 1 16,-2 3 0-16,-1-1-3 15,-1 3 2-15,2 2 1 16,-3 1 0-16,-2 1 0 16,1 0-1-16,-1 2 0 15,-1 1 0-15,2 3 1 16,0 1 0-16,-1 3-3 15,1 0 2-15,-2 0 1 16,-2 3-2-16,1-1 0 16,-2 0 2-16,-5-1 0 15,1 2 0-15,-3 1-1 0,-1-1 1 16,5 4-1-16,0-1 1 16,1 1-2-16,3 3 2 15,-1 0 0-15,2 0-3 16,-2 0 2-16,0 6 0 15,-1 4-2-15,-2 0 3 16,1 1-1-16,-1 2-1 16,2-1 2-16,-1 4-2 15,2 1 1-15,1 1-1 16,2 1 2-16,4 0 0 16,5 1 0-16,1 0-2 15,3 1 2-15,0 2 0 16,3 0 0-16,1 3 0 0,1 0-1 15,1 1 1 1,1 2-1-16,1 1 1 0,-1 0 0 16,2 0 1-16,0 3-1 15,0-1 0-15,0 2 0 16,0 1 0-16,0-1 0 16,0 3 0-16,0-1 0 15,0 0 1-15,0-2-1 16,0 5 0-16,3-1 1 15,5 3-1-15,-2-1 0 16,4-1 1-16,-2-2-1 16,1 2 2-16,1 1-4 15,2-3 4-15,-1 2-2 16,3-2 0-16,0 2 0 0,4 4 0 16,-3-4 1-16,4 5-1 15,1-2 1-15,0-2-1 16,1-4 1-16,-1-6-1 15,-1-4 0-15,0-5-1 16,-2-5 1-16,1 0 0 16,-5-2 0-16,0-4 3 15,0-1-3-15,-3-5 0 16,0-1 1-16,-2 1-2 16,-2-4 1-16,-3 0 0 15,0 0 0-15,-1 0-3 16,-2 0 1-16,4 0 2 15,0-11-5-15,1-5-2 0,-1 2-6 16,-4-2-6-16,0 4-35 16,0-2-26-16,-12 4-125 15</inkml:trace>
  <inkml:trace contextRef="#ctx0" brushRef="#br1" timeOffset="737973.7066">29289 8946 37 0,'2'0'19'0,"1"0"8"0,2 0-6 16,-4 0-7-16,-1 0 1 16,0 0 11-16,2 0 3 15,0 0 5-15,1 0 4 16,2 0-6-16,2-10-4 15,2 0-9-15,1-2 5 16,-2 2-3-16,0-4-1 16,1-2 1-16,1-1-6 15,-3 2 1-15,1-2-3 16,-2 0-3-16,0-3-1 16,0 3-2-16,-2-3 3 15,1 1-2-15,-1-1-3 16,-1 0 2-16,0-2-2 15,1-2-1-15,-2 1-1 16,1-7 1-16,2 4-4 0,-2-4 3 16,0 0 1-16,0 4-1 15,0-4 1-15,-2 0-3 16,5 1 1-16,-3-1 1 16,1 0-2-16,1 1 3 15,-1-1-3-15,1-1-1 16,0-1 0-16,2 2 0 15,-3 0 0-15,1 1 1 16,-1 2-1-16,-2 0 2 16,1 2-2-16,-2 5 2 0,2-3-2 15,0 3 0 1,1 2 1-16,-1 2-1 0,-1 1 3 16,-1 0-3-16,-1-1 0 15,2 3 0-15,-2 2 0 16,0 3 1-16,0 1 0 15,0 1 0-15,0 2-1 16,0 1 1-16,0 2 3 16,0-1-4-16,0 1 0 15,0 1-1-15,0 0 1 16,0 0 1-16,0 0-1 16,0 0 0-16,-10 1-5 15,-5 11 4-15,-6-1 1 16,3 1 0-16,0 1 0 15,0 1 0-15,-6 5 0 0,-1 1 0 16,-2 0-1-16,-1 3 1 16,1 0 0-16,-1-2 0 15,2 4 0-15,-1-1 0 16,3-1-1-16,2-2 1 16,2-1 0-16,3-2-1 15,2-1 0-15,4-4 0 16,5-3 0-16,2-6 1 15,1-1-1-15,3-3 1 16,0 0 0-16,0 0 0 16,0 0 0-16,0 0 0 15,0 0-1-15,0 0 0 0,0 0 0 16,0 3 0-16,7 1 1 16,14 3 0-16,3-2 0 15,6 1-1-15,2 2 2 16,3-2-1-16,4 1 1 15,4 2 0-15,5-2-1 16,4 0 1-16,3 3-1 16,-1 0 0-16,-2 1 0 15,-5-1-1-15,0-1 1 16,-3 0 0-16,0-2-1 16,-5 0 1-16,-3-1 0 15,-6-2 0-15,-5-1 0 16,-7 0 0-16,-3-2 0 0,-6-1 0 15,-4 2 1 1,-2-2-2-16,-3 0 2 0,0 0 2 16,0 0-1-16,0 0 1 15,0 0 3-15,0 0-3 16,0 0 2-16,0-10 0 16,0-9-5-16,-5-1 0 15,-1-2 2-15,-2 2-2 16,2 0 1-16,-2-4 0 15,0 3 0-15,1-4-1 16,-3-1 0-16,0 1 0 16,0-3 0-16,1 4 0 15,-2 1 0-15,2 1 0 16,2 5 1-16,1 1 1 0,-3 1-2 16,3 0-2-16,0 1 2 15,0 3 0-15,-1 2 2 16,2 0-2-16,1-1 0 15,-2 3 0-15,1 0 0 16,1 1 0-16,-2-1 1 16,3 3-1-16,0-2 0 15,-2 2-1-15,2-2 1 16,0 2 0-16,2-1 0 16,-1 2 0-16,-1-1 1 15,2-2-1-15,-1 3 0 16,-2-1-1-16,3 1 1 15,-1 0 0-15,1 2 0 0,-1-2-2 16,1 0 2-16,-1 0 0 16,2 2 0-16,0 1 0 15,0 0 0-15,0-3 0 16,0 3 0-16,-1 0 0 16,1 0-1-16,0 0 1 15,0 0-1-15,0 0 0 16,0 0-1-16,0 0-1 15,0 0 1-15,0 0-2 16,0 0 0-16,0 0-2 16,0 0 1-16,0 0-6 15,0 0-7-15,0 0-26 0,0 0-54 16,0 0-29 0,0 0-68-16</inkml:trace>
  <inkml:trace contextRef="#ctx0" brushRef="#br1" timeOffset="742850.8507">29000 9567 6 0,'-21'-6'3'0,"5"-1"-3"16,2 4-3-16,5-1 1 15,-3 1-1-15,5-3 3 0,-1 1 6 16,-1-3 3-16,-2 1 1 16,-2-3 1-16,-3 3-6 15,-2 0-3-15,-6 1-2 16,-2 0-3-16,-6 2 1 16,-2 0 2-16,-1-2 6 15,3 3 7-15,-1 1 3 16,4-3 10-16,4 3-1 15,3 2-6-15,1-2-4 16,5 2-6-16,-1 0-5 16,2 0-4-16,1 0 1 15,0 0 3-15,0 0-3 0,1 0-1 16,-1 0 0-16,1 0 4 16,1 0-2-16,-1 0 4 15,-1 0 2-15,2-5 2 16,-1 3-4-16,1-3 4 15,-1 1 3-15,4-2-6 16,0 3-1-16,1-4 2 16,2 3 4-16,2-2 1 15,-2-1-5-15,1 1-1 16,-2 2-1-16,0-2-4 16,-1 5 0-16,1-5 0 15,-4 3-2-15,-1 0 2 16,2 2-1-16,-2-2 3 0,3 3 1 15,1 0-2 1,1 0 2-16,1 0 4 0,5 0-2 16,-1 0 2-16,2 0-1 15,0 0-3-15,-1 0-1 16,-1 0-1-16,1 0-1 16,-1 0 1-16,-1 0 0 15,0 0-3-15,0 0 1 16,-2-3 0-16,2 3 1 15,0 0 2-15,1-1-2 16,2 1 1-16,0 0 3 16,0 0 1-16,0 0 1 0,0 0 1 15,0-1-1 1,0 1-2-16,0-2 1 0,0 0-4 16,0 2 1-16,0-3-1 15,4-1-3-15,13-2 2 16,6-4-1-16,4 3-1 15,1 4 0-15,1 0-2 16,4 2 2-16,4 1 0 16,3 0 0-16,5 0-1 15,0 0-1-15,-3 3 1 16,1 5 1-16,-4 1 0 16,-2 2-2-16,0-1 2 15,-3 1 0-15,-1 0 1 16,-1-1-1-16,-3 3 0 15,0-3 0-15,-6 0-3 0,-1 0 3 16,-6-1 2 0,-2-4-2-16,-5 2 0 0,-1-5 0 15,-5 1 0-15,-1-3 0 16,-1 0 0-16,-1 0 1 16,0 0-1-16,0 0 0 15,0 0 1-15,0 0-1 16,0 0 0-16,0 0-1 15,0 0 0-15,0 0-2 16,0 0 2-16,0 0-1 16,-13 0 1-16,-5 0-4 15,-7 0 1-15,-5 0-1 0,-4-3-3 16,-5 3 5 0,-4 0 2-16,-1-1 0 0,-3 0 1 15,0-1 0-15,-3-1 0 16,2 3-1-16,0 0 1 15,5-2 0-15,6 2 0 16,5-5 0-16,8 3 0 16,3-1 1-16,8-1 0 15,4 1 0-15,5 3 1 16,4-1 1-16,0-1-3 16,0 2-2-16,0 0 0 15,0 0-1-15,10 0 2 16,9 0 0-16,4 0 1 0,2 0 0 15,2 2 0 1,3 2 0-16,4 1 1 0,2 1-1 16,4-1 0-16,4 0 0 15,0 0 0-15,-3-1 1 16,-5-1 0-16,-5 0-1 16,-3 0 2-16,-6 0-2 15,-1-2 1-15,-6-1-1 16,-3 3 0-16,-5-3 0 15,-3 3 0-15,-4-3 1 16,0 0-1-16,0 0 0 16,0 0 0-16,0 0 0 15,0 0 0-15,0 0-7 16,-8 0-17-16,-10 0-87 0,-6-3-120 16</inkml:trace>
  <inkml:trace contextRef="#ctx0" brushRef="#br1" timeOffset="744298.4423">27839 9141 14 0,'-3'0'28'0,"-1"0"-23"15,-5 3-5-15,-2 1-5 16,-1 5-6-16,-2-4-7 16</inkml:trace>
  <inkml:trace contextRef="#ctx0" brushRef="#br1" timeOffset="745100.1724">27708 9175 12 0,'-2'0'30'15,"1"0"-4"-15,-1 0 2 16,2-1-7-16,0-5-4 15,0 2 0-15,0-2 0 16,0-1 4-16,0 0-1 16,0 0-1-16,0-2 2 15,0 5-2-15,0-3-3 16,3-2-1-16,0 2 1 16,2 0-3-16,-2-1 6 15,0-2 2-15,3 0-4 16,0-4-1-16,1 1 1 15,1 2-4-15,-2-2 2 0,1 5-4 16,2-2-1-16,-1 2-7 16,1-1-3-16,2 1 4 15,3-2-3-15,5 0-1 16,-1-2 1-16,5 3 0 16,-1-1-1-16,1 2 1 15,-1-1 2-15,2 2-1 16,1 0 0-16,-1 1-1 15,-2-1 0-15,2 4 0 16,-2-1 1-16,2 1 0 16,-1 0 2-16,-1 0-4 15,0 2 1-15,-2-2-2 0,1 3 1 16,1 0 0-16,-2 0 0 16,2 0 0-16,0 0-1 15,3 10 1-15,0 3 0 16,3 0 0-16,0-2 1 15,4 4-2-15,4-2 2 16,2-2-4-16,1 2 6 16,0 1-3-16,-2-1 0 15,-3 1 0-15,-1-1 0 16,-5-1 1-16,-5 1-1 16,-1 0 0-16,-1-2 2 15,-4-1-1-15,2 3 1 16,-2-3 0-16,-1-1-1 0,-3 1 1 15,2 0 0 1,-4-3 1-16,2 3-1 0,-4-4 1 16,-2-2-3-16,-2 2 3 15,-2-5-3-15,-1 2 0 16,-2-3-2-16,0 0 2 16,0 3 0-16,0-3 0 15,0 0-2-15,0 0 2 16,0 0-2-16,0 0 1 15,0 0 0-15,0 0 0 16,0 0-1-16,0 0-4 16,0 0-8-16,0 0-12 0,-13 0-11 15,-9-9-41 1,-1-5-9-16,0-3-16 0,2-3 9 16</inkml:trace>
  <inkml:trace contextRef="#ctx0" brushRef="#br1" timeOffset="745610.4134">28615 8860 66 0,'-12'-13'16'0,"-1"2"7"16,2 1-7-16,2 2 0 15,1 1 3-15,3 4-2 16,3 2 15-16,2 1 6 15,0 0-11-15,0 0-9 0,0 0-5 16,0 0-8-16,0 0-3 16,2 0 0-16,13 4 7 15,1 9 2-15,5 1-2 16,3 2 4-16,3 3 3 16,0 2-4-16,1 6-3 15,2 1-2-15,1 2 0 16,-2-1-1-16,0 1 1 15,-3-3-3-15,-1-3-1 16,-4-2 4-16,-5-2 0 16,-1-3-1-16,-6 0-3 15,-3-4 0-15,-3-3-3 0,-3 2 3 16,0-5-2 0,0 3 2-16,0-3 1 0,-7 2 1 15,-9-5 4-15,-4 3-4 16,-8-4 1-16,-7-3-3 15,-5 0-2-15,-5 0-1 16,-4 0 0-16,1-4 0 16,-2-5-3-16,5 2 0 15,3-3-2-15,6 4-3 16,8-1-5-16,7 0-28 16,0 0-63-16,0-2-202 15</inkml:trace>
  <inkml:trace contextRef="#ctx0" brushRef="#br1" timeOffset="769517.7338">19596 11770 240 0,'-42'-16'25'0,"-22"-3"2"15,-15-1-4-15,-5 3 10 16,22 10-6-16,1 7-13 16,-5 0-2-16,8 24-6 15,0 11 0-15,-4 16 6 16,6 17-7-16,1 19 3 0,3 18-5 16,7 14 1-16,6 17-1 15,6 15 2-15,11 8 1 16,13 6-2-16,9-13 6 15,0-17-7-15,21-19-2 16,12-16 1-16,13-11 2 16,10-17-1-16,12-13-2 15,5-19 0-15,6-19-1 16,2-16 4-16,3-5 1 16,9-36-2-16,3-26 5 15,-6-24-5-15,0-26-3 16,-8-24 0-16,-10-20-1 0,-14-19 1 15,-22-6-1-15,-23 2 1 16,-13 17 2-16,-22 18-2 16,-31 24 3-16,-12 28 0 15,-5 23-2-15,-9 22 1 16,1 21 0-16,7 13-2 16,-1 13-2-16,11 7-2 15,9 25-9-15,7 15-14 16,13 9-29-16,10 9-82 15</inkml:trace>
  <inkml:trace contextRef="#ctx0" brushRef="#br1" timeOffset="769931.0563">20545 12553 416 0,'-34'59'15'0,"2"22"-9"15,3 10-3-15,3 3 4 16,11-13-7-16,11-4 0 16,4-11-4-16,0-10-3 15,3-10 0-15,19-20 0 16,7-13 1-16,11-13 6 15,2-6 0-15,8-33 2 0,0-18-1 16,-3-16 0-16,-6-16 4 16,-13-12-1-16,-10-9 2 15,-18-9 0-15,0 3 0 16,-20 8-3-16,-15 12 0 16,-11 20-2-16,-7 19 5 15,-4 22 0-15,2 21-4 16,8 14-2-16,8 10-3 15,11 26-6-15,4 18-3 16,12 14-7-16,6 8-20 16,6 0-181-16</inkml:trace>
  <inkml:trace contextRef="#ctx0" brushRef="#br1" timeOffset="770372.51">21716 12673 367 0,'-10'35'6'0,"-3"9"-4"16,2-2 6-16,6-2-6 15,5-6-2-15,0-9-1 16,5-5 0-16,11-6-2 0,2-8 1 15,8-6 2 1,-1-13 0-16,6-17 0 0,4-19 2 16,-3-5 2-16,-3-8 0 15,-13 0 10-15,-5 4 6 16,-11 6 3-16,0 6 2 16,-11 9-3-16,-13 11-4 15,-7 17-8-15,-6 9-4 16,-3 0-6-16,-5 25-2 15,2 12-2-15,7 12-3 16,6 1 1-16,9-1-2 16,10-1-3-16,8-6-10 15,3-5-8-15,10-8 0 16,15-9-16-16,11-10-13 16,7-10 19-16,6-3 0 0,3-18-24 15,-1-2-1-15</inkml:trace>
  <inkml:trace contextRef="#ctx0" brushRef="#br1" timeOffset="771079.5989">18788 12341 19 0,'42'20'12'0,"16"-3"-12"15,9-3-1-15,15-8-28 16</inkml:trace>
  <inkml:trace contextRef="#ctx0" brushRef="#br1" timeOffset="773650.2487">21966 6921 202 0,'0'-24'21'0,"-3"5"28"16,-13 4-8-16,8 7-1 15,6 5-12-15,-1 3-5 16,3 0-16-16,0 3-7 16,0 25-2-16,6 17 2 15,7 22 13-15,3 12-1 16,3 3-7-16,5-9-3 16,1-14 3-16,1-12-1 15,5-18-4-15,2-9 2 16,7-16-2-16,3-4 2 15,5-17 3-15,0-22-2 0,-2-15 2 16,-12-6-3-16,-12-8 2 16,-17 6-3-16,-5 1 1 15,-18 9-2-15,-13 5 0 16,-7 15 1-16,3 8 1 16,2 10 0-16,4 5-2 15,7 9 0-15,1 6-7 16,6 18-19-16,5 10-26 15,6 1-60-15</inkml:trace>
  <inkml:trace contextRef="#ctx0" brushRef="#br1" timeOffset="773988.5367">23754 7292 392 0,'2'7'2'0,"3"5"0"15,0 2-2-15,-2 3 1 16,2-5-1-16,-2 1-4 16,1-9-1-16,-1-4 0 15,2-3 5-15,-4-20 0 16,-1-7 0-16,0-7 1 0,-1-2 2 15,-17-4-1 1,-5 3 2-16,-3 3-1 0,-3 8 1 16,1 16-1-16,-2 8 1 15,0 5-4-15,1 10-3 16,3 17-5-16,3 1-4 16,13 0-40-16,10-4-154 15</inkml:trace>
  <inkml:trace contextRef="#ctx0" brushRef="#br1" timeOffset="774198.2817">24493 7288 181 0,'27'14'33'15,"-4"6"-16"-15,1 1 16 16,-1 0-8-16,1-1-13 15,3-4 0-15,-1-5-7 16,9-8 1-16,2-3-6 16,3 0-11-16,-1-6-18 15,-3-9-56-15</inkml:trace>
  <inkml:trace contextRef="#ctx0" brushRef="#br1" timeOffset="775247.9863">25128 7249 198 0,'8'4'12'16,"5"1"-2"-16,2 5 5 15,3-3-15-15,0 2-1 16,3-5-9-16,3 0 0 16,1-4-2-16,-1 0 12 15,0 0-1-15,1 0 2 16,-1 0-2-16,0 0 1 15,1 0-3-15,-2 0-27 16,-1 0 8-16,-4 2 15 16,-3 2 7-16,-3 0 4 15,-2 2 8-15,-4 0 2 16,-1-2 8-16,-1 2-8 0,-1-2-2 16,0-1 2-16,-3 1-4 15,3-1-4-15,-3-1-2 16,2 0 0-16,-2 1 2 15,0-1 1-15,0 0 2 16,0 1 5-16,0-2 1 16,0 0-1-16,1-1-1 15,1 3-1-15,-2 0-9 16,2 0 2-16,0-2-5 16,-1 3 2-16,1-1 0 15,1-3 1-15,-2 0-2 16,-1 0 2-16,2 0 0 0,-2 0 2 15,0 0-1 1,0 0 0-16,1 0 3 0,-1 0-5 16,0 0 2-16,0 0-1 15,0 0-3-15,5 0 1 16,-2 0 1-16,0 0-1 16,2 0-1-16,0 0 0 15,-2 0 1-15,2 0-1 16,-4 0 1-16,1 0 0 15,-2 0-1-15,0 0-1 16,0 0 1-16,0 0 3 16,0 0-3-16,0 0 0 15,0 0 0-15,0 0 2 16,3 0-2-16,0 0 1 16,-2 0-1-16,2 0 0 0,-1 0 0 15,-1 0 1-15,4 0-1 16,-4 0 1-16,1 0-1 15,-1 0-1-15,-1 0 1 16,0 0 0-16,0 0 0 16,0 0-1-16,0 0 1 15,2 0-1-15,-1 0-3 16,4 0 3-16,-2 0 0 16,1 0-1-16,-1 0-1 15,0 0 3-15,0 2 0 16,0-1 0-16,0-1-2 15,1 3 2-15,-1-2 0 0,1 1 0 16,-3-1 0-16,-1-1 2 16,2 0-2-16,-2 0 0 15,0 0 0-15,0 0 0 16,0 0 0-16,0 0 1 16,0 0 1-16,0 0-1 15,0 0-1-15,0 0 1 16,0 0-1-16,0 0 0 15,0 0 0-15,0 0 0 16,0 0-2-16,0 0-1 16,0 0 1-16,0 0-3 15,0 0 2-15,0 0-5 16,0 0-6-16,0 0-4 0,0 0-12 16,0 0-18-1,0 0-34-15,0 0-16 0</inkml:trace>
  <inkml:trace contextRef="#ctx0" brushRef="#br1" timeOffset="776852.8394">20060 14620 18 0,'23'0'137'0,"-16"-2"-85"16,-1-1 6-16,-6 3 10 16,0 0-16-16,0 0-8 15,0 0-7-15,0 0-6 16,0 0-8-16,0 0-4 15,-6 0-7-15,-10 0-7 0,-17 0-5 16,-9 7-3-16,-4 11 0 16,-2 9-2-16,3 3 2 15,5-1 3-15,6 2-2 16,11 2-3-16,9-4 0 16,9 1 3-16,5-3-3 15,11 2 0-15,17-2 2 16,15 3 1-16,9-4 0 15,10 3 2-15,-3-5-1 16,2 1 0-16,-6-1 1 16,-5 2 0-16,-12 1 0 15,-8-7-1-15,-12 0 1 16,-10-1 0-16,-8-2 1 0,-11 0 3 16,-17 2 0-16,-14 1-1 15,-4-3-1-15,-6-4 2 16,3-6-1-16,4-4 2 15,7-3-3-15,5 0 0 16,7 0-2-16,2-10-1 16,9 3 1-16,-2-3-3 15,10-3-7-15,4 0-7 16,3-1-42-16,0-5-62 16,17-4-146-16</inkml:trace>
  <inkml:trace contextRef="#ctx0" brushRef="#br1" timeOffset="777511.9929">20745 14935 264 0,'0'0'20'0,"0"0"-10"16,0 0 20-16,4 0-17 16,7 3-10-16,5 0 6 15,5 1 7-15,3-4-3 16,4 0 0-16,1 0-3 15,1-14-2-15,-1-5 0 0,0-2-6 16,-6-7 0-16,-4 1 0 16,-9-4 1-16,-10 3-3 15,0 1 0-15,-16 3 3 16,-20 5-1-16,-9 6 2 16,0 6 1-16,1 7 5 15,5 0-4-15,6 10-2 16,3 9 4-16,6 5-2 15,8 6-3-15,7 2-1 16,5-1-2-16,4 2 0 16,4-1 0-16,12 1 1 15,10-3-1-15,0-3-1 16,7-1 1-16,5-3-1 0,4-6-2 16,4-3-3-16,2-6-5 15,4-8-15-15,0 0-31 16,-3-3-101-16</inkml:trace>
  <inkml:trace contextRef="#ctx0" brushRef="#br1" timeOffset="777992.05">21466 14843 216 0,'0'-17'66'15,"0"0"-13"-15,1-6 4 16,-1-6-19-16,0 2-24 0,0-5-4 15,-1 1-7 1,-13 4-1-16,-4 5 2 0,-2 6 2 16,-9 12 1-16,-4 4-2 15,-2 7-1-15,-4 20-3 16,0 11 0-16,6 3 1 16,8 1-2-16,10-5 1 15,9-8-1-15,6-5 1 16,0-4-2-16,17-4-3 15,8-9 2-15,9-5 2 16,-2-2 0-16,3 0 0 16,-1-6 0-16,-5-4 0 15,-14 4 0-15,-5 6 0 16,-7 0-1-16,-2 10 1 16,-1 25 2-16,0 24 8 0,0 12-9 15,0 4 3-15,0-5-4 16,0-11 1-16,0-5-1 15,0-2 0-15,0-9-1 16,5-4 1-16,-1-5-1 16,3-11 1-16,-4-6-2 15,0-8 0-15,-3-3-3 16,4-5-5-16,0-1-8 16,4 0-17-16,2-1-24 15,7-12-81-15</inkml:trace>
  <inkml:trace contextRef="#ctx0" brushRef="#br1" timeOffset="778540.7985">21952 14585 326 0,'0'0'54'0,"0"0"-37"16,6 0 9-16,18 0 0 15,9 0-6-15,9 0-6 16,0 3-5-16,0 4-3 16,-6 0-4-16,-7 3-1 15,-12 5-1-15,-11 5-1 16,-6 7 1-16,-13 10 0 0,-21 8 0 15,-8 1-2 1,-3-5 1-16,7-5 1 0,6-10 1 16,10-6 2-16,10-7-2 15,7-3 1-15,5-3-2 16,0-1 0-16,5 1-2 16,16-5 2-16,8-2 0 15,10 0 0-15,10 0-2 16,2-12 1-16,4-5-5 15,1-3-12-15,-8 0-40 16,-2 1-111-16</inkml:trace>
  <inkml:trace contextRef="#ctx0" brushRef="#br1" timeOffset="778959.8957">22962 14390 333 0,'-13'0'20'0,"-2"0"-8"15,-6 16 12-15,-1 5-12 16,-1 7-11-16,1 3-1 15,1 2 1-15,7-7 0 0,4 0-1 16,9-2 0-16,1-4-2 16,0-5-4-16,11 2 2 15,7-4 4-15,3 1 0 16,1-4 1-16,-2 3 2 16,1-3 0-16,-5 1 5 15,-2-2-3-15,-5 1 1 16,-5-1-1-16,-2 1-1 15,-2 0 3-15,0 4-1 16,-18 1 0-16,-8 2-6 16,0-3-5-16,-6-1-11 15,5-3-10-15,6-3-65 16,7-4-160-16</inkml:trace>
  <inkml:trace contextRef="#ctx0" brushRef="#br1" timeOffset="779966.5453">23234 14622 163 0,'-2'5'31'16,"2"2"-14"-16,0-1 10 16,0-2-9-16,7 2-7 15,9-6-7-15,0 0 5 16,5-3 5-16,6-12 0 16,-1-6 1-16,1-5 8 15,0-1-5-15,-3-2 3 0,-4 2-12 16,-6-3 2-16,-5 3 2 15,-7 5-1-15,-2 2-3 16,0 7 0-16,-8 6 7 16,-6 3-1-16,-5 4-3 15,0 0-5-15,-2 4-5 16,3 13-2-16,1 9 1 16,0 3 0-16,2 5-1 15,6 2 0-15,6 0 1 16,3 1-1-16,0-5 0 0,9 2 0 15,9-7-1 1,2-2 0-16,5-5 0 0,5-3 0 16,6-7-3-16,7-3-3 15,2-7-14-15,5 0-38 16,4-10-82-16</inkml:trace>
  <inkml:trace contextRef="#ctx0" brushRef="#br1" timeOffset="781172.2765">24144 14475 304 0,'0'-20'31'0,"0"-2"21"16,0-5-4-16,0 0-31 16,0-2-14-16,0 0-3 0,-5 2 0 15,-2 3-3-15,-4 5-2 16,-1 3-1-16,-2 12 5 15,-3 4 1-15,-8 0 0 16,-4 20 3-16,0 6 2 16,0 11-5-16,4 0 5 15,7 2-4-15,5 1 3 16,4-5-2-16,2-4 1 16,6-5 0-16,1-7-2 15,0-5-1-15,12-8 0 16,6-6-1-16,3 0 1 15,4-13-1-15,1-9 1 0,-1-5 1 16,-4 3-1-16,-6 1 2 16,-8 8-1-16,-1 5-1 15,-6 9 5-15,0 1 1 16,0 0-6-16,0 11 0 16,-13 21-2-16,-7 8 2 15,2 9 1-15,1 4-1 16,0 3 0-16,1 3 0 15,1 1 0-15,-3-4 0 16,6 3 0-16,0 2 1 16,9 4-1-16,3-6 1 15,5-2 2-15,14-8-1 0,3-9 3 16,5-7-4-16,0-9 5 16,0-4-2-1,0-4 4-15,0-4-1 0,-2-2 0 16,-3-3 0-16,-5-3 0 15,-6-1-7-15,-2-3 0 16,-1 0-1-16,1-14-1 16,3-6-2-16,1-8-2 15,2-3 5-15,0-4-2 16,1-5 3-16,0-3 0 16,-3-7 0-16,-1-2 0 15,-3 2 0-15,0 10-3 16,-6 3-1-16,-3 11 2 15,0 10-1-15,0 3-2 0,0 6 2 16,-6 7-2-16,-6 0-1 16,1 0 2-16,-2 0-3 15,3 10 5-15,-6 3 2 16,3 6 0-16,4 1 0 16,5-3-1-16,2 3 2 15,2-1-1-15,0-2 2 16,0 3 0-16,0-3 1 15,0-1-1-15,6-2 0 16,3 1 1-16,3-4-1 16,0-2 3-16,3-5 1 15,1-1 4-15,4 0 0 16,-4-2 1-16,3 2-2 16,-3-3-2-16,-2 0-3 0,-5 3 0 15,-3-3-4-15,-1 0 0 16,-1 3 0-16,1-3 0 15,-2 0 0-15,-2 0 0 16,-1 0-2-16,0 0 2 16,0 0 0-16,0 0-1 15,0 0 1-15,0 0 0 16,0 0-1-16,0 0 1 16,0 0 0-16,0 0 0 15,2 0 0-15,-2 0 0 16,0 0 1-16,0 0-1 15,0 0-1-15,0 0 1 0,0 0-1 16,0 0-1-16,0 0 1 16,0 0-2-16,0 0 3 15,0 0-2-15,0 0 2 16,0 0 0-16,0 0 0 16,0 0 2-16,0 0-4 15,0 0 2-15,0 0-1 16,0 0-1-16,0 0-4 15,0 0-7-15,0 0-12 16,0 0-26-16,0 0-77 16</inkml:trace>
  <inkml:trace contextRef="#ctx0" brushRef="#br1" timeOffset="790616.5978">18210 6188 267 0,'-29'12'20'16,"-7"-1"-18"-16,-3-2 7 0,-13 6 2 16,13 5-4-16,-7-7 1 15,2 5 7-15,5 2 7 16,-5 0-2-16,-1 5-5 16,-1 5-7-16,-2 6-2 15,2 6 2-15,4 4-1 16,8 1-5-16,7-5 2 15,8-2 1-15,15-7-2 16,4-3-2-16,14-3 2 16,14-8-1-16,9-2 0 15,10-7-2-15,6-7 1 16,9-3-1-16,-4 0-9 16,-3-17-25-16,-3-8-55 0,0-12-186 15</inkml:trace>
  <inkml:trace contextRef="#ctx0" brushRef="#br1" timeOffset="791072.8292">18346 5822 328 0,'-3'-1'16'16,"3"1"-7"-16,0 7-2 15,0 26-3-15,0 24 11 0,1 18 0 16,-1 12-1-16,0 5 7 16,0-2-2-16,0-2-4 15,2-6-4-15,5-12-5 16,6-9-5-16,0-16 1 16,-3-10 0-16,-1-12-2 15,0-12 0-15,-4-8-1 16,4-3 0-16,-2-9 1 15,11-17 2-15,6-12-1 16,1-8-1-16,1 1 1 16,-3 1-1-16,1 9 1 15,-2 8-1-15,-3 9 0 16,-5 11 0-16,-2 7 0 0,2 0 0 16,-5 7 0-16,3 14 1 15,-2 9-1-15,4 2 3 16,-5-1-2-16,1-1-1 15,-1-5-1-15,2-2-1 16,-5-5 1-16,1-2-5 16,-4-6-9-16,-2-2-41 15,2-6-122-15</inkml:trace>
  <inkml:trace contextRef="#ctx0" brushRef="#br1" timeOffset="791508.5931">19007 6460 224 0,'0'-8'58'0,"0"-4"-31"15,0-5 21-15,-5 1-24 16,-5-5-17-16,-3-1-1 16,-2-1-4-16,-2 3-2 15,4 5 1-15,0 5 9 16,-3 9 0-16,3 1 5 15,0 5-7-15,-5 18-1 16,6 4 3-16,3 2-4 16,9 1-3-16,0-2 4 15,0-2-6-15,18-7 2 0,9-3 0 16,-1-8-2 0,6-6 1-16,1-2-1 0,3-9 3 15,-4-12-4-15,-2-1 2 16,-6 2-1-16,-6 6-1 15,-12 5 1-15,-2 8 0 16,-4 1 1-16,2 1-2 16,1 19 0-16,3 10 0 15,6-1 1-15,-3 1-1 16,3-7 0-16,5-9 0 16,3-5-1-16,-2-9-3 15,3 0-11-15,-6-1-24 16,-1-19-80-16</inkml:trace>
  <inkml:trace contextRef="#ctx0" brushRef="#br1" timeOffset="791726.3642">19320 6258 332 0,'0'0'7'16,"0"0"-6"-16,7 7 9 15,15 2 4-15,8-5-7 16,7 2-2-16,9-6-3 16,4 0-1-16,-2-6-1 15,2-4 0-15,-10-1 0 16,-9-1-11-16,-8 1-20 0,-14 1-85 16</inkml:trace>
  <inkml:trace contextRef="#ctx0" brushRef="#br1" timeOffset="791979.1284">19490 6090 274 0,'-1'0'37'16,"1"0"-16"-16,0 0-7 16,0 6-10-16,3 15 13 15,6 8 3-15,-2 7 4 16,4 9-5-16,-8 6-6 0,3 1-7 15,-3 2-2 1,3-5-4-16,4-7 1 0,2-6-1 16,6-7-1-16,-2-8 1 15,7-8-6-15,0-9-2 16,9-4-23-16,1-7-46 16,-1-19-98-16</inkml:trace>
  <inkml:trace contextRef="#ctx0" brushRef="#br1" timeOffset="792421.1687">19959 5957 248 0,'-3'0'61'16,"3"0"-53"-16,0 24 2 0,0 12 7 15,0 12 3-15,0 4-7 16,0 2-1-16,0-4 0 15,6 0-4-15,0-10-4 16,2-4 1-16,-1-6-4 16,-1-10 1-16,-3-7-1 15,-3-7 2-15,0-5 1 16,0-1 3-16,0-4 6 16,0-14-4-16,3-10-7 15,3-3 1-15,5-2-2 16,2 8-1-16,6 5 0 15,0 6 0-15,5 10 0 0,0 4 0 16,0 0-1-16,-1 8-2 16,-1 12 2-16,-5 5 1 15,-4 5 0-15,-7 1 1 16,-6 0 4-16,0-3-2 16,0 2 3-16,-14-2 0 15,-4-4-1-15,-1-3-5 16,-4-4 0-16,0-5-6 15,-3-5-10-15,7-7-11 16,1 0-48-16,12-16-88 16</inkml:trace>
  <inkml:trace contextRef="#ctx0" brushRef="#br1" timeOffset="792745.6105">20277 6244 157 0,'5'10'37'15,"0"17"33"-15,-2 5-17 16,-2 2-18-16,4 0-14 16,3-8-15-16,2-6-4 15,-3-5 1-15,5-10 0 16,5-5 2-16,-1 0 5 16,5-14 0-16,1-7 1 15,-4-7-7-15,-1-5 1 16,-8-1 3-16,-9 2 0 15,0 2 2-15,-9 7-3 16,-12 5-4-16,-1 6 5 0,-6 9 0 16,0 3-3-16,0 0-4 15,-1 5-1-15,6 5-2 16,2-2-7-16,9-3-6 16,6-4-22-16,6 1-43 15,0-2-72-15</inkml:trace>
  <inkml:trace contextRef="#ctx0" brushRef="#br1" timeOffset="793299.6964">20575 6155 209 0,'-2'0'6'16,"2"0"6"-16,-3 6-10 16,2 1 0-16,-1 3-2 15,2 0 0-15,0-3 2 16,0-2 0-16,0-3 5 16,0 0 4-16,0-2 3 15,0 0 11-15,0 0 3 16,0 0 1-16,0 0-6 15,0 0-2-15,0 0-9 0,0 0-1 16,0 0-8-16,0-2-2 16,0 0-1-16,0-2 2 15,0 0-1-15,0 4 5 16,0-1 2-16,0 1-2 16,0 0 3-16,0 0 1 15,0-3-3-15,0 1 2 16,0-2-6-16,0 1 2 15,0-1-3-15,3-2-1 16,17-1 0-16,-1 1-1 16,10-2 1-16,7 1-1 15,5-2 0-15,2-1 0 16,1 1 0-16,2-1 0 0,0 0 0 16,0 0 0-1,-4 0-1-15,-3 3 0 0,-9 1 1 16,-14 2-1-16,-4 3-1 15,-8-2-4-15,-4 1-10 16,-10 2-64-16,-19 0-97 16</inkml:trace>
  <inkml:trace contextRef="#ctx0" brushRef="#br1" timeOffset="793592.0632">20807 5861 233 0,'0'0'42'0,"0"9"-41"0,0 22 14 16,0 14 31-16,-3 16-7 15,-1 7-5-15,1-1-7 16,0 5-6-16,-1 0-3 16,-1-2-4-16,-1-4-5 15,3-6 0-15,3-7-3 16,0-11-2-16,2-8 0 15,17-9-2-15,10-9 0 16,11-11 0-16,8-5-1 16,10-5-1-16,4-19-6 15,1-3-5-15,-5-2-23 16,-10 4-45-16,-9 4-116 16</inkml:trace>
  <inkml:trace contextRef="#ctx0" brushRef="#br1" timeOffset="799584.8934">21891 7576 11 0,'27'55'11'0,"-5"-4"-4"16,4-5-1-16,-1-3 1 0,2-1-1 15,1-5-6 1,-1-8-9-16</inkml:trace>
  <inkml:trace contextRef="#ctx0" brushRef="#br1" timeOffset="807684.2678">16884 8702 68 0,'21'0'28'16,"2"-7"2"-16,-1-16 2 15,0-3 1-15,-1-8-13 16,-9 8-2-16,-6 3 1 15,-1-3 1-15,-3-1 2 16,-2 0 0-16,0-5 5 16,0-4-5-16,0-7-5 15,-2-7-8-15,-5-6 5 0,1-6-2 16,-1-2 4 0,-2-2-1-16,-5 1 3 0,-1-2-3 15,-5-3-3-15,-3 2-2 16,1 1-1-16,-5 2-3 15,-2-1-3-15,0-1 1 16,-3 1-2-16,6-3 0 16,2 3-2-16,2-4 1 15,-1 1-1-15,1-1 2 16,-1 2-2-16,4 0 0 16,-4 3 2-16,3 0-1 15,1-5 1-15,2-3-2 16,-2-4 0-16,2 1 0 15,-5 5 2-15,-5 4-1 16,-3 2 0-16,-4 4 1 0,-8 3 0 16,-1 2 0-16,-2-1-1 15,-7 1 0-15,-3-4 0 16,0-2 2-16,-4 3-3 16,1 3 4-16,-3 5-4 15,2 2 3-15,3 1-1 16,1 4 1-16,1 1-2 15,-3 4 5-15,0 1-5 16,1 2-1-16,-2-1 0 16,-4-1 0-16,3 2-2 0,-8 4 1 15,-1 2 1 1,-3 6-2-16,-2 4 2 0,-1 3 0 16,3 5 0-1,-10 3 0-15,-2 4 1 0,-4 3-1 16,1 2 0-16,-8 0-1 15,-11 16 1-15,1 6 0 16,-6 10-2-16,-1 3-1 16,4 6 3-16,1 2-3 15,-3 4 3-15,6 5 0 16,6 5-1-16,-1 3 3 16,7 5-2-16,4 7 0 15,2 9 0-15,-3 6 1 16,6 9-2-16,6 7 1 15,4 3 0-15,1 4 0 0,5 2-1 16,2-1 0-16,6-2 1 16,2-2-1-16,8 3 2 15,4 1-2-15,7 5 1 16,4 6 0-16,0 0 1 16,5 7-1-16,-2 0 0 15,4 3 0-15,4-1 0 16,-2 9 0-16,5 2 0 15,1 3 1-15,3 4 0 16,3-4-1-16,6-4 1 16,2 2-1-16,4-5 1 15,0 7-1-15,0 2 0 0,0 4-1 16,10 4 1-16,2-2 0 16,-3-1 0-16,6 0 0 15,-6-1 0-15,4 8 0 16,-4-4 0-16,2 0 0 15,5-6 0-15,-3-7 0 16,7-3 0-16,2-7-1 16,4-3 2-16,2 6-1 15,5-6 0-15,4 4 0 16,2-5 0-16,3-6 1 16,4-9-1-16,5-5 2 15,4-5-2-15,0-7 0 16,1-1 0-16,6-2 0 0,-1 0 1 15,3-4 1 1,8-3-2-16,4-1 0 0,-3-5 0 16,2 2-2-16,7-6 2 15,1-4-1-15,6-8-1 16,4-8 2-16,-2-7-1 16,1-5 1-16,-1-6 1 15,0-4-1-15,3-4 0 16,6-5 0-16,7-8 2 15,0-3-1-15,3-4-1 16,4-4 0-16,-1-2 0 16,1-4-1-16,-6 0 1 0,3 0 0 15,-8 0 0 1,0 0 0-16,-1 0 0 0,8 0 0 16,-3-7 1-16,2-9-1 15,0-5 0-15,-6-4-1 16,-3-5 1-16,2-4 0 15,-3-2-2-15,-3-1 2 16,-2-2 2-16,-7-7-2 16,0 0 0-16,0-7 0 15,-1 0 1-15,2-9 1 16,-4-5-2-16,-6-2 1 16,-7-4-1-16,-6-9 0 15,0-4 0-15,-9-3 0 16,-2-4-1-16,-2-3 1 15,-4-6 0-15,-5-3 0 0,-4-5 1 16,-3-6-1-16,-10-3-1 16,-4 1 1-16,-5-11 0 15,-1 4 0-15,-7-5 0 16,-2 2 0-16,-3 2-3 16,-4-2 3-16,0-1 4 15,0 2-4-15,-4-4-3 16,-9-2 3-16,1 2 0 15,-6 1 0-15,3 5-1 16,-8 6 1-16,3 1-2 16,-5 5 0-16,-1 1-1 15,-4 0-1-15,-2-1-3 0,0-3 3 16,-4 1-2 0,-4 0 1-16,1 9 1 0,0 3 4 15,-2 1 0-15,-1 3 1 16,0 3 0-16,2 3 1 15,-2 0-2-15,0-1 1 16,-4 3 0-16,4 0-1 16,-1 5 1-16,2 2-1 15,6 2-1-15,-1 1 1 16,3 1 0-16,4 1 0 16,3 3 0-16,0 3-1 15,3-2 0-15,1 5 2 16,-1 0-2-16,-4 11-1 15,2 3 2-15,-5 1 0 16,1 1-3-16,0 6-31 0,-6 3-55 16,-8 3-168-16</inkml:trace>
  <inkml:trace contextRef="#ctx0" brushRef="#br1" timeOffset="809208.3124">13311 11836 101 0,'6'20'31'15,"-2"3"6"-15,-1 10-7 16,0 24-5-16,-3 25-4 0,0-12-2 15,-6 5-8 1,-13 1 4-16,-2-2-4 0,3-9-7 16,-5-9-4-16,9-7-4 15,-1-9-15-15,9-13-45 16</inkml:trace>
  <inkml:trace contextRef="#ctx0" brushRef="#br1" timeOffset="809406.5871">13561 12355 258 0,'0'26'26'0,"0"1"-19"15,4 0-1-15,3-5-6 16,8-2-5-16,2-6-22 15,5-11-108-15</inkml:trace>
  <inkml:trace contextRef="#ctx0" brushRef="#br1" timeOffset="809568.8441">14112 12415 242 0,'15'10'19'0,"6"5"-13"16,3-1-4-16,8-4-2 16,11-4-25-16,5-6-60 15</inkml:trace>
  <inkml:trace contextRef="#ctx0" brushRef="#br1" timeOffset="809718.0769">14846 12392 186 0,'7'13'63'0,"4"3"-55"15,-2 0 3-15,6-2-11 0,6-1-4 16,5-10-48-16</inkml:trace>
  <inkml:trace contextRef="#ctx0" brushRef="#br1" timeOffset="809890.3605">15376 12375 284 0,'0'0'0'0,"0"0"-24"16,3 3-15-16,7-3-71 0</inkml:trace>
  <inkml:trace contextRef="#ctx0" brushRef="#br1" timeOffset="810054.7171">15607 12346 52 0,'9'0'0'0</inkml:trace>
  <inkml:trace contextRef="#ctx0" brushRef="#br1" timeOffset="810520.479">16165 12405 9 0,'0'3'0'15</inkml:trace>
  <inkml:trace contextRef="#ctx0" brushRef="#br1" timeOffset="811517.8669">16334 6581 1 0,'0'4'4'16,"0"-1"-4"-16,0 3-5 15</inkml:trace>
  <inkml:trace contextRef="#ctx0" brushRef="#br1" timeOffset="813879.7649">16232 6588 52 0,'0'-6'34'16,"0"-1"-12"-16,0-1 9 16,0-3-5-16,0-3-3 15,0-2 11-15,0-1-3 0,-3-1-9 16,-6-1 4-16,-10 0-7 16,-2 2 1-16,-3-2-7 15,-9 1 1-15,-7 1-8 16,-5 2 13-16,-4 5-9 15,-3 6 5-15,1 4-5 16,5 0 2-16,1 1-7 16,6 12-5-16,0 2 3 15,5 6-3-15,3 5 2 16,2 5-2-16,7 5 0 16,-2 7 0-16,8 5 1 15,2 5 1-15,6 7-2 0,4 2 0 16,4 3 1-16,0 4-1 15,0 7 0 1,0 6 0-16,4 7 1 0,9-3-1 16,2 0 1-16,2-1 0 15,6 1 0-15,-1 0 0 16,7-3-1-16,1-4 1 16,1-7-2-16,9-8 0 15,2-9 1-15,7-10 1 16,0-10-1-16,9-5 0 15,1-11 0-15,-4-9 1 16,0-3-1-16,-4-7 0 16,1 0 3-16,-2-11-1 15,0-11 1-15,1-7 5 16,-7-5-4-16,-1-5 0 0,-7-1-1 16,-4-2 2-16,-10-6 3 15,-2-4-4-15,-6-2 1 16,-5-5-3-16,-6-9 1 15,-3-5 0-15,0-3-1 16,0-6 1-16,-4 1 2 16,-8-1 3-16,-1 0-5 15,-1 6 1-15,-1 3-4 16,2 4 1-16,-5 3-1 16,1 6 0-16,0 7 0 0,-3 6 0 15,4 9 0 1,-5 5 0-16,3 4 0 0,-4 4 0 15,1 3 0-15,3 5 1 16,-3 0 0-16,2 8-2 16,4-1 2-16,-3 0-2 15,6 4 2-15,0-1-1 16,-2 3 0-16,7-2 0 16,1 3 0-16,-1-1 1 15,4 3-1-15,0-2 0 16,-3 0 0-16,3 0 0 15,-4 0 0-15,4 0 0 16,-2 1 0-16,2-1 0 16,0 0 1-16,0 2 1 15,3-2-2-15,-3 2 0 0,0 1 1 16,3-2-1-16,0 2 1 16,0-1 0-16,0 1 0 15,0-2 1-15,0 2-1 16,0 0 0-16,0 0 1 15,0 0-1-15,0 0 1 16,0 0-1-16,0 0 1 16,0 0 0-16,0 0-1 15,0 0-1-15,0 0 3 16,0 0-3-16,0 0 4 16,0-1-2-16,0 1 0 15,0 0-2-15,0 0 1 0,0 0-1 16,0 0 0-16,0 0 0 15,0 0 0-15,0 0 0 16,0 0 0-16,0 0 0 16,0 0-1-16,0-1 1 15,0 1 0-15,0 0 0 16,0 0 0-16,0-2 0 16,0 2 0-16,0 0 0 15,0 0 1-15,0 0-1 16,0 0-1-16,0 0 1 15,0 0 0-15,0 0 2 16,0 0-2-16,0 0-1 16,0 0 1-16,0 0 1 15,0 0 2-15,0 0-3 16,0 0 0-16,0 0 0 0,0 0 0 16,0 0 0-16,0 0 0 15,0 0 0-15,0 0-3 16,0 0 3-16,0 0 3 15,0 0-3-15,0 0 0 16,0 0 2-16,0 0-4 16,0 0 3-16,0 0-2 15,0 0 2-15,0 0-1 16,0 0 0-16,0 0 0 16,0 0 0-16,0 0 0 15,0 0 0-15,0 0 0 16,0 0 0-16,0 0 0 0,0 0 0 15,0 0 0-15,0-1 0 16,0 1 0-16,0 0 0 16,0 0 2-16,0 0-2 15,0 0 0-15,0 0-2 16,0 0 2-16,0 0 0 16,0 0 0-16,0 0 0 15,0 0 1-15,0 0-1 16,0 0 0-16,0 0 0 15,0 0-2-15,0 0 2 16,0 0 0-16,0 0 0 16,0 0 0-16,0 0 0 15,0 0 0-15,0 0-3 0,0 0 3 16,0 0 0-16,0 0 0 16,0 0 0-16,0 0 0 15,0 0-2-15,0 0 2 16,0 0-2-16,0 0 1 15,0 0-3-15,0 0 3 16,0 0-3-16,0 0 0 16,0 0 1-16,0 0 0 15,0 0 2-15,0 0-2 16,0 0 0-16,0 0-1 16,0 0 2-16,0 0-1 15,0 0 1-15,0 0 0 16,0 0 0-16,0 0 2 0,0 0-3 15,0 0 2-15,0 0 1 16,0 0-1-16,0 0 0 16,0 0 1-16,0 0-2 15,0 0 1-15,0 0-1 16,0 0 1-16,0 0-1 16,0 0 0-16,0 0 0 15,0 0 0-15,0 0-2 16,0 0-1-16,0 0 0 15,0 0 1-15,0 0-4 16,0 0 0-16,0 0-2 16,0 0-3-16,0 0 3 15,0 0 0-15,0 0 0 16,0 0 6-16,0 0-2 0,0 0 1 16,0 0-8-16,0 0-38 15,0 0-44-15,0 0-54 16</inkml:trace>
  <inkml:trace contextRef="#ctx0" brushRef="#br1" timeOffset="816586.2142">14551 6958 287 0,'0'-10'17'0,"0"4"-16"16,0 5 3-16,0 1 6 15,0 0-3-15,0 0 0 16,-3 16 2-16,-3 9 9 16,3 7-6-16,3 4-4 15,0 0-3-15,0 1-4 16,6-6-1-16,13-7 1 15,2-9 1-15,6-9 0 16,10-6 1-16,2 0 3 16,3-15 3-16,1-13 0 15,-1-8-4-15,-10 0 1 0,-6-1-1 16,-13 4-3-16,-10 4 8 16,-3 2 1-16,-4 3-4 15,-14 1-7-15,-12 1 0 16,-10 9 0-16,-1 2 1 15,1 5-1-15,3 6 0 16,0 0-2-16,7 6-3 16,6 8-3-16,0 0-8 15,8 2-16-15,7-4-28 16,9-5-90-16</inkml:trace>
  <inkml:trace contextRef="#ctx0" brushRef="#br1" timeOffset="816923.316">15006 6677 251 0,'0'0'23'0,"0"0"-23"15,0 0-3-15,0 11 3 16,0 15 10-16,0 13-1 15,0 7 0-15,-13 3-2 16,-1 2 3-16,-1 7 2 16,-3 2 0-16,3 7-2 15,-4-1 4-15,2-1-2 16,4-6-4-16,-2-5-6 0,0-8 0 16,6-3 2-16,3-7-4 15,3-6 0-15,0-6-3 16,3-4 0-16,0-8 0 15,0-2-4-15,0-1-8 16,0-8-28-16,0-1-97 16</inkml:trace>
  <inkml:trace contextRef="#ctx0" brushRef="#br1" timeOffset="817224.1215">15078 7264 294 0,'0'0'0'0,"3"4"0"16,-1 16 1-16,-2 7 9 15,0 3-9-15,0 3 1 16,0 0-2-16,0-4 1 15,0-2-1-15,0-4 0 16,0-3 0-16,0-6-4 16,0-6-4-16,0-2-5 15,1-2-1-15,3-1 4 0,-4-2-8 16,3 1-30-16,-3-1-40 16</inkml:trace>
  <inkml:trace contextRef="#ctx0" brushRef="#br1" timeOffset="829126.0544">11409 6667 153 0,'-3'-3'36'0,"-6"-4"-18"16,1-3-3-16,2 5 7 16,-7-6 4-16,4-2-1 15,0 0-10-15,-6-4 2 16,0-3 0-16,-6 1 9 15,2-8-4-15,1 0-3 16,-6-5 2-16,-1-5-6 16,-2-3-3-16,-2-2-1 15,0-2-3-15,-4-2 0 0,0 1-2 16,2-3 1-16,-5 0-3 16,0 1 2-16,-6-2-1 15,2-1-3-15,-5 5 0 16,0 1 0-16,-1 4 3 15,-3-2-4-15,-6 2 3 16,-9-3-4-16,-5 1 1 16,-1 2 1-16,-2 0-2 15,-2 4 2-15,2 4-2 16,-4 0 4-16,3 3-3 16,-3 2 2-16,6-2 0 15,-2 1 1-15,-3-2 1 0,7 2-3 16,7 2-2-1,4 2 4-15,3 2 0 0,-7-6-2 16,-9-2-1-16,-12-3-1 16,-6 1 0-16,6 5 0 15,10 2 1-15,11 2 5 16,12 1-2-16,1-1-3 16,2-3-1-16,-5 1 0 15,-1 0 0-15,0 2 0 16,-2 2 0-16,9 1 4 15,0 5-4-15,-1 2 0 16,4 4-1-16,-7 4-3 16,-6 2 0-16,1 1 4 0,2 1 0 15,6 1 1 1,7 0 0-16,0 0 0 0,-7 16-1 16,-12 4-5-16,-3 1 5 15,2 1-1-15,4-1 1 16,12 2 0-16,9 1-1 15,4 4-1-15,0 2 2 16,2 5 0-16,-2 7-2 16,-3 9 2-16,2 6-2 15,1 3 1-15,4 0-1 16,1-2 2-16,4-2 0 16,-1 5 0-16,7 2-1 0,-3 1 1 15,9 0 0 1,0-1-2-16,-1 7 1 0,2 5 0 15,2 11 1-15,-3 3 1 16,-1 4-1-16,1 5 0 16,-5 2 1-16,4 4-2 15,1-7 1-15,0 5 0 16,2-6 0-16,-1 1-1 16,2 8 2-16,0 1-1 15,-4-1 0-15,1 7 3 16,0-3-6-16,1 1 6 15,-5 2-5-15,1 3 4 16,2-2-2-16,-1 0 0 16,2 2-2-16,6 3 2 15,-4-1 2-15,1 1-2 0,3 1 0 16,0-4 0-16,3-2 0 16,-3 2 0-16,3-8 0 15,0-1 0-15,0 1 1 16,9 0-1-16,4 2 0 15,-1 0 0-15,3 0 0 16,0 0 0-16,-3 0-1 16,6 0 1-16,-2-4 0 15,-1 1 0-15,0-1 0 16,0 8 0-16,-3 2 0 16,3-2 0-16,-3 3 0 15,-2-5 0-15,-1-2 0 0,-3-2 0 16,5-2 0-1,2-5 0-15,-1-1 0 0,3 5 0 16,0 3 0-16,1 2 0 16,1 7 0-16,2-1-2 15,3-3 1-15,5-2 1 16,-1-1-1-16,5-11 0 16,-1-5 1-16,3-7 0 15,-2-1 0-15,3-2 0 16,-1-4 0-16,-2 3-1 15,2-8 1-15,3-5 0 16,0-3 1-16,3-2 0 16,-2 1-1-16,3-6 0 15,-1-6-2-15,0-7 2 0,1-6-2 16,2-4 0-16,3-5 2 16,4-6-1-16,0-2-4 15,2-6 4-15,-2-3 1 16,-4-4 0-16,1-4 0 15,-1 1-2-15,1-7 1 16,-1 0-1-16,4 0 2 16,2 0 0-16,4-6 0 15,0-5 0-15,2 2 1 16,1-1-1-16,3 0-2 16,2 3 2-16,4-3 1 15,-6 3-1-15,-4 0-1 16,-2-3 1-16,-7-2 0 0,-2-1 0 15,5-4 0-15,-2-3 0 16,6-2-1-16,-1-5 1 16,0-4 0-16,1-7 0 15,0-6 1-15,0-2-1 16,2-10 1-16,3-7 0 16,-2-3 0-16,0-10-1 15,-2-4 2-15,0-2-1 16,-5-1 0-16,-2 0-1 15,3-6 3-15,-4-6-3 16,1-7 1-16,-4-10 0 16,-5-1 1-16,-4-3-2 15,-5-6 0-15,2-4 1 0,-3-2-1 16,-2 2-1-16,-5-2 1 16,-1 2-2-16,-1-2 2 15,-9 2-1-15,-6 0 2 16,-2 1-2-16,-4-1 2 15,0 4-2-15,-7 3 2 16,-8 7-1-16,-2 7 2 16,1-1-2-16,0 3 1 15,-1 4 0-15,1 3 0 16,-2-3-1-16,3 0 0 16,0-1 1-16,2-1-1 15,-1 5 3-15,4 0-1 0,-2 3 1 16,3-2 2-1,-2 2-2-15,7 1-1 0,1-1 1 16,-3 7 0-16,3-3-3 16,0 2 0-16,3-4 3 15,-3-2-3-15,0 1 0 16,-1-1 0-16,1 6 0 16,-3-2 0-16,-1-1 1 15,3-1-1-15,-5 2 0 16,-1 2 3-16,1-1-1 15,-6 5 0-15,3-3 1 16,0-3-2-16,2-3-1 0,-1 4 1 16,2-1-1-1,2 4 0-15,1 0 0 16,0-2-1-16,3-1 1 0,-3 1 0 16,3 1-1-16,-9 2 1 15,6 3 0-15,-3-3 0 16,3 0 0-16,-1-1-3 15,-3 6 3-15,6 7-1 16,-5 5 1-16,2 3-1 16,1 2 1-16,0 0-1 15,-3 4 0-15,0 3 0 16,-3 3 1-16,0 6 0 16,-1 3-1-16,-1 2 1 15,1 3 0-15,1 3 0 16,-1 0 0-16,5 5 0 0,-4 3-1 15,6 3 1-15,-4 3 0 16,7 4 0-16,-4 3-1 16,4 4-3-16,2 3 3 15,1 4 0-15,0 0 0 16,0 3-3-16,0 0-4 16,0 0-6-16,-9 4-22 15,-13 23-61-15,-20 5-93 16</inkml:trace>
  <inkml:trace contextRef="#ctx0" brushRef="#br1" timeOffset="831422.1554">8358 12154 229 0,'0'0'51'0,"0"0"-20"16,-6 0-14-16,6 0 8 15,0 0-2-15,0 0-7 16,0 0-1-16,0 3 1 16,0-3 0-16,0 0-5 15,0 0-1-15,0 0 0 16,0 7 0-16,0 5-4 16,3 12 3-16,0 13 6 0,1 12-3 15,2 9-1 1,0 10-8-16,-3 7 0 0,3 1 2 15,-3 6-3-15,0 1-2 16,1 3 0-16,1-4 2 16,-2-6-2-16,0-9 0 15,-3-4 0-15,0-11 0 16,0-5 1-16,0-14-2 16,0-7 1-16,0-6-2 15,0-6 0-15,0-5-3 16,0-5-1-16,0-4-6 15,0 0-8-15,0 0-16 16,0-10-38-16,0-24-218 16</inkml:trace>
  <inkml:trace contextRef="#ctx0" brushRef="#br1" timeOffset="832223.316">8280 12008 393 0,'0'0'18'0,"6"-3"-17"15,6-4-1-15,6 0 8 0,7 1-1 16,5 0-3-1,6 2 0-15,6 1 1 0,7 3 1 16,9-3 3-16,3 3 2 16,8-4-3-16,8-2-1 15,4-4-2-15,1 0 1 16,3 0 0-16,-1 3-1 16,-1 4-4-16,-4 0 2 15,-4-1-3-15,-11 4 0 16,-12 0 0-16,-7 0 0 15,-9 0 0-15,-6 0-2 16,-5 0 2-16,-4 3 0 0,-3 4 0 16,-2 3 0-16,-2 4 2 15,2 9-1-15,-4 4 1 16,0 8-1-16,0 5 0 16,-3 3-1-16,1 4 2 15,-4 5-2-15,2 1 0 16,2 10 0-16,-4 0 1 15,0 2-1-15,-3-1 2 16,0-2-2-16,0-3 0 16,-3-3 1-16,0 1-1 15,0-4 2-15,0-3-4 16,0-5 1-16,-12-11 1 16,-4-7 3-16,2-8-2 15,-5-3 2-15,1-3 1 16,-6-6-2-16,-6 0 1 0,-7-1 0 15,-14-2-1-15,-10 1-2 16,-18 0 1-16,-10 2-1 16,-10 1 2-16,2 3-2 15,0-1-2-15,6 3 2 16,6 0 0-16,6-3 0 16,10 0 0-16,8-1 1 15,15-2 0-15,10 0 0 16,14-4 1-16,8 1-2 15,4-1 1-15,7-3 0 16,3 3-2-16,0-3 1 16,0 0-5-16,0 0-1 0,0 0-5 15,0 0-10-15,0 0-26 16,0-3-45-16,0-17-120 16</inkml:trace>
  <inkml:trace contextRef="#ctx0" brushRef="#br1" timeOffset="840648.2475">8877 12246 99 0,'-24'0'198'15,"-3"0"-161"-15,-13 0-23 16,7 0 18-16,8 1-5 16,8 5-11-16,4 1-2 15,4-5-5-15,0 1 3 16,2-2-2-16,6 2 5 15,-3-3-10-15,1 3 3 16,0-3-3-16,3 3-2 0,-3-2 1 16,3 5-3-16,0 1-1 15,0 10 0-15,0 6 2 16,0 3-2-16,9 7 0 16,6 1 0-16,10 1 0 15,2 2 0-15,9-8-1 16,1-2-1-16,2-10 2 15,1-4-3-15,2-7 1 16,-3-6 0-16,0 0 2 16,1-13 2-16,0-13 2 15,-4-5-2-15,-3-4 1 16,-3 1 1-16,-5-2 4 16,-11-3 1-16,-4 6-1 0,-10-1-4 15,0-2 0 1,-15 4 2-16,-6 1-4 0,-9 1-1 15,-5 5 0-15,-1 5 2 16,0 3-3-16,-3 3 6 16,3 1-4-16,5 8-2 15,1 1 2-15,0 4-2 16,8 0-1-16,-2 0-1 16,3 7-2-16,0 9-9 15,2 7-3-15,4 4-15 16,4 5-18-16,1 2-48 15,4 2-199-15</inkml:trace>
  <inkml:trace contextRef="#ctx0" brushRef="#br1" timeOffset="840887.7009">8938 12550 278 0,'-12'0'37'16,"-4"13"-19"-16,-7 7 4 15,-6 9-10-15,-3 8-8 16,-5 3-2-16,4 6 0 16,-1 1-1-16,7-2-1 0,5-1-1 15,8-9-7-15,2-5-22 16,6-12-50-16</inkml:trace>
  <inkml:trace contextRef="#ctx0" brushRef="#br1" timeOffset="841128.8101">9038 12553 267 0,'24'-3'23'16,"9"3"-8"-16,5-3 21 16,4 3-6-16,3 0-15 15,4 0-4-15,-4 0-8 0,-2-1-1 16,-4-2 0-16,-12 0-2 16,-5-1-3-16,-12 1-2 15,-10 0-21-15,0 3-55 16</inkml:trace>
  <inkml:trace contextRef="#ctx0" brushRef="#br1" timeOffset="841295.0192">9020 12587 186 0,'-9'9'61'16,"9"2"-46"-16,0 11 1 15,0 5 12-15,0 6-4 16,9 0-10-16,3 3-3 0,0 0-11 15,0-6-3-15,0-3-25 16,-2-14-88-16</inkml:trace>
  <inkml:trace contextRef="#ctx0" brushRef="#br1" timeOffset="841474.9843">9283 12622 160 0,'13'27'50'16,"-1"6"1"-16,3 3-18 0,-3-2-5 15,1 5-26-15,-4-9-2 16,2-3-36-16,-5-7-66 16</inkml:trace>
  <inkml:trace contextRef="#ctx0" brushRef="#br1" timeOffset="843454.0838">7546 6932 208 0,'0'-8'40'15,"-6"1"-38"-15,3 5 4 16,3 2 28-16,0 0-2 15,0 0-13-15,0 0-5 16,0 0 0-16,0 0-3 0,0 0-6 16,0 0-5-16,6 0 1 15,13 0 2-15,7 0 4 16,4 0 5-16,-2 0-8 16,2 0 1-16,-5 0 0 15,-1 0 2-15,-6-1-7 16,-3 0 2-16,-3-1-2 15,-2 0 1-15,-4 2-1 16,-3 0-2-16,0 0-2 16,-3 0-12-16,0 0-7 15,0 0-12-15,0 0-59 16</inkml:trace>
  <inkml:trace contextRef="#ctx0" brushRef="#br1" timeOffset="843993.948">8777 6729 199 0,'-3'-5'21'0,"0"3"-14"15,3 2-3-15,0 0 7 16,0 0-8-16,0 0 8 16,0 2 8-16,6 5 1 0,0-4 4 15,-3 5-3-15,-3-1 0 16,0 6-7-16,0 4 3 15,0 7-1-15,-18 5-1 16,-3 2-7-16,-8-1-1 16,0 1-2-16,-4 0-4 15,0 2-1-15,-1 0-4 16,-2 0-5-16,6-6-9 16,11-8-10-16,7-13-73 15,12-6-138-15</inkml:trace>
  <inkml:trace contextRef="#ctx0" brushRef="#br1" timeOffset="844196.4922">8774 6872 144 0,'9'-3'29'15,"4"2"-11"-15,7-1 22 16,2-2 0-16,2 1-17 15,7-1-6-15,2-2 0 16,-3 5-13-16,-5-2-4 16,-8 3-19-16,-11 0-46 15,-6 0-122-15</inkml:trace>
  <inkml:trace contextRef="#ctx0" brushRef="#br1" timeOffset="844406.7215">8829 6914 35 0,'-3'13'64'16,"-1"5"-44"-16,4 5 6 16,0 8-1-16,0 7 7 15,10 7 14-15,-1 3-9 16,3 1-4-16,0 1-13 16,-3-5-19-16,0-8-1 15,1-6-9-15,-4-6-5 16,2-5-8-16,-2-6-19 15,4-7-71-15,2-7-29 16</inkml:trace>
  <inkml:trace contextRef="#ctx0" brushRef="#br1" timeOffset="845306.704">10063 6790 170 0,'0'-7'73'15,"0"6"-48"-15,0 1 23 16,0 0 8-16,0 0-29 16,0 0-14-16,0 0-7 15,0 1-1-15,3 13-1 16,6 4 8-16,0 5-7 16,4-2-2-16,-2 2-2 15,-1-6-1-15,-4-1-2 16,3-3 0-16,-6-4-4 15,0-4-3-15,0-2-15 16,-3-3-27-16,0 0 0 0,0 0 37 16,0-17-30-1,0-2 21-15,0-5 23 0,3-5 1 16,-3 0 1-16,1 1 4 16,7 2 5-16,-5 6 2 15,0 6-1-15,3 2 2 16,3 2-3-16,4 0 0 15,4 3-6-15,2 1 0 16,5 3 4-16,-3 3 6 16,3 0 1-16,1 0-1 15,-4 7-2-15,0 5 2 16,-4 2-3-16,-1 4-2 0,-6 0-6 16,-7 2-1-1,-3 2-3-15,-3-2 4 0,-16 4-4 16,-8-4-2-16,-3-3 0 15,2-1-10-15,-5-6-4 16,4-6 2-16,7-3-6 16,1-1 12-16,6 0 8 15,5-3-7-15,4-5 4 16,6 0-5-16,0-1-13 16,3 2 7-16,16-3 14 15,1 3 2-15,5-2 4 16,-1 4 1-16,-2 0 0 15,-5 4 3-15,-1 1-3 0,-7 0-2 16,-3 0-5 0,-3 7-1-16,-3 10-4 0,-3 5 5 15,-18 1 0-15,-3 4-1 16,-1-1-1-16,-2-5 2 16,8-2 0-16,2 0-2 15,8-5 2-15,6-3-1 16,3-1-1-16,0-1-8 15,9-4 0-15,11-3-14 16,8-2-36-16,2 0-18 16,0-16-6-16</inkml:trace>
  <inkml:trace contextRef="#ctx0" brushRef="#br1" timeOffset="845524.8218">11026 6724 172 0,'17'0'14'15,"-2"0"-2"-15,-3 8 0 16,0 2-6-16,0 0-4 16,1-2 0-16,4-1-2 15,-1-2 0-15,3-4-3 16,7-1-3-16,-4 0-14 15,2 0-24-15</inkml:trace>
  <inkml:trace contextRef="#ctx0" brushRef="#br1" timeOffset="845747.5547">11431 6753 13 0,'3'0'37'15,"1"7"-23"-15,4 0 3 16,-5-2 2-16,0-1 11 15,3-1-1-15,-3-2 2 16,3 1 6-16,1-1-4 16,-1-1-8-16,1 0-21 15,6 0-4-15,-3 0-11 16,-1 0 2-16,-3 0 1 0,1-3-6 16,1 0 1-16,-2 2-7 15,-3 1-36-15</inkml:trace>
  <inkml:trace contextRef="#ctx0" brushRef="#br1" timeOffset="846018.0874">11819 6739 205 0,'6'1'38'15,"0"2"-36"-15,0 1-4 16,1-1 2-16,-3 0-2 16,1 1-11-16,0-2-1 15,-2-2 1-15,0 0 1 16,0 0-14-16,4 0-62 15</inkml:trace>
  <inkml:trace contextRef="#ctx0" brushRef="#br1" timeOffset="846589.0489">12356 6739 334 0,'3'1'0'16,"-2"2"3"-16,2 0-1 0,5 1 3 16,-2-1-3-1,0 0-2-15,-3-2 4 0,0 1 6 16,3-2 1-16,-2 1 1 15,0-1 2-15,2 0-7 16,-2 0-7-16,-1 0-3 16,-3 0-14-16,0 0-17 15,0 0-36-15,3 0-20 16,0 0-6-16</inkml:trace>
  <inkml:trace contextRef="#ctx0" brushRef="#br1" timeOffset="847000.1515">12665 6694 140 0,'3'0'10'0,"0"0"-1"0,1 0 4 16,0 0-4-16,1 3-2 15,0-2-1-15,-2 1-1 16,0-1 3-16,3 1 0 16,1-1-2-16,-1-1-2 15,0 0-4-15,-2 4-5 16,2-2-16-16,2-1-3 16,-5 1 1-16,0-2 9 15,0 1-4-15,-3-1-36 16</inkml:trace>
  <inkml:trace contextRef="#ctx0" brushRef="#br1" timeOffset="847526.7142">13236 6728 4 0,'1'0'191'0,"2"1"-184"0,-3 1-7 16,0-1 10-1,4-1 2-15,-4 2 7 0,3-2 8 16,-3 0-2-16,0 2 6 15,3-2-9-15,-3 0-7 16,3 2-8-16,0-1-1 16,1-1-4-16,-1 1 1 15,0 1 3-15,0-2 3 16,3 0-4-16,-5 0 2 16,4 0-3-16,-2 0 3 15,3 0 0-15,-6 0 1 16,3 0-4-16,0 0-1 15,0 0 3-15,-3 0-6 16,3 0 1-16,-3 0 0 16,0 0-1-16,0 0 0 0,0 0-2 15,0 0 2-15,3 0 0 16,-3 0 1-16,0 0-2 16,0 0 1-16,0 0-1 15,0 0-5-15,0 0-5 16,-6 0-25-16,-9 7-75 15,-3 3-77-15</inkml:trace>
  <inkml:trace contextRef="#ctx0" brushRef="#br1" timeOffset="854395.6859">9490 12055 99 0,'-6'-20'20'15,"0"6"-7"-15,0 1 18 16,2 3-13-16,-2 3-4 0,-2-2-2 16,-1-1 10-16,-4 0-16 15,-2-3 15-15,-3 0-6 16,-4 3 9-16,-1-4 8 15,-8 2-14-15,-9-2-8 16,-2 1-2-16,-7 0-8 16,4-1 4-16,-7 4-3 15,4 3 6-15,-6 1-2 16,-4 4 0-16,-3 0 4 16,-2 2 0-16,-1 0 0 15,0 0-4-15,7 0 4 16,-1 4 0-16,7 9-8 15,2 1 0-15,3 2 1 16,4 1-2-16,6 3 0 16,-1 6 0-16,7 4 0 0,0 7 0 15,5 5 0-15,1 5-2 16,2 2 2-16,5 0 1 16,1 1-1-16,4-1 0 15,1-2 0-15,4 2 1 16,4 5 0-16,3 1-1 15,0-2 0-15,7-3 3 16,7-1-2-16,2 1 0 16,4-1-1-16,5 4 1 15,2 0 0-15,4-1 0 16,5-8-1-16,3-5 0 16,7-5 1-16,5-4-1 0,4-1 0 15,3-2 1-15,2-4-1 16,1-4 2-16,0-9-2 15,8-3 0-15,2-7 0 16,1 0 0-16,0 0 2 16,-1 0-2-16,-2-7 0 15,4-10 0-15,3-2 2 16,-3-4-1-16,-7-4-2 16,-5-2 2-16,-3-1-1 15,-7-4 1-15,-6-1-1 16,-5-5 0-16,-3-3 1 15,-4-4 0-15,-7-2 2 16,-1 2-1-16,-6-2 1 0,-5-1 4 16,-1-2-1-1,-10 0-1-15,0-2-1 0,-3 2 4 16,0-2-3-16,-3 2 1 16,-13 2-1-16,-1 0 2 15,-5 11 0-15,-2 2 2 16,-3 4 3-16,-10 4-10 15,1-1 1-15,-6 3-1 16,-1 5 4-16,-2 2-2 16,-1 6-1-16,-2-2-1 15,2 3 1-15,-5 2 2 16,-1-1-1-16,-6 5-4 0,3 1 0 16,-1 2-3-1,1 4 3-15,0 0 0 0,0 0-2 16,-3 4 2-16,1 9 0 15,3 1 0-15,-1 4-1 16,3 2 0-16,7 4 1 16,2-2-1-16,7 5 0 15,0 0-1-15,2 3 1 16,1-1 1-16,6 1 0 16,2 2 0-16,5 2-1 15,4 3 0-15,1 5 0 16,5 1 1-16,5 3 0 15,5 4-1-15,0 2-2 16,3 1 3-16,12 1-3 16,0-2 3-16,6 5 0 0,-3-1 0 15,9 3 0-15,-2 1 0 16,5-1 0-16,4-6 0 16,-1 0-2-16,6-4 4 15,1-2-2-15,-1-1 0 16,7-3 0-16,2-7 0 15,4-3 3-15,3-9-2 16,6-6-1-16,2-7 1 16,1-11-1-16,5 0 0 15,1-4 1-15,3-16-1 16,0-6 2-16,-7-7-2 16,-8-3 0-16,-6-4 0 0,-4 0 1 15,-5-2 2-15,-4-2-2 16,-6 2 2-16,-2-7-3 15,-4-1 3-15,-8-6 1 16,1-1-2-16,-4 1 1 16,-4 1-2-16,-4 1-1 15,-5 2 2-15,0-2 0 16,-3 5-2-16,0-3 0 16,0 2 0-16,-13 4 0 15,0 2 1-15,-6 2 0 16,1 2-1-16,-6 1 1 15,0 2 0-15,-4 0 0 16,-2 4-1-16,-3 0 1 0,-1 1-1 16,-2 9 1-16,-4 2-1 15,1 2 1-15,-3 5-1 16,-4 2 2-16,-2 2 1 16,-7 0-3-16,3 0 0 15,-3 0 1-15,7 3-1 16,-1 3 0-16,1 1 0 15,-3 3 0-15,-4 0 0 16,-6 0 0-16,0 0 0 16,-2 10 0-16,-1 4 0 15,6-1 0-15,5 4 1 16,1-2-1-16,6 2 0 0,4 0 0 16,5 3 0-1,4 0 1-15,6 2-2 0,-1 8 1 16,4 4-1-16,-1 2 1 15,8-3 0-15,1-1 0 16,7-2 0-16,3 4 0 16,1 2-1-16,5 7 1 15,0 3 0-15,0 4 0 16,8 5 0-16,7-2 0 16,4 4 1-16,5 2-1 15,6 0 1-15,4 4-1 16,2-3 1-16,6-5-1 15,1-4-1-15,2-6 1 16,1-4 0-16,2-6 2 16,1-5-1-16,3-6-1 0,2-1 1 15,3-7 1-15,4-3-1 16,6-6 0-16,-1-1-1 16,5-6 2-16,1 0-1 15,1-6 0-15,3-11 0 16,-4 1 1-16,-5-7-2 15,-9-4-1-15,-5 2 1 16,3-9 1-16,-8-6 4 16,-2-2-4-16,-4-5 2 15,1-5-2-15,-6-2 1 16,-1 1 1-16,-3-2-3 16,-7 4 0-16,0-4 1 0,-3-4 0 15,-7-1 0-15,-4 1-1 16,-8 3 1-16,-4 2-1 15,0 2 2-15,-19 2-2 16,-2 4 1-16,-7-1-1 16,-5 5 1-16,-6 2 0 15,-3 4-1-15,-4 6 0 16,-2 3 0-16,-7 4 0 16,-3 0 1-16,-5 7-1 15,2 2 0-15,-6 1 1 16,-2 6 0-16,-5 5-1 15,2 2 0-15,3 0 0 16,1 0-1-16,4 0-1 0,1 7 2 16,-1 2 0-1,3 1-2-15,4 0 2 0,9 0 0 16,-1 3 0-16,7 3 1 16,-1-2-2-16,4 5 1 15,2 4 0-15,-2 1 0 16,6 3 0-16,0 1 0 15,5-1-1-15,1-3 1 16,5 2-1-16,4 0-1 16,3 1 1-16,3-2 2 15,2 2-2-15,2 0-1 16,2 2 2-16,3 1-1 0,0 3 0 16,3-3 1-16,0 3 0 15,0-3-3-15,0-1 3 16,3 1 2-16,6-3-2 15,-1 2-2-15,2-2 2 16,-1 0 2-16,0-2-2 16,4-1 0-16,-2 2 0 15,1-5 0-15,4 1-2 16,-2-2 4-16,2 3-4 16,-1-3 2-16,0-1 0 15,0 1 0-15,4-3 0 16,-2 0 0-16,2-1 0 15,-3-5-1-15,4 1 1 16,-1 1 0-16,-2-3 0 16,2 3 0-16,2-2 0 0,-6-1 0 15,4 3 0-15,-2-4 0 16,-1 1 0-16,2 0 0 16,3-3 0-16,-2 0 0 15,1 2 0-15,2-5 0 16,-1 2 0-16,0-5 0 15,0 5 0-15,1-6 0 16,0 4 0-16,1-4 0 16,0 0 0-16,3 3 0 15,-2-3 0-15,-6 3 0 16,1-3 1-16,-5 3-1 16,-1-2 0-16,-1-1-1 0,-3 0 1 15,0 0 1 1,-6 0-1-16,0 0 0 0,0 0 0 15,0 3 2-15,-3-3-2 16,3 0-2-16,-3 0 1 16,0 0 2-16,3 0-1 15,-3 0 0-15,7 0 0 16,-4 0 0-16,3 0 0 16,0 0 0-16,-1 0 0 15,1 0-1-15,4 0 1 16,-4 0 0-16,3 0 0 15,-3 0 1-15,-1 0-1 16,2 0 0-16,-1 0 0 0,0 0 0 16,4 0 0-1,-4 0 0-15,4 0 0 0,0 0 0 16,0 0 0-16,-4 0 0 16,0-3 0-16,0 3-1 15,2 0 1-15,2 0 0 16,-4-1 0-16,0 1 0 15,4-3 0-15,-1 3 0 16,-1 0 0-16,1 0 1 16,1-3-1-16,-1 3 0 15,3-3-1-15,0 2 1 16,-3-2 0-16,7 3 0 0,-4-3 0 16,-1 3-1-1,2-3 0-15,-1-1 1 0,-3 4-1 16,6-3 1-16,-3 0 1 15,1-1-1-15,1-2 0 16,2 2-1-16,2-6 0 16,0 0-1-16,4-6 2 15,1 0 0-15,-1-4 0 16,5 0-3-16,-5-6 1 16,1-7 1-16,2-4 1 15,-1-2 0-15,-2-8 1 16,-2 4 0-16,-1-4-1 15,-3-2 0-15,-2-1 0 16,-2 1 1-16,-5 4 0 16,-7 5-1-16,0 6 2 0,0 2-2 15,-4 8 3-15,-5 1-2 16,-3 6 0-16,-6 5-1 16,3-1 0-16,-1 3 0 15,2 3 0-15,4 3-1 16,1-2 1-16,3 5 1 15,0-2-1-15,6 3 0 16,0 0-1-16,0 0 1 16,0 0-1-16,0 0-2 15,0 0-1-15,0 0 3 16,0 0-5-16,0 0 2 16,0 0-3-16,0-3-4 0,0 3-11 15,0 0-9-15,0 0-24 16,0 0-19-16,0 0-206 15</inkml:trace>
  <inkml:trace contextRef="#ctx0" brushRef="#br1" timeOffset="856689.7286">7377 7185 13 0,'0'4'35'0,"0"3"-2"15,6-1-3-15,5 1 6 16,-2 0-10-16,4 0 6 15,-1-1 3-15,0 0-4 16,0 2 4-16,3-2-15 16,6 1 0-16,-2 0-5 15,8-3-1-15,4-3-3 16,5 2 2-16,6-3 4 0,4 0-2 16,8 0 3-1,6 0-4-15,8-3-2 0,7 0-1 16,5 1-5-16,4 2-2 15,4 0-2-15,3 0 0 16,0 0-1-16,0 4 0 16,3 3-1-16,0 1 0 15,-3-2 1-15,3 0 0 16,0-5 0-16,3 2 2 16,1 0-2-16,1 0 0 15,-2 1-1-15,6 2 1 16,13-2 1-16,8 0-2 15,16-1 9-15,2 3-1 16,1-4-8-16,-4 3 0 16,-2-1 0-16,2-1 1 0,1 4 1 15,3-5-2-15,1 2 1 16,-1 1-1-16,3-4 2 16,-7-1 0-16,1 4 3 15,5 1 0-15,1-4-2 16,-2 3 1-16,6 1-4 15,-8-4 0-15,-2-1-2 16,-1 0 4-16,-8 0-2 16,-6 0 0-16,-1 0 2 15,-3-6-1-15,1-2 2 16,-5-1 1-16,0 1-4 16,-3-2 0-16,-5 2 0 0,-7-2 0 15,-5 3 1-15,-4-2-1 16,-8 1 1-16,-4-1-1 15,-5 1 3-15,-3-1-2 16,3 5 0-16,-8-2-1 16,3-1 0-16,-13 5-1 15,-3-2 1-15,-2 1-1 16,-4 1 1-16,-3-2 0 16,-9 0 1-16,-7 4-2 15,-11-1 1-15,-5 1 0 16,-8 0 1-16,0-2-1 15,-6 2 1-15,0 0-1 16,0 0 0-16,0 0 0 0,0 0 0 16,0 0 1-16,0 0-1 15,0 0 3-15,0 0-1 16,0 0 0-16,0 0 4 16,0 0-4-16,0 0 2 15,0-1-2-15,0 1-2 16,0 0 0-16,0 0 0 15,0 0 0-15,0 0 0 16,0 0-2-16,0 0 2 16,0-2 0-16,0 2 0 15,0 0-1-15,0 0 1 16,0 0 0-16,0 0 0 0,0 0 0 16,0 0 0-1,0 0 0-15,0 0 0 0,0 0 0 16,0 0 1-16,0 0-1 15,0 0 0-15,0 0 2 16,0 0-2-16,0 0 0 16,0 0 0-16,0 0 2 15,0 0-2-15,0 0 1 16,0 0 0-16,0 0 1 16,0 0-2-16,0 0 1 15,0 0 2-15,0 0-3 16,0 0 2-16,0 0-1 15,0 0-1-15,0 0-1 16,0 0 0-16,0 0 1 16,0 0 0-16,0 0-1 0,0 0-1 15,0 0 1-15,0 0 1 16,0 0 0-16,0 0 0 16,0 0 0-16,0 0-2 15,0 0 2-15,0 0-2 16,0 0 2-16,0 0 0 15,0 0-1-15,0 0 1 16,0 0-1-16,0 0 0 16,0 0-3-16,0 0 3 15,0 0 0-15,0 0-1 16,0 0 1-16,0 0 1 16,0 0-1-16,0 0 1 0,0 0-1 15,0 0-2-15,0 0 1 16,0 0-3-16,0 0-7 15,0 0-4-15,0 0 0 16,0 0-1-16,0-5-32 16,-3 2-18-16,-6 0-72 15</inkml:trace>
  <inkml:trace contextRef="#ctx0" brushRef="#br1" timeOffset="865026.5443">13601 9158 310 0,'-123'20'14'0,"8"-13"-10"16,5-7-2-16,-1 0 0 16,-11-10-1-16,-5-11-1 15,-10-8-3-15,4-2 0 16,3-11-13-16,0-7-38 15,4-18-70-15</inkml:trace>
  <inkml:trace contextRef="#ctx0" brushRef="#br1" timeOffset="870171.0179">8186 9732 76 0,'-19'3'6'15,"2"0"-6"-15,4-2-11 0,1 2 3 16,0 1-38-16</inkml:trace>
  <inkml:trace contextRef="#ctx0" brushRef="#br1" timeOffset="873019.2675">7400 9357 36 0,'-3'-4'32'16,"0"4"-4"-16,0-3 21 15,3 3-21-15,-3 0-3 16,3 0 10-16,0 0-12 16,0 0-8-16,0 0-2 0,0 0-2 15,0 0-4-15,0 10 0 16,9 9 8-16,0 14-4 15,4 6-4-15,-2 8-1 16,2 9 0-16,2 7 3 16,1 6-2-16,-2 8-1 15,2 2-2-15,-4 3 0 16,-4 0-1-16,-1-3-1 16,-1-8 5-16,0-5-4 15,-3-10-1-15,3-13 0 16,-3-11 0-16,0-11 0 15,-3-9-1-15,0-11 0 16,0-1-1-16,0 0 0 0,0 0 0 16,0-24 2-16,0-15 3 15,0-21 0-15,0-13-3 16,0-12-2-16,-6-5 0 16,-3-5-1-16,3 2 1 15,-4 7 0-15,-1 7 0 16,-1 10 0-16,2 6 0 15,-2 7 0-15,1 13-1 16,1 17 0-16,1 12 1 16,6 10 0-16,3 4 0 15,0 4-8-15,0 32-4 16,0 18 12-16,3 18 0 16,6 10 2-16,1-1-1 15,1-2-1-15,-2 0 1 0,1 0-1 16,-4-4 0-16,3-11 0 15,-4-11 3-15,-2-14-3 16,0-9 0-16,1-10 0 16,-1-11 0-16,-3-9 0 15,0 0 0-15,0-9-3 16,0-21-14-16,0-17 17 16,0-16 1-16,0-12-1 15,-3-8 0-15,-9-6 0 16,0 4 0-16,-1 5 0 15,1 11 1-15,4 15-1 16,1 15 0-16,4 16 0 16,3 16 3-16,-3 7-3 0,3 7-3 15,0 33 1-15,0 22 2 16,13 14 1-16,-2 4-1 16,-2 2 1-16,1-9-1 15,-1-3 0-15,2-11 2 16,-4-3-1-16,-1-6 0 15,0-8 0-15,-3-9 1 16,-3-12-1-16,3-12-1 16,0-6 0-16,-3-3-1 15,0-3 1-15,0-23-7 16,0-17 7-16,0-14 2 16,-9-15-2-16,0-10 0 0,-3-4 1 15,0-3-4-15,-4 5 5 16,7 11-4-16,0 17 2 15,4 17 0-15,1 23 0 16,4 16 2-16,0 7-2 16,0 39-3-16,0 22 3 15,12 18 1-15,-3 4-1 16,0-1 0-16,1-7-1 16,2-11 1-16,-4-9 1 15,-1-10 1-15,-4-11 0 16,0-12 1-16,0-10-3 15,-3-15 0-15,0-4 1 16,0 0-1-16,0-20-1 0,0-16-4 16,0-21 5-16,0-15 0 15,-12-8 0-15,2-9-3 16,-4-3 0-16,1 10 3 16,7 19-4-16,0 23 4 15,3 21 0-15,3 16-1 16,0 6-3-16,0 29-3 15,0 19 7-15,9 15 1 16,4 9-1-16,-4 1 1 16,-3-4 0-16,5-8 2 15,-7-2-3-15,2-9 3 16,-3-3-1-16,3-11-1 0,-3-6-1 16,0-16-1-16,0-7-1 15,0-6-5-15,-3-4-19 16,0 0-74-16,0-17-25 15</inkml:trace>
  <inkml:trace contextRef="#ctx0" brushRef="#br1" timeOffset="874857.8646">7546 9728 87 0,'0'0'34'16,"0"0"-9"-16,0 0-11 15,0 0-9-15,0-2-5 16,0-2 0-16,0 1 0 16,0 1 0-16,0-3 0 15,0 5 1-15,0-2 1 16,0 2 0-16,0 0 0 0,-3 0 1 16,3 0 1-16,-3 0-2 15,3 0 0-15,0 0 7 16,-3 0 3-16,3 0 2 15,0-2 1-15,-3 1 5 16,3 1-2-16,-3-1 1 16,3 1 2-16,0 0-2 15,-4 0-1-15,4 0 2 16,0-3-4-16,0 3 1 16,0 0 8-16,0 0-4 15,0 0-4-15,0-3-3 16,0 3-4-16,0 0 0 0,0 0-4 15,0-1 1-15,0-2-2 16,0-3 0-16,0-1 0 16,0-3 0-16,0-4-1 15,4-2 3-15,5 4-1 16,-3-1-3-16,3 3 1 16,-2-1 0-16,1 1 1 15,1 0-3-15,0 0 0 16,1 0-2-16,-1 3 1 15,-1 0-1-15,5-1 1 16,-4 1-1-16,6 0 1 16,-3-2 1-16,3 2 1 15,1-3-3-15,-2 3 2 16,2 0 0-16,-1 1 1 16,3-1 0-16,-3 3-2 0,1-2 1 15,5 1 0 1,0-2 1-16,3-1-2 0,1-1 3 15,2-1-2-15,1 0 2 16,-1 0 3-16,-4 3-5 16,-4 1-1-16,-4 2 2 15,-3 1-3-15,0 0 0 16,-3-1 0-16,1 4 0 16,4-3 0-16,-1 3 1 15,-1 0-1-15,0 0 2 16,0 0-2-16,0 0 0 15,4 0 1-15,1 0-1 0,2 0 1 16,0 0 0-16,1 0-1 16,5 0 1-16,-1 0 1 15,-3 0 1-15,0 0-3 16,1 0 2-16,-5 3 0 16,-1-3 1-16,-1 3-2 15,0 0-1-15,-3-2 0 16,1 2 2-16,-1 0-1 15,-4-2 1-15,2 2-1 16,-1 0 0-16,0 1-1 16,1-1 2-16,-2 0-2 15,1 1 0-15,0-1 0 16,-2 3 0-16,2-2 1 0,-1 2-1 16,2-3 2-1,-4 1-2-15,0-1 0 0,-3-2 0 16,3 2 1-16,0 2-1 15,3-2 0-15,-3 1 1 16,3 1 0-16,0-3-1 16,1 5-1-16,-1-4 1 15,-1 3 1-15,5-2 0 16,-4 3 0-16,0-1-1 16,3 1 0-16,0-3 0 15,1 2 0-15,-1 1 0 16,2 0 0-16,2 3 0 0,-4-4 0 15,0 0 0-15,-3-3 0 16,0 0 0-16,1 0 0 16,-4-2 0-16,-3 2 0 15,0 0 0-15,0-2-1 16,-1 1 0-16,-2-2 1 16,3 1 0-16,-3-1-1 15,0 0 1-15,0 0 0 16,0 0 0-16,0 0-1 15,0 0 1-15,0 0-1 16,0 0-3-16,0 0 2 16,0 0-4-16,0 0-5 15,0 0 2-15,0 0-2 16,0 0-10-16,-8 0-26 16,-4 0-45-16,-7 0-170 0</inkml:trace>
  <inkml:trace contextRef="#ctx0" brushRef="#br1" timeOffset="875689.7703">8537 9358 190 0,'0'-2'28'0,"0"-1"-26"0,0 0 9 16,0 3 19-16,0 0-9 16,0 0-2-16,0 0-1 15,0 0 5-15,0 0 7 16,0 0-5-16,0 0-2 16,0 0-4-16,0 0 1 15,0 0-2-15,0 0-4 16,6 0 0-16,-2 0-6 15,2 3 0-15,-3 0 0 16,3-2 0-16,-3 2-4 16,3-3 3-16,-3 3-4 15,6 2-1-15,0-1 3 16,0 2-2-16,4 2 0 0,1-2 1 16,2 4 0-1,-1 0 1-15,3 0-2 0,0 4 2 16,4-1 0-16,2 3-4 15,-2 3 3-15,1-1-1 16,2 1-2-16,-4-5 0 16,-6-2-1-16,3 1 1 15,-9-3-1-15,4-3 1 16,-7 0-1-16,0-1 0 16,-2-2 0-16,0 2 2 15,-1-5-1-15,0 5 0 16,-3-5-1-16,0 1 0 0,0-1 1 15,4-1-1-15,-4 0 3 16,0 0 0-16,0 0 2 16,0 0 2-16,-10 0 1 15,-4 0-8-15,-8 0 1 16,-5 0 1-16,-4 0-4 16,-2 0 4-16,-6 0-2 15,3 3 0-15,-1 1 1 16,3 2-1-16,1-2 1 15,3 1 0-15,6 1 0 16,0-2-1-16,5 2 1 16,7-2-1-16,0-1 0 15,9 0-1-15,0-2 0 16,3-1 0-16,0 0-1 16,0 0-3-16,0 0 1 0,0 0-1 15,0 0 0-15,0 0-2 16,0 0-4-16,0 0-3 15,0 3-7-15,0 4-10 16,0 3-10-16,-6 3-30 16,3 0-53-16,-3-4-145 15</inkml:trace>
  <inkml:trace contextRef="#ctx0" brushRef="#br1" timeOffset="1.10504E6">22671 6195 141 0,'5'2'158'0,"-5"-2"-147"15,-3 0-9-15,-12 0 16 16,0-1 15-16,3-4-2 0,-4-4-13 16,-6-1-1-1,-4-3-5-15,-9 0 1 0,-5-1 0 16,-6 2 0-16,-8 2-3 16,-5 2-2-16,-10 3-4 15,-1 4-1-15,-6 1 1 16,-2 0-1-16,-6 14-3 15,-5 5 4-15,0 8-4 16,-2 2 1-16,6 2 0 16,1 5-1-16,0 5 3 15,2 3-3-15,5 3 0 16,-1 1 1-16,9-2 0 0,4 4-1 16,4 3 0-16,-1 4-1 15,3 8 1-15,2 5 1 16,4 5 0-16,5 1-1 15,2 0 0-15,10-4 0 16,10-1 1-16,10-5 0 16,8-3-2-16,7-3 1 15,1-4 0-15,7 2 0 16,17 0-3-16,7 0 1 16,8-5-1-16,6 3 3 15,6-3 0-15,5-2 0 16,9 1 0-16,6-2 1 15,13 2 1-15,5-6-1 16,8 0 0-16,6-7-1 16,5-2 1-16,6-3 1 0,8 1 2 15,5-1-3-15,2-2 3 16,1-1-3-16,-3-1-1 16,0-1 0-16,-1-2-1 15,4 0 1-15,-3-4 1 16,4-5-1-16,8-8 0 15,4-7 3-15,9-3-2 16,4 0-1-16,-9 0-1 16,-2-2 1-16,-6-1 2 15,-5-1 0-15,2 1-1 16,0-4 4-16,1-5-4 16,2-5-1-16,1-6-1 0,-1-5-1 15,1-7 2-15,-6-2 0 16,-9-7 0-16,-2-1 0 15,-7 3 0-15,-6-2 2 16,-10 0-1-16,-10-4 0 16,-14-1 0-16,-9-5-1 15,-7 1 6-15,-5-4-5 16,-6-4 6-16,-7-5-1 16,-3-7-2-16,-6-6-1 15,-8 0-3-15,-7 1 5 16,-12 0-1-16,-6-1-2 15,0-4-2-15,-15 4 0 16,-12 2 1-16,-10-1-1 0,-5-1 1 16,-10-3 3-16,-4 1-3 15,-6 0 3-15,-7 2-2 16,-2-2 0-16,-8 2 0 16,-4 6-1-16,-5 1 0 15,-3 9-1-15,-6 3-3 16,-4 7 0-16,-12 8-1 15,-8 5 1-15,-9 10 0 16,-3 5-1-16,-4 1 3 16,-8 7 1-16,3 3 0 15,-5 4 0-15,-5 4-1 16,-2 6-1-16,-10 0 1 16,-5 2-2-16,-3 17 2 15,0 4-1-15,6 7 0 0,4 5-5 16,6 9-11-16,9 8-1 15,3 4-21-15,9 3-50 16,6-12-138-16</inkml:trace>
  <inkml:trace contextRef="#ctx0" brushRef="#br1" timeOffset="1.11364E6">18953 9231 104 0,'-9'-7'5'0,"2"0"7"0,4 4-1 16,3 0-2-16,0 2-3 16,0-2 0-16,0 3-2 15,0 0-3-15,0 0 0 16,0-3 2-16,0 2-2 15,0-2 2-15,0 0 2 16,0-1-4-16,0-1 0 16,0 0-1-16,0 0 0 15,0 2 0-15,0-1 0 16,0-2 2-16,1 5 0 16,-1-2 0-16,2 3 8 15,-1-3 4-15,1 3 3 16,-1 0-2-16,-1 0 4 0,2 0-1 15,-2 0 1 1,1 0 2-16,1 0-1 0,-1 0-5 16,1 0 1-16,-1 0-4 15,1 0-3-15,-2 0 0 16,1 0-2-16,1 0-4 16,0 0 3-16,0 0-3 15,-1 0-2-15,3 6 2 16,-4 5-2-16,0 6 5 15,3 2 0-15,-3 1-5 16,0 2 4-16,0 4-4 16,0 4 2-16,0 4-1 15,0 5-2-15,0 4 4 16,0-3-3-16,0-1 1 0,0-5-1 16,0-2-1-16,0 2 0 15,0 2 0-15,-3 4 1 16,-1 8 1-16,1 0-2 15,-1 1 0-15,3-2 1 16,1-5-1-16,0-2 1 16,0 2-1-16,0-1 0 15,0 5 1-15,0 3-1 16,0 1 0-16,-2 3 0 16,1-1 0-16,-2-6 0 15,3-2 0-15,0 1 0 16,0-4 0-16,0-1 0 15,0-1 0-15,0-2 3 0,0-5-2 16,0-2 0-16,0 0-1 16,0-1 2-16,0 1-2 15,0 2 0-15,0-1 0 16,-2-1 0-16,1-3 0 16,1-2 0-16,-2-2 0 15,2-6 0-15,-1-7 0 16,1 0 0-16,0-6 0 15,-2-4 1-15,2 3-1 16,0-1 1-16,0-2-1 16,0 3 0-16,0-1 0 15,0-2 1-15,0 0 0 0,0 2-1 16,0-2 0-16,0 0 1 16,3 3-1-16,11-3 6 15,4 0-3-15,-1 0 0 16,5 0 1-16,-2 0-2 15,6 0 0-15,2 0-1 16,5-3 0-16,3-6 2 16,6-1-3-16,4 0 0 15,6-3 1-15,6 2 1 16,2-2-1-16,3 0-1 16,3 3 1-16,2 1-1 15,6-1 0-15,5 6 0 16,1-2 0-16,-6 6 0 0,-2 0 1 15,-2 0-1 1,4 0 1-16,3 0 2 0,1 0 5 16,0 0-1-16,3 3-4 15,-7-3 0-15,2 0 4 16,-2 0-3-16,-7 3-1 16,1-3 1-16,-1 1-3 15,2 1 0-15,3-2 1 16,1 1-1-16,-3 2 2 15,-1-3-3-15,-2 4 0 16,2-3 1-16,-3 1-1 16,-2-2 0-16,1 0 2 0,-3 0-1 15,1 0 1 1,4 0-2-16,2 0 3 0,1 0-2 16,-5 0 1-16,-3 0-2 15,-3 0 0-15,1 0-2 16,0 0 1-16,2 0 2 15,1 0-2-15,0 0 1 16,-1 0 0-16,-1 0 0 16,4 0 0-16,-4 0 0 15,3 0 0-15,3 0 3 16,2 0-3-16,10 0 1 16,7 0 3-16,8 0-3 15,6 0-1-15,-1 0 1 16,-1 0-1-16,1 2 0 15,-2 1-1-15,-3 1 1 0,-2 2 0 16,-2-2 0-16,-3-1 1 16,-6-3 2-16,0 3-2 15,-2-3 0-15,1 0 1 16,4 0 1-16,-2 0 3 16,-4 0-6-16,-7-3 1 15,1-3-1-15,-7 2 2 16,1 0-2-16,-2 1 1 15,-6-2-1-15,-2 3 0 16,-7-3 0-16,0 2 1 16,-2-1-1-16,-3 1 0 15,-3 0-1-15,-4 2 2 0,-1-2-1 16,-3 0 1-16,-5 0-1 16,-4 2 0-16,-4-2 0 15,-4 3 1-15,-5-3-2 16,-3 3 2-16,-4-3-1 15,-1 3 1-15,-1 0 1 16,-1 0-2-16,-1 0 0 16,0 0 2-16,0 0-1 15,0 0 1-15,0-4-1 16,0-6 1-16,0-3-2 16,0-4 0-16,-1-2 0 15,-5-4 0-15,1-7 0 16,-2 1 0-16,0-5 0 0,2-3 0 15,1-2-1 1,1-4 4-16,-1 1-6 0,1-5 6 16,2-3-3-16,-2-8 0 15,1-9-2-15,1-2 2 16,1-1 2-16,0-5-2 16,0 2-2-16,0 6 2 15,0 2 0-15,0 5-1 16,0 0 2-16,0-2-2 15,1 3 1-15,1-4-1 16,-1-2 0-16,2 0 1 16,0 0-1-16,4 1 0 0,-3 5 0 15,1 1 0 1,-1 3 1-16,-3 3 0 0,-1 3 1 16,0 6-2-16,0 7 2 15,0 0 0-15,-1 5-1 16,-9-1 1-16,-1 5-1 15,-2 4 0-15,1 4-1 16,-2 2 0-16,-1 3-1 16,3 1 2-16,-4 3-2 15,2 1 0-15,0 4 0 16,0-1 2-16,-2 6-1 16,1 0 0-16,-6 0 0 15,-4 0 0-15,1 6 1 16,-6 2 0-16,0 1 0 15,-1-1 2-15,-6 1-2 0,-10 1-1 16,-8 0 1-16,-11 2 1 16,-8-1-1-16,-5 2 1 15,-5-3-1-15,-7 3 0 16,-3-3 1-16,-3-3 0 16,0 0-1-16,2 0 0 15,1-4-1-15,-2 2 0 16,-4-3 0-16,-1-1 1 15,-5-1 1-15,-3 0-1 16,0 0 2-16,-6 0-2 16,0 0 0-16,-1-5 2 15,-1-2-1-15,1 0-1 0,0-2-2 16,0 2 1-16,-5 0 1 16,-2-3-1-16,0 1 2 15,-4 1-1-15,-6-1 1 16,1 2 0-16,0 1-1 15,4-1-1-15,4-2 1 16,3 2-1-16,2-3 1 16,0 3 0-16,5-2-1 15,-1 2 2-15,2 0-1 16,2 3 1-16,2-2 0 16,8 2-1-16,1 1-2 15,9 3 2-15,0 0-2 16,3 0 2-16,0 0-2 0,3 6 1 15,7-2 0 1,4 0 1-16,6-1-3 0,6 0 3 16,1 1 0-16,2-1 0 15,0 1 4-15,-2 2-3 16,-5 3-1-16,3 1 0 16,7-2-2-16,5 2 2 15,1 0 0-15,4-2 0 16,0 2-4-16,-2 0 4 15,-1-2 0-15,-2 2 0 16,2 0 0-16,1-4 0 16,3 1 0-16,2 0 0 0,3-4 0 15,6 0-1 1,1-1 2-16,4-2-2 0,6 0 0 16,4 0-3-16,3 0-5 15,3 0-21-15,-2-15-50 16,-9-19-221-16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7-01T12:23:22.8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25657 8735 145 0,'-2'14'165'0,"-12"8"-126"15,0 11 29-15,3 9-2 16,-5 6-32-16,8-21-13 15,4-5-7-15,2-2-5 16,1-1-1-16,-1-4 0 0,1-2 0 16,-1-4-3-16,2 0 0 15,0-1 0-15,0 2 2 16,0-1-1-16,0-2 1 16,0 3-2-16,0 0 1 15,0 4 1-15,0 1-1 16,0 5 1-16,0 1 0 15,0 1 0-15,0-2-2 16,0 7-1-16,0 5-1 16,0 4 1-16,0 5 0 15,0 7-2-15,0 2 0 16,0 0 2-16,0 0-4 0,0-1 2 16,0-5 1-16,6 1-1 15,3-1-1 1,2-5 4-16,-1 1-1 0,-1-11-4 15,-1-2 1-15,-1-8-1 16,-3-8-1-16,-1-4 1 16,-3-4-4-16,0-3 2 15,0 0-2-15,0 0-2 16,0 0-6-16,0-2-6 16,2-23-15-16,-1-9-33 15,6-14-40-15,0-9-103 16</inkml:trace>
  <inkml:trace contextRef="#ctx0" brushRef="#br0" timeOffset="1722.9772">25767 8729 334 0,'9'-17'70'16,"4"4"-49"-16,8 0 22 16,1-1 0-16,4 3-25 15,4 3-6-15,2 1 0 16,9 4-3-16,1 2 1 16,7-1 5-16,4-2-5 0,3 1 0 15,8-4-5-15,1 1 1 16,6-1-1-16,2 0 3 15,4 0 0-15,-3 1-3 16,0 2 2-16,1 1 0 16,4 0-1-16,3 1-2 15,3 2-2-15,0 0-2 16,3 0 0-16,4 0 0 16,4 0 0-16,-1 0 0 15,-2 0 0-15,-5 2 1 16,-4-2-2-16,-1 0 1 15,-1 0 0-15,6 0 1 16,12 3 0-16,9-3 4 0,10 4 2 16,4-1-1-16,-2 0-3 15,-1-3-3-15,0 3 0 16,-6-3 0-16,-4 1 1 16,-8 1-1-16,-6 2 2 15,-2-1-2-15,0 1 1 16,-2-1 0-16,1 3 1 15,-5-2-2-15,-6 0 0 16,-1-1 0-16,-3 0 0 16,-3 3 3-16,-5-5 0 15,0 2-2-15,-7 1 1 16,-2-1 1-16,-7 0-3 16,-3-1 1-16,-8 0-1 15,-3-2 0-15,-9 0 0 16,-6 1 1-16,-5 1-1 0,-5-2 1 15,-6 0-1-15,-6 0 2 16,-1 0-1-16,-2 0 1 16,0 0 1-16,0 0 3 15,1 0-3-15,1 0 1 16,-2 0-1-16,0 0 2 16,0 0-5-16,0 0 0 15,0 0 0-15,1 0 0 16,1 0 0-16,2 5 0 15,2 2 0-15,-2 7 0 16,4 3 0-16,-2 6 3 16,-1 4-1-16,3 2 1 0,0 4 0 15,1 3-1-15,-1 3 1 16,0 1 0-16,-2 3 1 16,-1 3-2-16,1 4 1 15,-2-1-3-15,3-2 1 16,-2 2 1-16,3 1-2 15,1 0 3-15,2 2-2 16,0 7 4-16,1-3 1 16,0 0-1-16,-2-2-2 15,1-2 2-15,-1-1-1 16,1-3-4-16,-2-1 0 16,-2-4 1-16,-1-4 0 0,-3-9 0 15,-2-4-1-15,-1-5 0 16,0-5 1-16,0-5 0 15,0-3 0-15,0-1 1 16,0-3 0-16,0-1-2 16,0-3 0-16,0 0 0 15,0 0 2-15,0 0-2 16,0 0 1-16,0 0 2 16,0 0-1-16,0 0 0 15,-4 0 1-15,-8 0-3 16,-4 0 0-16,-8 0 0 15,-5-1 0-15,-5-1 0 16,-2 1 0-16,-1 1-2 0,-6 0 1 16,-2 0 0-16,-6 0 1 15,-4 0-1-15,-3 0 1 16,-8 0 0-16,-2 0 0 16,-10 0 0-16,-10 0 0 15,-8-3 0-15,-2 0 0 16,-6 0 1-16,-1-1 2 15,-7 2-3-15,2 0 3 16,-1-3-3-16,4 2-2 16,9-1 2-16,2-2 2 15,7 3-1-15,1-4 4 16,2 4 1-16,-2-1-3 0,-4 1 1 16,-5 3-2-1,-9 0 0-15,0 0 1 0,-1 0 0 16,7 0-3-16,6 0-1 15,3 0 1-15,1 0 0 16,-1 0 0-16,-4 0 0 16,-4 0-1-16,-8 0 1 15,-7 0 1-15,-10 7-1 16,-7-1 0-16,3 1 3 16,4 3-3-16,5-2-2 15,2 2 2-15,1 1-1 16,4-1 0-16,11-3 1 15,7 2 0-15,3-5 1 16,0 6-1-16,-6 0 1 16,0-3-1-16,3 3 1 0,9-3-1 15,10-2-1-15,11 1 0 16,4 1-1-16,5 0 2 16,4 0-3-16,7 3 1 15,8-3 1-15,8-4 1 16,11 0 0-16,9 0-1 15,3-3 1-15,5 0-4 16,0 0-4-16,0 0-3 16,-2 0-3-16,2 0-7 15,0 0-8-15,0 0-16 16,0 0-24-16,7 0-23 16,21-6-62-16</inkml:trace>
  <inkml:trace contextRef="#ctx0" brushRef="#br0" timeOffset="2378.4034">26132 9174 126 0,'0'-2'239'0,"-8"2"-220"16,-5 0 37-16,-4 13-15 0,-3 9-24 16,-2 12-3-1,0 6 0-15,6 9-2 0,5 7-1 16,6 5-1-16,5-3 0 15,2-6-6-15,18-8-1 16,7-9 0-16,6-11 3 16,5-7-3-16,3-14 3 15,5-3 2-15,3-4 2 16,0-22 0-16,-2-7-5 16,-8-10 2-16,-8 1-3 15,-10-6 0-15,-13-4 1 16,-8-5 0-16,-12-1 3 15,-21 5-3-15,-10 6 1 16,-6 12 2-16,-2 10 6 16,2 6-9-16,4 9-1 0,5 6 0 15,8 4-4-15,10 0-4 16,2 0-4-16,8 0-8 16,5 0-15-16,4 7-21 15,3 9-38-15,10-5-205 16</inkml:trace>
  <inkml:trace contextRef="#ctx0" brushRef="#br0" timeOffset="2772.7209">26649 9310 417 0,'3'13'49'0,"4"13"-5"16,-1 7 35-16,2 10-46 15,-1 3-13-15,5-2-9 16,1-5-8-16,8-6-3 16,6-9-2-16,9-9-2 15,4-10 2-15,9-5-2 16,1 0 4-16,0-17 0 16,-2-7 3-16,-8-6-2 15,-7-2 5-15,-8-4 2 16,-11-5 1-16,-11-4 0 15,-3-1 1-15,-15-1-3 16,-16 8-1-16,-12 9 2 0,-7 7-2 16,-10 9 5-16,-5 8-5 15,4 6-1-15,1 0-3 16,11 0-4-16,13 6-2 16,5 4-1-16,8 0-11 15,8 0-13-15,5 6-8 16,9-2-17-16,1 1-38 15,13-1-146-15</inkml:trace>
  <inkml:trace contextRef="#ctx0" brushRef="#br0" timeOffset="3187.6045">27229 9300 345 0,'18'0'76'0,"-11"6"-29"16,-1 11 19-16,0 9-29 15,0 7-11-15,-1 7-14 16,1 2-6-16,3 2-1 16,4-8-3-16,2 3-1 15,7-8 3-15,5-6-4 16,1-7 2-16,7-5-2 16,4-6-2-16,4-7 2 15,5 0 0-15,-5-14 3 16,-1-12 1-16,-10-3 5 15,-6-6-1-15,-13-3 4 16,-10-5 2-16,-3 0 2 16,-9 2-6-16,-19 2-1 0,-6 13 0 15,-5 9-1-15,-6 4-4 16,3 6 1-16,2 4-2 16,7 3-1-16,9 0 0 15,5 0 0-15,8 0-2 16,4 0-10-16,4 0-9 15,3 7-22-15,0 3 5 16,5 3-8-16,17 1-23 16,9-1-34-16,11-6-162 15</inkml:trace>
  <inkml:trace contextRef="#ctx0" brushRef="#br0" timeOffset="3613.5924">27942 9326 325 0,'0'-3'114'0,"0"3"-70"16,0 0 14-16,0 0-32 15,0 0-13-15,-4 14-5 16,-1 9-6-16,2 9 0 16,3 5-2-16,0 5 2 15,3-1-2-15,11-2 3 16,5-6-3-16,5-3 0 15,7-5 0-15,13-7 1 16,9-6 8-16,7-11 1 16,3-1 6-16,-5-14-6 0,-9-14-2 15,-9-7-4-15,-10-11 3 16,-12-7 2-16,-8-9-3 16,-8 6 0-16,-2 7 0 15,-15 11-2-15,-13 10 3 16,-10 7-3-16,-7 5 1 15,-5 6-1-15,-4 10-3 16,2 0 0-16,3 0-1 16,5 6-5-16,10 7-6 15,12 1-8-15,5 3-3 16,10 0-11-16,5 1-7 0,2-1-21 16,3 3-24-1,18-6-99-15</inkml:trace>
  <inkml:trace contextRef="#ctx0" brushRef="#br0" timeOffset="4063.2987">28623 9347 361 0,'0'0'135'0,"0"0"-119"15,0 10 17-15,0 12-17 16,0 5-10-16,0 5-5 16,0-2-1-16,4 4 0 0,9-4-4 15,8-1 1-15,2-3 0 16,5-3 2-16,7-7 1 16,4-9 2-16,6-7 5 15,6 0-1-15,-3-9 11 16,-2-15-1-16,-7-6 6 15,-8-5-8-15,-8-6 1 16,-11-6 2-16,-8-1-5 16,-4 5 0-16,-1 3-7 15,-18 10 4-15,-9 7-6 16,-5 4-1-16,-4 8-2 16,-5 2-2-16,2 8-1 0,1 1 1 15,8 0 1-15,5 0 0 16,4 0-3-16,9 11-2 15,-1 2-10-15,8 4-3 16,5 5-13-16,1 2-20 16,1-1-24-16,20 1-118 15</inkml:trace>
  <inkml:trace contextRef="#ctx0" brushRef="#br0" timeOffset="4521.6266">29186 9271 430 0,'-17'0'25'0,"3"10"5"16,-2 8-5-16,2 6-20 15,1 9-5-15,2 0 0 16,4 6 0-16,5-2-2 15,2 2 1-15,0-5 1 16,11 1 0-16,10-4 3 16,7-4 0-16,9-5 8 15,14-5 5-15,13-8 7 16,14-8 1-16,8-1-7 0,-1-20-2 16,-5-9-3-16,-13-12-4 15,-11-9-2-15,-13-5 1 16,-17 2-1-16,-13 3-3 15,-13 14-2-15,-7 7 0 16,-25 9 1-16,-7 6-1 16,-2 5 1-16,-1 4 0 15,2 3-1-15,3 2 0 16,-1 0-1-16,6 0-1 16,3 0-2-16,8 0-3 15,8 2-9-15,7 3-17 16,0 2-26-16,6 2-51 15,0 4-335-15</inkml:trace>
  <inkml:trace contextRef="#ctx0" brushRef="#br0" timeOffset="4948.6999">29974 9365 479 0,'0'21'7'0,"-7"8"25"15,1 2-13-15,1 1-17 16,4 2 0-16,1-3 0 16,0-3-1-16,4-5-1 0,14-6 0 15,9-4 5-15,4-8 1 16,8-5 5-16,4-3 1 15,4-19 8-15,2-8-5 16,-3-9-4-16,-7-5 2 16,-9-5-4-16,-8-4-1 15,-8 4 0-15,-13 6-2 16,-1 10-5-16,-9 6 1 16,-18 7 1-16,-3 6 5 15,-6 5-8-15,-3 0 0 16,0 6 0-16,1-4-1 15,4 6-3-15,4-1-4 16,2 2-10-16,2 0-8 0,4 0-13 16,4 0-16-1,0 9-49-15,3-2-174 0</inkml:trace>
  <inkml:trace contextRef="#ctx0" brushRef="#br0" timeOffset="7589.3997">28452 13112 337 0,'0'-3'62'16,"0"2"-8"-16,0-2 3 0,0 0-24 16,0-4-15-1,0 0-5-15,0 1-1 0,-3-4-3 16,2 0 3-16,-4 1 0 16,-2-1-4-16,0-4-1 15,-3 1 0-15,-1 0 0 16,-4-1 1-16,-3-3-3 15,-2 2 0-15,-2-2 1 16,-3 0 0-16,-8 1-2 16,-4-1 3-16,-2 3-3 15,-7-1 0-15,1 5 1 16,-3 0-5-16,3 7 0 0,-1 2 0 16,4 1 1-16,1 0-2 15,-3 14 1-15,2 8-1 16,-1 2 2-16,3 9-1 15,4 1 2-15,3 4-2 16,5 3 3-16,3 4-3 16,4 1 2-16,4 7-2 15,2-3 1-15,8 6 1 16,2-6-2-16,5 3-1 16,0-1 1-16,8-2-1 15,10 0 0-15,4-1 1 16,5-6-2-16,4 0-2 15,6-6 4-15,4-2 0 16,2-1 0-16,2-8 0 16,0-2 0-16,1-5 0 0,2-6 0 15,4-6 0-15,6-7 0 16,3 0 1-16,2-7 2 16,-2-13-2-16,-3-2 2 15,-5-8 1-15,-3 3 1 16,2-5-3-16,-4 1-1 15,-2-2 2-15,-2-3 0 16,-4-4-2-16,-6-2 1 16,-4-2-1-16,-4-1 1 15,-6-5-2-15,-2 3 2 16,-7-3 0-16,-4 2 0 16,-4 4 1-16,-3 2 2 0,0 2-3 15,-10 1-1-15,-8 8 0 16,-2 1-1-16,0 5 4 15,1 4-1-15,-3-2-1 16,1 6 2-16,-1-1-4 16,1 4 1-16,3 1 1 15,2-1 2-15,-2 4-2 16,6 0-2-16,-3 0 1 16,6 5-1-16,1 1 1 15,1 1-1-15,4 0-1 16,2 3-1-16,-1 0 1 15,2 0 1-15,0 0 0 16,0 0-1-16,0 0 0 0,0 0 0 16,0 0 1-16,0 0-1 15,0 0 1-15,0 0-1 16,0 0 1-16,0 0 0 16,0 0 0-16,0 0-1 15,0 0-1-15,0 0 0 16,0 0 2-16,0 0-2 15,0 0 2-15,0 0 0 16,0 0-1-16,0 0 1 16,0 0-1-16,0 0-1 15,0 0 2-15,0 0-2 16,0 0 1-16,0 0-1 16,0 0 1-16,0-1-1 0,0 1 1 15,0 0-1-15,0 0 0 16,0 0 1-16,0 0-1 15,0 0-1-15,0 0 2 16,0-3-3-16,0 3 2 16,0 0 0-16,0 0-1 15,0 0-2-15,0 0 2 16,0 0-2-16,0 0 1 16,0 0 1-16,0 0-1 15,0 0 1-15,0 0-1 16,0 0 0-16,0 0-1 15,0 0-1-15,0 0-2 0,0 0 1 16,0 0-3 0,0 0-1-16,0 0-9 0,0 0-9 15,0 0-17-15,0 0-24 16,0 0-91-16</inkml:trace>
  <inkml:trace contextRef="#ctx0" brushRef="#br0" timeOffset="14437.3986">8650 8124 333 0,'0'-16'28'16,"-3"-7"-9"-16,-21-5 12 0,-4-1 18 15,-11-5-13-15,6 11-19 16,-3-2-8-16,-10 1 8 15,1-2-7-15,-7 5-1 16,0 0 6-16,-9 3 2 16,-5 1-12-16,-7 4 1 15,-9 3-2-15,4 4 1 16,1 6 3-16,5 0-3 16,-2 0 1-16,-1 6-2 15,-4 8-3-15,3 5 2 16,3 2 1-16,1 6-4 15,2 5 0-15,-2 5 1 16,1 9 0-16,5 2 0 0,-1 3 0 16,6 8-1-1,-2 8 0-15,-1 6 1 0,9 5-1 16,10-1-2-16,5 2 2 16,13 3-1-16,9 4 0 15,5 3 1-15,10 1-1 16,3 2 1-16,3 3-2 15,22-5 2-15,11-1 0 16,10-3 0-16,9-1-3 16,6-5 3-16,8-1-3 15,1-6 2-15,9-1 1 16,2-5-2-16,1-1-1 0,6-7-1 16,3-3 2-16,-2-13 2 15,5-6 0-15,-1-10 0 16,1-11 0-16,6-10 1 15,3-6 1-15,1 0 1 16,1-13 0-16,2-13-3 16,-7-5 0-16,0-12 0 15,-6-6 0-15,-9-13 3 16,-3-2 1-16,-12-5-2 16,-7-3 1-16,-8-1 0 15,-10-6 2-15,-12 0-2 16,-5-3 0-16,-7-1 3 15,-6 1-2-15,-5-6 0 16,-7-3-1-16,-3-2 0 16,0-3 1-16,-6-2-1 0,-10 4-1 15,-8-1-2-15,-1 6 4 16,-4 0 0-16,-8 5-4 16,-1 3 4-16,0 8-4 15,-1 4 1-15,-1 2 1 16,-2 4 1-16,-4 1-2 15,-5 7 5-15,-1 4-3 16,-8 6-2-16,-4 7 2 16,0 6-1-16,-2 7 2 15,-1 6-3-15,1 0 1 16,-5 9 0-16,-4 2-1 16,4 5-1-16,-1 3-1 0,8 0 0 15,1 0 0-15,2 13-1 16,-3 4-2-16,-2 4 2 15,-1 5-1-15,0 4 2 16,3 3-3-16,3 3 3 16,1 4-1-16,6-1-3 15,-1 1 4-15,6 3 1 16,1 0-3-16,5 3 3 16,7 4 0-16,-3-1-2 15,8 5 2-15,4 1-1 16,3 5 1-16,6 1-2 15,5-1 0-15,4-4 2 16,6 1-4-16,3-4 1 0,0 6 3 16,0 5-2-16,9 4 2 15,4-1 0-15,5 2 0 16,3-2 0-16,4-2-1 16,5-2 1-16,6 3 0 15,3 0-1-15,7 0 1 16,2 0 0-16,1-3-1 15,5-1 0-15,1-8 0 16,-3-3 1-16,5-7 0 16,4-3-1-16,6-6 1 15,5-1 2-15,4-6-2 16,0-1 0-16,6-3 1 0,0-4-1 16,8-2 1-1,-2-7 1-15,-2-2-2 0,-7-8 0 16,-4-1-1-16,-5 0 2 15,0-1 0-15,-3-15 0 16,-7 1 0-16,-5-5 0 16,-4-4-1-16,1-6 1 15,-4 1 2-15,1-5-2 16,-3-4 1-16,-7-3 0 16,-6-3 0-16,-5-1-1 15,-4-4 4-15,-6-1-2 16,0 1-1-16,-9-1 0 15,0 3 2-15,-6-3 0 16,-3-2-1-16,0-7 0 16,0-1-1-16,-9-6-2 0,-6 0 1 15,-6-6 0-15,-1 1 0 16,-1-4-1-16,-6 2 1 16,0 1-1-16,-4 2 1 15,-1 0 1-15,-3 2 0 16,1 5 1-16,-3 4 0 15,-4 6 1-15,-2 6-3 16,-1 0 0-16,-2 2-1 16,-7 4 1-16,-3 3-1 15,-5 1 2-15,-4 5-2 16,-2 8 0-16,-5 1 0 16,-7 9 0-16,-1 4-1 0,-3 4 0 15,6 6-2-15,3 0 2 16,4 0 1-16,2 13-3 15,0 4 1-15,0 3-1 16,7 3 1-16,-1 0 1 16,3 10-2-16,1 2-1 15,-1 3 4-15,3 2-4 16,7-1 3-16,2 5 1 16,3 1-1-16,7 10 1 15,6 0-2-15,6 3 1 16,9 2-3-16,2 0 2 15,7 9-1-15,7 7 1 0,2 6 2 16,0 1-2-16,14 3 1 16,8-4-1-16,8-2-1 15,3-1 2-15,4 1 1 16,3 5-1-16,2-2 1 16,10-7-2-16,8-1 2 15,4-12-8-15,0-6 8 16,-1-2 0-16,-2-4-1 15,2-2 1-15,1-5 0 16,3-5-1-16,2-6 1 16,-2-7 0-16,3-3 1 15,-3-3 0-15,11-6-1 16,-2-8 0-16,-3-3 1 0,3-3 1 16,-6-6-2-1,2-14 1-15,-1-10-1 0,-2-9 3 16,1-8-2-16,-7-5 1 15,-5-3 1-15,-3-3-2 16,-3-2 0-16,-7-5 0 16,-3-2 3-16,-2-2 0 15,-7 3-2-15,-3 0 1 16,-5-4 1-16,-2 0-1 16,-10-2-2-16,-4-1 2 15,-9-2-1-15,0 1 0 16,-3-1-2-16,-16-1 3 15,-8 6-1-15,-9 1 1 16,-6 1-3-16,-7-1 1 16,1 2 4-16,-7 4-5 0,-3 2 3 15,-5 6 0-15,-7 6 0 16,-6 2-3-16,-3 5 2 16,-6 2-2-16,0 7 5 15,-6 3-4-15,0 6-1 16,-6 4 1-16,6 5-1 15,3 4-2-15,4 2 2 16,2 3-1-16,2 5 1 16,2 1 0-16,2 0 0 15,6 4 0-15,-2 9 0 16,1 7-2-16,2 6 1 16,2 4 1-16,4 5 0 0,2 6 1 15,0 4-1-15,-2 9-2 16,2 9 1-16,6 9-2 15,10 5 1-15,5 2-1 16,14 4-1-16,1-1 3 16,12 3-1-16,5 1 1 15,8 0-1-15,0 0 1 16,11 3 0-16,8-2 0 16,8 1 0-16,4-1 0 15,8 2 1-15,7-4 1 16,8-2-1-16,6-7-2 15,8-3-2-15,4-4 4 0,4-2-3 16,9-6-1-16,3-8 2 16,3-2 1-16,0-10-1 15,3-10 2-15,0-4-1 16,6-8 2-16,-3-9-1 16,12-3 1-16,-3-7 0 15,7 0 0-15,2-7 0 16,-6-12-1-16,-3-11 0 15,-3-7 0-15,-6-6 1 16,-6-10 1-16,-3-6-2 16,-10-3 5-16,-4-3-5 15,-10-3 2-15,-10-2 1 16,-9-8 1-16,-7 1 0 0,-8-5 2 16,-7 0-4-1,-10-4 0-15,-13-4 2 0,0-9-2 16,-16 0-1-16,-14-10-1 15,-6 3 0-15,-3-1 0 16,-4-1 0-16,-2 6 0 16,-4 6 0-16,-2 7 0 15,-7 10 1-15,-6 3-1 16,-2 7 2-16,-8 2-2 16,-7 8 0-16,-4 7 0 15,0 4 0-15,-6 9 1 16,0 6-1-16,-6 9 1 15,3 8 0-15,-3 10-1 16,6 6-3-16,0 0 3 0,3 4-4 16,-3 15 2-16,0 8 1 15,6 0-2 1,9 2 3-16,3 4 0 0,4 3-2 16,5 3 0-16,6 5 0 15,3 2 2-15,4 4-1 16,2 2-2-16,2 1 3 15,4 1-1-15,6 1 1 16,7 8 0-16,8 5-4 16,5 3 3-16,4 4 1 15,7 1-1-15,3 4 1 16,3 8-1-16,0 2 1 16,9 3-1-16,7-4 2 0,2-6-2 15,6-5 1-15,9-5 0 16,4 4 0-16,2 2 0 15,7 0 0-15,2-3 0 16,10-1-1-16,9-8 1 16,12-5 0-16,2-5-3 15,7-8 3-15,3-9 0 16,0-8-2-16,9-11 2 16,0-4 0-16,4-8 0 15,7-8 2-15,2-1-1 16,-3-4 1-16,-2-10-2 15,-11-6-1-15,-6-5 0 16,-6-5 1-16,-12-4 0 0,-6-5 1 16,-13-4 1-16,-2 0-2 15,-7-10 4-15,-2-3-3 16,-4-6 0-16,-6-7 1 16,-8-5 1-16,-9 2 0 15,-5-4-1-15,-5-6 2 16,-6-4-3-16,0-4 2 15,0-2-1-15,-17 2-1 16,-2 2-1-16,-8 4 2 16,-1 2-2-16,-5 0 0 15,-6-4 0-15,-4 7 0 16,-5 3 0-16,-4 9 2 0,-3 8-2 16,-2 3 1-1,-7 9 0-15,-3 4-2 0,1 7 3 16,-1 7-2-16,0 8 0 15,-2 2-1-15,-7 6 1 16,6 6-4-16,-3 4 4 16,12 3-3-16,10 0-1 15,2 0 2-15,7 0 1 16,6 3-1-16,-1 3 1 16,6 2-1-16,2-2 1 15,7 3-1-15,-2-2-1 16,9-3 2-16,5 2 1 0,2-5 0 15,5-1 0 1,3 0-2-16,0 0 0 16,0 0 1-16,0 0-3 0,0 0 2 15,0 0-2-15,0 0 0 16,0 0 0-16,0 0-2 16,0 0 1-16,0 0-2 15,0 0-3-15,0 0 0 16,0 0-3-16,0 0-4 15,0 3-8-15,0 1-10 16,-3 2 2-16,0 1-6 16,0 2-43-16,3 1-138 15</inkml:trace>
  <inkml:trace contextRef="#ctx0" brushRef="#br0">20213 8180 312 0,'0'-3'48'15,"0"-4"-39"-15,0 0 11 16,0 1 20-16,-8-4-28 16,3 6-5-16,-1-1 0 15,0-4 4-15,-2 1 3 16,-1-2 8-16,-2 0-2 16,-1 0-1-16,0-1-3 15,-2-2-5-15,-3 0-3 16,-2 1-4-16,-1-2 4 0,-1-2-2 15,1 5-1-15,-6-5 1 16,2 2-3-16,-4-1 1 16,-1 1 1-16,0-2-3 15,-4 5 1-15,-2-5-1 16,-2 6 1-16,2-2 2 16,-7 2-3-16,3 0 2 15,-3 3-1-15,-1 3 0 16,-2 1 1-16,-4 3-2 15,-6 0 0-15</inkml:trace>
  <inkml:trace contextRef="#ctx0" brushRef="#br0" timeOffset="20710.6731">17472 8325 264 0,'1'0'20'0,"-1"0"19"15,0-3 17-15,0 1-18 16,0-3-9-16,0 3 2 16,0-3 1-16,-1 0-2 15,-4-5-4-15,1 3 0 16,-2-3-6-16,0-1-7 15,-4-1 3-15,0-5-4 16,-2 3-3-16,-2-4 0 16,-3-2-3-16,-2-1 3 15,-7 1-1-15,3 1 0 0,-7-1 1 16,3 1 4 0,-10-2-4-16,-2-1-7 0,-3-1 5 15,-4-1-5-15,-1-3 2 16,0 4 0-16,-1-3 0 15,-4 2 0-15,-3-1 1 16,0 4-4-16,2-2 0 16,1 1-1-16,1 3 0 15,3-1 2-15,-5 2-2 16,-5 2 1-16,-7-1-2 16,-3 6 1-16,-8-2 0 15,3 2 0-15,-2 3 1 16,-4 1-1-16,2 1 0 0,-4 3 1 15,-1 3-1 1,-5 0 1-16,-4 0-1 0,-4 0 0 16,1 10 1-16,0 0-1 15,4 3-1-15,-1-1 0 16,-1 2 0-16,1 2 0 16,1-2 1-16,3 3 0 15,1 0 0-15,3 0 1 16,5 1-1-16,5 2 0 15,9 0 1-15,0 1 0 16,4 1 0-16,8 2-1 16,7 1-1-16,10 0-1 0,6 0 2 15,3 5-2 1,6-4 1-16,0 4-1 0,7-1 1 16,1-1 0-16,3 1-1 15,6 4 1-15,-2 3 1 16,5 7 0-16,0 3 0 15,0 4 0-15,0 2 0 16,8 4 0-16,1 4-2 16,0 3 2-16,4 1 0 15,1-2 2-15,2-3-2 16,0-3 0-16,4 0 0 16,-2-3 0-16,6 1 0 15,2-2 0-15,6-3 2 16,4 2-2-16,4-6 1 15,1 2-2-15,8 2 1 0,0-2 0 16,3-1 0-16,2-3 0 16,7-4 0-16,6-3-2 15,0-6 2-15,2-1 0 16,1-2 0-16,3-1 0 16,-2-2 0-16,7-4 1 15,-3 0-1-15,-2-2 0 16,3-1 0-16,0-3 0 15,3-1 1-15,2-3 1 16,1-3-2-16,-7 0-1 16,-1-4 1-16,5 0 0 15,-3-3 0-15,3 0 0 0,-1-6 0 16,-5-4 1-16,-3-7 0 16,-5 3-1-16,-3-2 1 15,-1 0-1-15,-6 3 0 16,-9 2 0-16,2-5 0 15,-3 3 2-15,1-1 0 16,-1-1-1-16,1-2-1 16,-1 0 2-16,-3 0-2 15,4-6 0-15,-4 0 0 16,4-6-2-16,-7 2 2 16,3 1 0-16,-4 0 0 15,-1-1-1-15,2 1 1 16,-1 0 0-16,-8-1 1 0,-1 3-1 15,-3 2 0 1,-3-2 0-16,0-2 0 0,-5-3 1 16,3 2-1-16,-6-4 0 15,2-2 2-15,-1-2-2 16,0 1 1-16,-6 1 0 16,0-3 0-16,-4 1 0 15,-2-3 3-15,-1-3-4 16,-3-4 2-16,0-3-1 15,0 1-1-15,0 5 1 16,-3 1-1-16,-7 4 2 16,-1 2-1-16,2 2-1 0,-3 0 2 15,-3-1 1 1,3-2-1-16,-4 1 2 0,-3-2-1 16,-1-1 0-16,-3 0-1 15,0 4 0-15,-2 2 2 16,-1 1-1-16,-4 3-2 15,-2 0 1-15,0-1 1 16,-5 2 0-16,-2-2-3 16,-2-1 1-16,-1 5 0 15,-4-3 1-15,-3 2-2 16,-3-1 3-16,-3 2-3 16,-6 1 0-16,-2 4-1 15,5-1 0-15,0 5 0 16,-2 1-1-16,0 1 2 15,1 4-1-15,1-3 0 0,0 3 1 16,2 3 0-16,4 1 0 16,-3 2 0-16,4 2 0 15,-1 2-4-15,-4 0 3 16,1 0 0-16,3 0-2 16,-3 0 1-16,3 5 1 15,1-1 0-15,-2 3 2 16,3-4-2-16,8 4 1 15,5-1-1-15,7-2 0 16,1 2-2-16,6 1-3 16,0-1 3-16,10-2 1 15,0 0-2-15,4-1 2 0,1-1 4 16,6-1-4-16,1-1 1 16,1 0 1-16,0 0-2 15,0 0-5-15,0 0 0 16,0 0-2-16,0 0-3 15,0 0-1-15,0 0-2 16,0 0-9-16,0 0 0 16,0 0-4-16,0 0-10 15,0 0-19-15,14 0-41 16,5 0-162-16</inkml:trace>
  <inkml:trace contextRef="#ctx0" brushRef="#br0" timeOffset="21594.2601">16798 7761 303 0,'-14'0'38'15,"2"0"-14"-15,8 0 16 16,1-11-6-16,3-1-18 16,0-5-5-16,0-2 6 15,14-2-3-15,5-5 2 16,6-4-1-16,8 0-2 15,0-6-2-15,6-3-2 16,6-1-2-16,8 0-2 16,2 3 2-16,6 1 2 15,3 2-4-15,2 6 0 0,-5 4-2 16,-2 1-1-16,0 8-2 16,-1 0 0-16,-4 2 1 15,5 1 0-15,0 2-1 16,-1 2-1-16,-3 0 1 15,1 1 2-15,2 0 0 16,5 0-2-16,3 1 1 16,0 2 1-16,-4 4-2 15,0 0 1-15,-10 0-2 16,-1 0 1-16,-2 3-2 16,-4 5 2-16,-2 0-1 15,-1 4 1-15,-11-3 0 16,0 0 0-16,-5 2 0 0,-3-2 0 15,-1-2-2 1,-6 0 2-16,-4 0 0 0,1-1-3 16,-2-1-1-16,-5 0-6 15,-2-3-10-15,-2 1-17 16,-2 3-38-16,0-1-106 16</inkml:trace>
  <inkml:trace contextRef="#ctx0" brushRef="#br0" timeOffset="22691.757">19542 7839 346 0,'-10'0'14'0,"-14"-9"23"0,2 9 16 15,-11 0-33-15,-9 0-6 16,-9 0 3-16,-8 13 5 15,-3 0-5-15,-2 1-1 16,5 5-3-16,-6 1-2 16,1 7-4-16,-2 2 0 15,0 5-7-15,2 5 2 16,6 4-2-16,-2 12 3 16,6 6 2-16,3 11-3 15,5 4-1-15,6 0 3 16,5 0-2-16,6 3 0 0,6 1-1 15,10-1-1 1,7-7 0-16,6-5 0 0,0-1 1 16,16-3-1-16,13-1 0 15,7-2 0-15,6-3 0 16,7-6-2-16,0-3 2 16,6-2-1-16,7-1 1 15,12 2 0-15,6-5 4 16,7-5 7-16,4-7-10 15,7-5 1-15,4-5 0 16,-2-9 0-16,-2-2-2 16,-7-9 0-16,-4 0-2 15,-5-13 1-15,-5-16 1 16,2-7 3-16,-2-14-1 0,-6-3 3 16,-2-9-2-16,-8-2 0 15,-5-2 0-15,-3-6 1 16,-4-7-3-16,-9-7 2 15,-1-3-2-15,-6-7 0 16,0-1-1-16,-11 2 0 16,-4 5 1-16,-10 4 0 15,-8 4 0-15,-3 4 1 16,-23 11 0-16,-4 7-1 16,-5 8 3-16,-10 10-4 15,-9 4 0-15,-6 2 0 16,-2 10-2-16,-4 0-6 15,-3 2-6-15,-2 4-5 0,-2-2-11 16,-5 5-10 0,2-3-25-16,-4 10-59 0,-4 0-129 15</inkml:trace>
  <inkml:trace contextRef="#ctx0" brushRef="#br0" timeOffset="23905.9504">13199 7923 28 0,'9'-14'39'16,"-3"1"-7"-16,0 6 1 15,-3 1 8-15,-3 0 11 16,0 1 1-16,0 0-5 15,0-5-14-15,0 3-14 16,-3-6 1-16,-6-1 3 16,-9 0-3-16,0-5-3 15,-11 6 2-15,-3-3-7 16,-14-1-3-16,-5 4 1 16,-9 2 1-16,-4 2-5 15,-11 5 0-15,-2 4 5 16,-11 0-6-16,-6 0 1 15,0 11-3-15,-3 5 2 0,-3 4 0 16,4 7-4-16,2 8-1 16,5 6 0-16,1 5 0 15,6 5 0-15,3 4-1 16,8 0 0-16,12 7 0 16,7 2 0-16,7 9 0 15,2 2-1-15,7-2 1 16,8 4-2-16,5-1 1 15,10 3 0-15,7 3-1 16,6 1 2-16,0 3 1 16,22 3-1-16,11 4-1 15,6-1 1-15,7 9 0 0,8-1 2 16,4 2-2-16,11-6 0 16,6-7 2-16,5-9-4 15,2-8 3-15,3-5-2 16,3-14 0-16,3-7 0 15,9-11 1-15,0-11-1 16,4-7-3-16,4-11 3 16,-1-6 1-16,3-3 0 15,7-23 5-15,-3-11-5 16,2-12 2-16,-3-11 0 16,-12-13 1-16,1-6-2 15,-11-7 4-15,-14-3-1 16,-9-1 0-16,-13 1 2 15,-9-3 0-15,-7 3 2 16,-13 1-5-16,-7-8 4 0,-12-7 1 16,-7 1-5-16,-4-2-1 15,-21 3 0-15,-12 7 1 16,-11 5-1-16,-10 7-2 16,-10 9 1-16,-17 11-1 15,-12 16-4-15,-17 13-5 16,-12 16-13-16,-24 14-20 15,-9 3-27-15,-32 30-196 16</inkml:trace>
  <inkml:trace contextRef="#ctx0" brushRef="#br0" timeOffset="31726.2487">28663 10855 345 0,'0'-12'22'0,"0"1"0"15,0 2 6-15,0 9 3 0,0 0-13 16,0 0-4-16,0 0 5 15,0 0 3-15,0 0-3 16,0 0-1-16,0 0-3 16,0 0-8-16,0 0 2 15,0 0-7-15,0 0-1 16,0 10-1-16,0 10 2 16,0 12-2-16,0 11 3 15,0 3-2-15,0 1-1 16,3 5 2-16,4-2-1 15,4-3 2-15,0-2-6 16,2-2 6-16,1-3-5 16,0 0 2-16,-2-10 0 0,1-5 0 15,-2-11 2 1,-1-4-4-16,-3-7 2 0,0-3 0 16,-1 0 0-16,4 0 0 15,3 0 5-15,5-20 0 16,3-7-2-16,6-11-1 15,0-8-1-15,1-8 0 16,0-5-1-16,1-7 0 16,-1 0 0-16,0 3-2 15,-5 10 1-15,-5 10 1 16,-8 18 1-16,-3 11 0 16,-7 10 0-16,0 2 0 0,0 2-1 15,0 0-2 1,0 6-7-16,0 27-10 0,-5 13 17 15,-4 10 1-15,1 6 2 16,7-5-1-16,1-4 0 16,0-3 0-16,12-8 0 15,4-8 0-15,2-2 1 16,1-6-1-16,0-9 1 16,0-6 0-16,2-5 2 15,1-6-1-15,5 0 3 16,5-10 1-16,0-13-1 15,4-4-1-15,-3-6-2 16,-5-10 1-16,-4 1-2 16,-3-8 1-16,0 0-1 15,-6 0-1-15,-4 2 0 0,-1 4 2 16,-6 12-2-16,-1 5 3 16,-3 7-2-16,0 6 0 15,0 2-1-15,0 5 0 16,-3-3-3-16,0 7-3 15,0 0 0-15,1 3-2 16,1 0 0-16,1 0-3 16,0 0 0-16,0 0-1 15,0 0-6-15,0 0-15 16,0 3-17-16,-2 11-20 16,2 1-130-16</inkml:trace>
  <inkml:trace contextRef="#ctx0" brushRef="#br0" timeOffset="32272.702">29558 11301 270 0,'0'-9'39'0,"0"6"20"16,0 3-16-16,0-2-16 16,0 2-15-16,0 0-3 0,0 0-6 15,0 0-1 1,4 5 0-16,2 7 6 0,2 5-1 15,4 3-1-15,0 0 0 16,4 4 3-16,-1-2-3 16,1 1-2-16,-1 1 1 15,2 1-4-15,-2-1 3 16,-1-1-4-16,0 1-1 16,-2-9 0-16,0-1-2 15,-3-8-5-15,-4-2-6 16,-4-4-26-16,-1 0-24 15,0-1-96-15</inkml:trace>
  <inkml:trace contextRef="#ctx0" brushRef="#br0" timeOffset="32506.0886">29795 11331 118 0,'4'-4'106'0,"-2"2"-69"16,-1 1 13-16,-1 1-13 15,2 0-15-15,-2 0-3 16,0 0 1-16,0 14-4 16,-12 9 6-16,-9 6-10 15,-4 1-6-15,-6 4-3 16,1-2-3-16,0 2 0 16,0-1-4-16,3-4-5 15,5-5-25-15,7-8-67 0,9-9-101 16</inkml:trace>
  <inkml:trace contextRef="#ctx0" brushRef="#br0" timeOffset="32948.2285">30014 11208 313 0,'0'0'22'16,"0"2"-5"-16,0 20 24 16,0 14-17-16,0 3-15 15,0 2-3-15,-8 1-1 16,2-2-4-16,0-3 1 0,-1-4 3 16,4-3-3-16,-1-10 3 15,4-5-2-15,0-5 1 16,0-7-3-16,0-2-1 15,0-1 0-15,0 0 0 16,0-7 7-16,17-15 1 16,5-5-6-16,5-3 0 15,2 4-1-15,-4 3-2 16,-2 9 2-16,-5 4-1 16,-7 10 0-16,-4 0 0 15,-1 4 0-15,0 19 5 16,-6 9 0-16,0 9 2 0,0 1-4 15,-3 4-2-15,-3-8-1 16,3-3-4-16,3-5-1 16,0-4-13-16,0-6-36 15,0-3-98-15</inkml:trace>
  <inkml:trace contextRef="#ctx0" brushRef="#br0" timeOffset="34327.4045">12893 15426 191 0,'-3'7'247'16,"-4"4"-225"-16,7 15-20 15,3 26 3-15,17 12 7 16,12 15-4-16,4 7 1 15,7 6-5-15,2-6 4 16,1-6-3-16,-8-5-1 16,-2-9-1-16,-1-7 2 15,-8-12 0-15,-5-17-1 16,-9-14-2-16,-2-10-1 16,-5-6 4-16,3 0-1 15,0-21 0-15,5-23 5 0,8-19-4 16,3-9-4-16,-1-11-1 15,-5-4 1-15,-2 1-1 16,-4 7 0-16,0 11 1 16,4 25-1-16,-8 19 0 15,-3 18-1-15,3 6-3 16,4 23-6-16,8 26 10 16,1 17 0-16,4 15 1 15,4 4-1-15,-1-5 0 16,9-8 3-16,2-10-3 15,2-12 0-15,-3-11 3 16,-1-12-1-16,1-17-1 16,0-10 2-16,-3-6 5 0,3-25-1 15,-7-17 2 1,1-9-2-16,-4-6-3 0,-7-6 0 16,-4-7-1-16,-12-6 0 15,0-1-3-15,-6 9 0 16,3 12 0-16,-3 20 1 15,0 18-1-15,3 11-1 16,-3 6-7-16,0 7-5 16,0 0-25-16,0 3-24 15,7 18-67-15,-1 9-125 16</inkml:trace>
  <inkml:trace contextRef="#ctx0" brushRef="#br0" timeOffset="34770.1668">14427 16047 287 0,'0'21'24'15,"2"6"18"-15,3 15-8 16,-1 8-22-16,6 6 1 15,-4-4-8-15,1-2-5 16,-1-7 6-16,-3-7 0 16,-2-5 1-16,-1-5-2 15,0-7 0-15,0-7-4 0,0-4 5 16,0-8-3-16,0 0-2 16,0 0 1-16,0 0 8 15,0 0 6-15,0 0 1 16,0-8-14-16,0 3-1 15,0-2-1-15,-1-2-1 16,1 2-1-16,-3 3 1 16,3-3-3-16,0 4 1 15,0 1-2-15,0 2 3 16,0 0-1-16,0 0 2 16,0 0 0-16,0 0 0 15,0 0-2-15,0 0-6 0,0 0-19 16,-3 0-35-16,0 0-93 15</inkml:trace>
  <inkml:trace contextRef="#ctx0" brushRef="#br0" timeOffset="35124.2997">14230 16118 334 0,'0'0'69'0,"0"0"-63"15,9 0 2 1,18 15 18-16,8 4-12 0,5 10-1 16,1 3 0-16,1 5-5 15,-2-1-1-15,-1-4 0 16,3-4 1-16,-2-5 3 15,2-1 1-15,-8-5-6 16,2 0 3-16,-6-1-8 16,-8-6 1-16,-5 0 0 15,-1-6-2-15,-10 1-1 16,0-5-2-16,-3 2-8 16,-1-2-15-16,-2 0-21 15,2 0-44-15,-2 0-147 16</inkml:trace>
  <inkml:trace contextRef="#ctx0" brushRef="#br0" timeOffset="36383.0589">15073 15969 169 0,'0'0'114'15,"0"0"-71"-15,0 0 3 16,0 0-13-16,0 0-12 16,0 0-3-16,0 0-3 15,0 0 1-15,0 0-7 16,0 16-2-16,7 8 11 15,7 11-2-15,-5 6-5 16,4 11-3-16,-1 3-2 16,0 3-2-16,-3-3 0 15,-3-5 2-15,1-7-6 0,-2-6 2 16,-1-2 1 0,-3-5-1-16,-1-6-1 0,0-7-2 15,0-4 1-15,0-8 0 16,0-5-1-16,0 0 1 15,0 0-1-15,0-15-4 16,0-17-13-16,0-8 14 16,0-8 2-16,5-7 1 15,6 1-3-15,5 8 4 16,0 6 0-16,1 13 0 16,-2 9 0-16,-1 11 0 15,-1 4 0-15,0 3-2 0,0 6 2 16,3 15 0-16,-3 11 0 15,2 5 3-15,-4 1-1 16,2-1-1-16,-4-3 1 16,2-2 2-16,-2-5 1 15,1-3-4-15,-3-5 0 16,-4 0-1-16,3-8 0 16,-3-5-6-16,-3-3-10 15,0-3-26-15,0 0-53 16,0 0-139-16</inkml:trace>
  <inkml:trace contextRef="#ctx0" brushRef="#br0" timeOffset="37979.8856">16025 15736 294 0,'-22'-5'65'0,"2"0"-19"15,14 5 15-15,6 0-16 16,0 0-26-16,0 0-12 16,0 0-6-16,0 15-1 15,0 9 2-15,0 5 1 0,3 0-2 16,9-2 0-16,2-8 2 15,2-2-2-15,0-4 0 16,-3-9 0-16,1-1 1 16,-2-3 2-16,0 0 4 15,-1-6-4-15,-4-8 5 16,-4-6-3-16,-3 4-2 16,0-1-1-16,0 7-2 15,-11 0 1-15,-1 7-1 16,2 3-1-16,4 0-1 15,-3 0 1-15,1 0-3 16,5 0 0-16,2 0 0 16,1 0-5-16,0 0 0 0,0 3-7 15,0 1 2 1,3-1-8-16,9 0-19 0,-3-2-24 16,-2 5-124-16</inkml:trace>
  <inkml:trace contextRef="#ctx0" brushRef="#br0" timeOffset="38475.9033">16711 15784 426 0,'-7'0'23'0,"7"3"4"15,0-3-5-15,0 0-22 16,0 3-7-16,16-3-1 15,7 3 8-15,6-2 0 16,4 2 0-16,-2 3-2 16,2 4 2-16,0 4 2 15,-4 9-2-15,3 8 0 0,-2 11 1 16,-4 3 4-16,-1 9-1 16,-6 2 1-16,5 9 2 15,-6 1-1-15,3 1-3 16,2-8 3-16,3-10-4 15,-5-5-1-15,9-4-1 16,-5-11 0-16,3-5 0 16,1-5 0-16,-7-10-2 15,-2-7-4-15,-1-2-9 16,-4-14-21-16,3-13-45 16,-2-13-139-16</inkml:trace>
  <inkml:trace contextRef="#ctx0" brushRef="#br0" timeOffset="38729.1025">17386 15863 292 0,'-14'0'54'0,"-1"0"-9"16,-6 13-9-16,-1 10-19 15,-1 7-6-15,1 3 8 16,-2 2-6-16,2 6-7 15,-7 5-1-15,3 4-1 16,-2 6-4-16,-3 0 0 16,3 0 0-16,-4-6-3 0,4-7-3 15,3-7-6-15,-4-6-23 16,6-11-41-16,-1-9-59 16,3-10-44-16</inkml:trace>
  <inkml:trace contextRef="#ctx0" brushRef="#br0" timeOffset="39096.5697">16383 15552 284 0,'0'0'68'0,"0"0"-60"16,0 0 4-16,15 0 10 15,11 4 16-15,13 0-17 16,7 2-1-16,10-1-6 16,8 0 0-16,15-2-6 15,1-3 5-15,5 0 1 16,-1 0-6-16,-9 0 0 15,-5 0-2-15,-7 0 0 16,-5 0-5-16,-9 0 0 16,-10 0-1-16,-10-6 0 15,-6-1-5-15,-10 0-7 0,-8 0-22 16,-5 1-42-16,0-4-135 16</inkml:trace>
  <inkml:trace contextRef="#ctx0" brushRef="#br0" timeOffset="39329.6906">17123 15288 75 0,'0'0'249'0,"0"0"-232"15,3 0 23-15,16 11 19 0,11 8-31 16,-1 7-8-1,6 4-7-15,1 7-4 0,3-1-7 16,-3 4-2-16,-4-1-2 16,0 1 0-16,-2-4-17 15,-7-3-47-15,0 0-136 16</inkml:trace>
  <inkml:trace contextRef="#ctx0" brushRef="#br0" timeOffset="40079.0008">17684 16108 144 0,'-3'0'66'15,"3"0"-26"-15,0 0 5 16,0 0-7-16,0 0-16 16,0 0 2-16,0 0-1 15,0 10 0-15,0 5-4 0,0 12 2 16,0 10-7-16,-3 15-6 16,3 5-2-16,-3 9 2 15,-4-5-2-15,0 3-1 16,3-5-2-16,1-8 3 15,0-6 1-15,3-12-4 16,0-12 2-16,0-5-5 16,0-12 1-16,0-4-1 15,0 0 0-15,0 0 1 16,0 0-1-16,0 0 2 16,0 0-2-16,0 0 0 15,0 0-1-15,-2 0 1 0,2 0-3 16,0 0 1-1,0 0-1-15,0 0-4 0,0 0 1 16,0 0-3-16,0 0-4 16,0 0-13-16,0-2-21 15,0 0-61-15,0-1-172 16</inkml:trace>
  <inkml:trace contextRef="#ctx0" brushRef="#br0" timeOffset="40506.9989">17538 16432 86 0,'0'0'104'16,"0"0"-82"-16,4 0 21 16,-1 0 1-16,3 0-2 15,0 6-11-15,1 1-11 16,2 0 0-16,2 2-10 16,1-2-1-16,2-1 4 0,2 3 0 15,0-2-2 1,2-3-3-16,3 2 2 0,-2-6-4 15,4 1-2-15,-4 0 0 16,1-1 1-16,-1 2-3 16,0-2-2-16,2 0 0 15,-6 0-2-15,2 0 2 16,-1 0-4-16,-6 0-4 16,-3-4-4-16,-1-2-11 15,-4 2-18-15,-2-2-41 16,0 3-68-16</inkml:trace>
  <inkml:trace contextRef="#ctx0" brushRef="#br0" timeOffset="41003.4394">17784 16140 124 0,'-9'-6'127'16,"3"5"-100"-16,3 1 20 16,-5 0-11-16,1 0-25 15,1 7-8-15,0 10-2 0,-3 6 0 16,2 3 1-1,-3 1 5-15,6 6 4 0,-2 3 3 16,0-2-2-16,3 2 1 16,-1 0-2-16,1-2-4 15,0 1-1-15,0 5 0 16,3-1 3-16,0 1-1 16,0 0-3-16,0-4 4 15,0 1-4-15,9-5 0 16,1-2 1-16,3 0-5 15,4-7 0-15,-1 3 2 16,4-8-1-16,-5 1-2 16,-1-8 4-16,2-3 0 15,0-5-3-15,-1-3 7 16,9 0 0-16,-1-1 4 0,9-16-7 16,4-6-5-16,3-5-3 15,2-4-30-15,-1 2-115 16</inkml:trace>
  <inkml:trace contextRef="#ctx0" brushRef="#br0" timeOffset="45787.8637">18632 16123 400 0,'17'0'22'0,"-1"0"-14"15,7 0 30 1,17 0-4-16,26 0-20 0,-7 2 4 15,6 3-6-15,4-1-1 16,5 3-2-16,-6-1-8 16,7-2 6-16,-4 2-4 15,-3-6 4-15,-7 3-5 16,-11-3-2-16,-8 0 1 16,-7 0-1-16,-10 1 0 15,-7-1-2-15,-11 0 0 16,-2 1-6-16,-5-1-6 15,0 0-18-15,0 0-20 16,-9 0-117-16</inkml:trace>
  <inkml:trace contextRef="#ctx0" brushRef="#br0" timeOffset="46064.9788">19141 15830 294 0,'-7'-3'51'0,"4"3"-4"16,3 0-4-16,0 0-13 15,0 16-14-15,0 20-6 16,0 14 12-16,0 10-6 16,7 5-10-16,7-1-2 15,-2-2-4-15,1-3 2 0,-1-5-2 16,3-8-1-16,-3-4 0 15,-2-9-2-15,0-5-7 16,-3-5-9-16,-1-5-29 16,0-4-71-16,0-4-145 15</inkml:trace>
  <inkml:trace contextRef="#ctx0" brushRef="#br0" timeOffset="46987.0191">20387 15480 411 0,'0'0'39'0,"0"0"-26"16,0 17 7-16,0 22-16 16,0 20 1-16,0 11 0 15,0 9-5-15,1 4 4 16,9-1-1-16,0-3 1 15,-3-6 4-15,4-4 0 16,4-7 1-16,-6-5-1 16,4-11-1-16,0-12-6 0,0-8 2 15,-2-15-1-15,1-5-2 16,-1-6-1-16,4 0 1 16,3-20 4-16,6-20 3 15,2-19-5-15,0-14 0 16,-7-9-2-16,-4-11-7 15,-4-3-2-15,-4 4-2 16,0 6 3-16,-1 23 6 16,0 17 2-16,-3 19 3 15,-3 15 1-15,0 9-1 16,0 3 0-16,3 10-3 16,4 29-9-16,3 19 9 15,0 16 1-15,5 8-1 0,2-5 1 16,0 0 0-16,2-3 0 15,1-12 1-15,4-5-2 16,0-17 0-16,1-7 2 16,1-16 1-16,1-10 1 15,-2-7-1-15,5-4 3 16,-1-29 4-16,6-11-1 16,-4-12 0-16,-3-10-8 15,-4-9 1-15,-10-1-1 16,-6-7-1-16,-5 3-1 15,-3 11 1-15,0 13 0 16,0 13 1-16,-1 10 2 0,-6 6-3 16,-1 7 0-16,4 5-2 15,-2 8 0-15,3 0-8 16,1 4-11-16,1 0-15 16,1 3-34-16,0 0-108 15</inkml:trace>
  <inkml:trace contextRef="#ctx0" brushRef="#br0" timeOffset="47834.4779">21563 16108 210 0,'0'-13'113'0,"-3"6"-64"16,0 3 5-16,3 4-17 16,0 0-21-16,0 1-5 15,0 22-4-15,0 13 7 0,0 17 4 16,3 9-6-1,0 4-5-15,-2 0-3 0,-1-4 0 16,0-5-3-16,0-4-1 16,0-9 1-16,-4-8 2 15,1-10-3-15,0-10 1 16,0-12-1-16,3-4 2 16,0 0-2-16,0 0 0 15,0-14-3-15,0-16 0 16,0-15 1-16,10-8 2 15,5-1 0-15,1 4-4 16,5 8 3-16,-3 13 1 0,2 9 0 16,-3 5 0-1,-2 10 1-15,0 5-2 0,2 0 0 16,1 4 1-16,-2 19 0 16,2 4 2-16,-1 5 2 15,-4 3-1-15,-3 2-1 16,-1-3-1-16,-2-2-1 15,0-2 2-15,-4 0 0 16,0-6-2-16,0-2-5 16,-3-9-3-16,0-6-20 15,0-3-24-15,0-4-72 16,0 0-130-16</inkml:trace>
  <inkml:trace contextRef="#ctx0" brushRef="#br0" timeOffset="48367.9288">22024 16104 195 0,'3'0'96'16,"0"16"-54"-16,1 18 29 15,2 12-28-15,-3 7-26 16,0 2-6-16,-2 2-3 15,1-4-3-15,-2-1 4 16,0-2-4-16,0-4-3 16,0-6-1-16,0-10 3 0,0-10-3 15,0-7-1-15,0-7 0 16,0-5 0-16,0-1-1 16,0 0 2-16,0-10 0 15,0-13 0-15,8-13-1 16,3-5 0-16,1 2 0 15,0-1 0-15,5 11 0 16,-4 4 1-16,3 10-1 16,3 1 0-16,-2 8 0 15,3 2 0-15,-5 4 0 16,-1 4-1-16,-2 16 1 16,1 7 0-16,-5 5 2 15,0 2 2-15,-1 2 0 0,1-4-1 16,1-3 3-16,0 1-2 15,-2-3 0-15,3 0 0 16,-4-4-3-16,0-7-1 16,1-2 0-16,-7-5 0 15,3-2-1-15,-3-3-4 16,3-1-7-16,-3-3-7 16,0 0-25-16,0 0-55 15,1 0-90-15</inkml:trace>
  <inkml:trace contextRef="#ctx0" brushRef="#br0" timeOffset="49065.873">22914 15923 285 0,'-9'-4'60'0,"6"4"-17"16,3 0 5-16,0 0-27 16,0 10-15-16,0 4 8 15,0 1-5-15,5-1-7 16,5-4 0-16,2 0-1 15,0-5 0-15,-1-3 0 16,-1-2-2-16,-1 0 0 16,-1 0 0-16,-5-3 1 15,-2-4 0-15,-1 0 2 16,0 0 1-16,-1 0 0 16,-10 4 0-16,2 0-1 15,0 3 2-15,3 0 0 0,2 0 1 16,2 0-3-16,1 0-2 15,1 0-3-15,0 0-4 16,0 0-11-16,6 0-16 16,1 3-67-16,8 0-92 15</inkml:trace>
  <inkml:trace contextRef="#ctx0" brushRef="#br0" timeOffset="51285.9082">23823 15371 79 0,'-6'-7'84'16,"6"4"-31"-16,0 3 1 15,0 0-9-15,0-3-16 16,0 3-9-16,0 0-9 15,0 0-3-15,0 0-5 16,0 0-2-16,0 0 1 16,0 0 3-16,0 0 4 0,0 0 0 15,0 0 2-15,0 0 4 16,0 0-1-16,0 0-3 16,0 0-4-16,0 0 3 15,0 0-2-15,0 0-1 16,0 0-3-16,0 0-3 15,0 0 1-15,0 0-2 16,0 0 0-16,0 0 2 16,0 0-2-16,0 0 0 15,0 0 0-15,0 0 0 16,0 0 1-16,0 0-1 16,0 0 0-16,0 0 0 15,0 0 2-15,0 0-1 0,0 0-1 16,0 0 0-16,0 0 1 15,0 0-1-15,0 0 0 16,0 0 0-16,0 0 0 16,0 0 0-16,0 0-1 15,0 0 0-15,0 0-1 16,0 0 2-16,0 0 0 16,0 0 0-16,0 0 0 15,0 0 2-15,0 0-4 16,0 0 4-16,0 0-1 15,0 0-1-15,0 0 0 16,0 0 0-16,0 0-1 0,0 0 1 16,0 0 0-1,0 0 2-15,0 0-2 0,0 0 1 16,0 0 0-16,0 0-1 16,0 0 0-16,0 0 0 15,0 0 3-15,0 0-3 16,0 0 0-16,0 0 0 15,0 0 0-15,0 19 0 16,0 11 6-16,2 10 4 16,5 10-1-16,-1 5-3 15,-2 2-2-15,1 9-1 16,-2 3 1-16,-3 4 1 16,0-1-2-16,0-3-1 0,0 2 1 15,0 4 0 1,0-2 1-16,0 3 0 0,0-2 0 15,0-7 1-15,0-9-3 16,0-9-2-16,0-6 0 16,0-11 1-16,0-8-1 15,0-11 0-15,0-8-1 16,0-3 0-16,0-2-2 16,0 0 2-16,0 0-6 15,0-17 2-15,0-16 4 16,0-7 1-16,12-10 0 15,-2-5 0-15,8 2 0 16,2 3-1-16,2 1 2 16,3 6-2-16,3 10 1 0,2 6 0 15,2 4-2-15,-8 10 2 16,1 4-1-16,-4 4 1 16,3 5 0-16,-5 0-1 15,2 14 0-15,1 14 1 16,-7 12 0-16,0 7 2 15,-6-1-1-15,-3 4-1 16,-1-7 0-16,-2 4 0 16,1-2 0-16,-1-4 0 15,0-3 0-15,1-4 0 16,-1-7 0-16,4-2 1 16,-3-8-1-16,3-3 0 15,-2-1 0-15,-2-7-1 0,0-2 0 16,-2 2-11-16,1-6-19 15,1 0-40-15,1 0-124 16</inkml:trace>
  <inkml:trace contextRef="#ctx0" brushRef="#br0" timeOffset="52131.2909">24511 16554 344 0,'0'0'57'0,"0"0"-45"16,0 0 2-16,0 0-11 15,0 0-2-15,0 0-1 16,0 0 5-16,0 0-3 16,0 0 5-16,0 0 1 15,0 0 2-15,0 0 4 16,0 0-4-16,0 0 0 0,0 0-7 15,0 0-1-15,0 0 1 16,0 0-3-16,0 0 3 16,0 0-3-16,0 0-3 15,0 0 3-15,0-3 0 16,0 3-1-16,0 0 1 16,0 0 0-16,0 0 1 15,0 0-1-15,0 0 2 16,0 0-2-16,0 0 0 15,0 0 2-15,0 0-1 0,0 0-1 16,0 0 0 0,0 0 0-16,0 0 0 0,0 0 0 15,0 0 0-15,0 0 2 16,0 0-1-16,0 0 4 16,0 0 2-16,0 0-2 15,0 0 3-15,0 0-5 16,0 0 1-16,0 0 0 15,0 0-3-15,0 0 1 16,0 0-1-16,0 0 1 16,0 0 1-16,0 0-2 15,0 0 1-15,0 0-2 16,0 0 0-16,3 0 1 16,4 0 2-16,3 0 0 15,1 0-2-15,1 0-1 0,4 0 1 16,2 0 0-16,3 0 0 15,3 0-1-15,1-2 1 16,4 0 0-16,-5-4 0 16,1 2 1-16,-3 1 1 15,-2-1-3-15,-7 4 0 16,-4-3-1-16,-3 3 0 16,0 0-7-16,-6 0-5 15,0-3-18-15,0 3-22 16,0-4-156-16</inkml:trace>
  <inkml:trace contextRef="#ctx0" brushRef="#br0" timeOffset="52439.2877">24651 16356 325 0,'-15'28'16'16,"-1"12"19"-16,4-1-3 16,4 5-14-16,5-2-6 15,2-5 2-15,1 3-1 16,0-4 1-16,0-3-4 16,6 1 1-16,4-5 1 0,2-4-1 15,0 3-3 1,2-8 2-16,-1 3-5 0,2-3-5 15,4-6 0-15,0-1-3 16,3-5-12-16,-2-4-17 16,1-4-47-16,-3 0-147 15</inkml:trace>
  <inkml:trace contextRef="#ctx0" brushRef="#br0" timeOffset="52657.5508">24882 16792 383 0,'5'0'20'0,"2"0"-4"16,8 0 22-16,2 0-19 16,5 0-15-16,2 0-3 15,1 0 1-15,-2 0-2 16,0 0-2-16,-3 0-14 15,-4-1-30-15,0-8-103 16</inkml:trace>
  <inkml:trace contextRef="#ctx0" brushRef="#br0" timeOffset="52882.4935">25248 16645 319 0,'0'17'34'16,"0"6"12"-16,0 7 9 16,0-1-32-16,0 5-12 15,0 0-2-15,1 1-4 16,5 5-4-16,-1-8-1 16,1 2 0-16,-1-7-7 15,-2-8-16-15,0-5-59 16,-1-5-151-16</inkml:trace>
  <inkml:trace contextRef="#ctx0" brushRef="#br0" timeOffset="53595.0853">23414 15261 132 0,'-9'-10'162'0,"6"7"-126"15,3 3 20-15,0 0-12 16,0 0-24-16,0 0-6 15,0 0-2-15,9 0 2 16,12 0 8-16,9 0-3 16,6 0 1-16,9 7-10 15,8 0 2-15,7 6-5 16,7-3 2-16,9 0-1 16,6-7-4-16,5 1 4 15,1-4 1-15,-2 0-4 0,-2 0 4 16,-7 0-7-1,-6-3-2-15,-12-1-1 0,-10 1-1 16,-10 0 2-16,-4 2-7 16,-9-5-3-16,-5 2-10 15,-6 1-16-15,-5-4-14 16,-5 0-55-16,-5-6-219 16</inkml:trace>
  <inkml:trace contextRef="#ctx0" brushRef="#br0" timeOffset="53827.9484">24432 14982 316 0,'0'0'86'0,"0"0"-76"15,19 12 44-15,6 8-13 16,8 13-15-16,5 0-13 15,-4 4-5-15,5 3-3 16,-1-1-5-16,0-3-4 16,-1 0-10-16,-3-5-22 15,-4-1-44-15,-6-5-85 16</inkml:trace>
  <inkml:trace contextRef="#ctx0" brushRef="#br0" timeOffset="60727.9429">12259 15219 151 0,'0'-7'102'0,"0"1"-38"15,0 2-10-15,0 4-6 16,0 0-20-16,0-3-1 16,-3 3-9-16,3 0-1 15,0 0-3-15,-3 0-3 16,0 0-2-16,-10 10-3 15,-4 10-3-15,-5 12-2 16,-8 12 1-16,-1 12 0 16,-2 9 2-16,0 11 1 15,0 5-3-15,5 4 3 16,-2 1-3-16,5 3 0 0,5 1 0 16,4-4-2-16,7 6 4 15,6-2-3-15,3 2 0 16,6-1 0-16,16-5-1 15,7-2 0-15,11-5-1 16,2-7 1-16,7-6-5 16,6-6 2-16,-4-4-4 15,7-6-5-15,-6-1-16 16,0-9-15-16,4-2-31 16,-1-9-85-16</inkml:trace>
  <inkml:trace contextRef="#ctx0" brushRef="#br0" timeOffset="61868.2679">26107 15169 337 0,'23'-17'15'15,"-3"15"-2"-15,1-1 22 16,9 3-6-16,-6 5-15 15,0 19 3-15,4 9 10 16,1 13-9-16,0 4 7 16,3 9-4-16,1 7-11 15,1 1-5-15,3 5 1 16,-4 4-2-16,0 4 0 16,-9 5 1-16,-3 4 0 0,-8 0-1 15,-10 4-3-15,-3 3 0 16,-2 0 2-16,-20 6-3 15,-6-5 1-15,-4 0-2 16,-2-1 0-16,-3-3 1 16,-8 0-2-16,0-4-5 15,-2-6-45-15,0-12 50 16,6-10-3-16,3-18-7 16,4-7-13-16,1-12-28 15,-1-9-102-15</inkml:trace>
  <inkml:trace contextRef="#ctx0" brushRef="#br0" timeOffset="63201.3373">8917 15502 274 0,'-27'0'122'0,"-10"0"-105"15,-8 7-3-15,-4 20 7 16,12 10-3-16,-5-1-14 16,-4 10 2-16,-5 3-2 15,3 8 0-15,-4 5-2 16,7-5 3-16,11-1 0 16,10-10-2-16,12-9-2 15,12-5-2-15,9-2 1 16,21-3-2-16,19-2 1 15,12-1 0-15,14-1-1 16,1-3 4-16,6-7-4 16,-3 0 4-16,-12-3-4 0,-7 3 2 15,-15-2 0-15,-11 5 4 16,-13-5-2-16,-12 7 0 16,-9 3 1-16,0 10 3 15,-15 6-3-15,-18 1-2 16,-6 2 0-16,-7-1-1 15,-6-1-1-15,1-4-4 16,-1-4-2-16,0-10-5 16,7-10-9-16,6-8-22 15,9-2-44-15,11-12-67 16</inkml:trace>
  <inkml:trace contextRef="#ctx0" brushRef="#br0" timeOffset="63433.5987">9423 16134 243 0,'0'20'85'15,"0"8"-60"-15,-9 6 9 16,3 3-9-16,3-3-15 15,0-2-10-15,3 1-1 16,0-9-10-16,0-5-14 0,0-3-52 16,6-9-123-16</inkml:trace>
  <inkml:trace contextRef="#ctx0" brushRef="#br0" timeOffset="63629.7225">9335 15847 268 0,'13'-3'7'0,"7"2"15"0,5 1-6 16,5 0-16-16,-2 7-5 15,8 9-45-15,0 4-208 16</inkml:trace>
  <inkml:trace contextRef="#ctx0" brushRef="#br0" timeOffset="64942.8722">9972 16025 175 0,'0'0'70'0,"0"0"-10"15,0 0-5-15,0 0-23 16,0 0-14-16,0 9-3 15,0 12-2-15,-3 12-1 16,3 6-5-16,0 6-1 16,0 6-3-16,0-1 0 15,0-5 2-15,0-7-3 16,0-8 1-16,0-8-2 0,0-6 2 16,0-8-2-16,0-5-1 15,0-3-1-15,0 0 1 16,0 0 1-16,0 0-1 15,0-10 0-15,0-7-4 16,-4-3 4-16,0 4-1 16,0 3 2-16,1 6-1 15,3 2 1-15,0 4-1 16,-3 1 0-16,3 0-3 16,0 0-1-16,0 0-4 15,0 0 0-15,0 0 4 16,0-1-1-16,0 1 2 15,0 0 0-15,0-3 3 16,0 3 0-16,0 0 0 0,0 0 0 16,0 0 1-1,0 0-1-15,0 0 0 0,0 0 0 16,0 0-3-16,0 0-1 16,0 0-8-16,0 0 0 15,0-3 9-15,0 3 3 16,0-2 0-16,0 2 0 15,0 0 1-15,0-1 0 16,0 1-1-16,0-1 0 16,0-2 1-16,0-2-1 15,0 0 0-15,3 2 3 16,-3-4-1-16,3 3 0 0,-3-2 1 16,0-3 1-16,3-5-2 15,-2-2 0-15,3-4 4 16,0 0 1-16,-4-3 2 15,0 0 0-15,0-3-1 16,0 0 1-16,0 2-3 16,-4-3-1-16,-7 0 2 15,-1 2-3-15,-7 0-1 16,2 6 4-16,-2 3-6 16,-2 2 3-16,3 4 1 15,2 5-1-15,-1 1 2 16,1 4-1-16,4 0-2 15,-3 0 1-15,3 14-4 16,0 8 1-16,-2 9-3 0,7 9 2 16,1 5 0-16,6 4 0 15,0 8 0-15,0-5 0 16,12-5 0-16,6-8-1 16,3-9-1-16,0-6 1 15,-2-9 0-15,1-4 0 16,2-5-1-16,-1-6-3 15,0 0 4-15,-2-20 1 16,5-9 0-16,-6-6 0 16,0 3 0-16,-6 3 0 15,-2 6 0-15,-7 13 1 16,0 6-1-16,-3 4 0 16,0 0-4-16,3 14-1 0,5 16 2 15,1 12 3-15,1 8 0 16,-1-4 0-16,-3-4 0 15,2 2 0-15,2 3 0 16,-1 2 0-16,-3 1 1 16,1-4 7-16,-7-6 0 15,0-8-5-15,0-2 0 16,-7-3 2-16,-8-5 1 16,-9-2-3-16,-4-3-2 15,-5-3 0-15,-3-4-1 16,-3-3-2-16,-4-6 0 15,1-1-5-15,-3-5-5 16,7-22-4-16,-1-6-23 0,6-8-27 16,11 0-49-1,11 2-64-15</inkml:trace>
  <inkml:trace contextRef="#ctx0" brushRef="#br0" timeOffset="65982.6891">10254 16256 217 0,'0'0'52'0,"3"0"-15"16,-3 20 12-16,3 12-7 15,0 12-20-15,0 5-14 16,0 1-4-16,4-7 1 16,-4-3-4-16,0-8-1 15,0-5 0-15,-2-10 1 16,-1-9 0-16,0-3 1 16,4-5 3-16,-4 0-5 15,0-3 8-15,0-17-6 16,0-10-2-16,0-9-2 15,0-5 0-15,0-5 2 16,6 5-5-16,1 5 3 16,5 9 1-16,0 10 1 0,0 8 0 15,0 7 0-15,-3 5 1 16,7 0 0-16,-2 17-1 16,5 10 1-16,2 10 2 15,-6-2 5-15,1-1-2 16,1-4-1-16,-1-5 2 15,-1-8-3-15,0-6-4 16,-3-5 0-16,-3-6 0 16,1 0 1-16,1-6 1 15,1-14 0-15,1-9 0 16,-1-2-2-16,0-6 0 16,-6 5-1-16,-3 5 0 0,0 8-1 15,-3 9 2-15,0 9 0 16,0 1-2-16,0 0 2 15,3 11-6-15,0 10 6 16,7 7 0-16,-1-2 1 16,5 1 0-16,2-2 1 15,0-1 0-15,4-4-2 16,2-5 4-16,-2-3-3 16,-1-6 1-16,2-6 0 15,-3 0-1-15,2-13 1 16,3-11 0-16,-2-4-2 15,-3-2-4-15,-3 0 0 16,-5 4 1-16,-7 12 2 16,0 4 1-16,-2 10 1 15,3 0 1-15,-4 1-1 0,0 18 0 16,3 4-1-16,0 4 0 16,0-1 0-16,7-5-1 15,2-2 1-15,6 0-3 16,-3-2 3-16,4-7 1 15,-2-3-1-15,2-7 0 16,-3 0 1-16,4 0-1 16,-7-13 4-16,-3-7-2 15,0-4-1-15,-7-2 2 16,-3-4 1-16,0 3-2 0,-3-2-1 16,-11 9 3-1,-2 1-3-15,1 8 2 0,-3 2 0 16,3 8-2-16,-1-2 0 15,2 3 0-15,1 0 0 16,4 0 1-16,3 0-2 16,0 0 0-16,1 0-3 15,5 0 1-15,0 0-5 16,0 0-11-16,0 0-25 16,0 0-47-16,11 7-46 15</inkml:trace>
  <inkml:trace contextRef="#ctx0" brushRef="#br0" timeOffset="66210.0903">11188 16325 195 0,'6'0'50'0,"4"17"-12"16,1 6 7-16,2 0-14 15,-1-3-15-15,-3 0-13 16,3-3-3-16,-6-4-1 16,0-3-8-16,-3-6-14 15,-3-3-31-15,0-1-55 16,0 0-24-16</inkml:trace>
  <inkml:trace contextRef="#ctx0" brushRef="#br0" timeOffset="66368.2441">11064 16061 75 0,'0'0'159'16,"0"0"-158"-16,7 3 7 16,10 7-8-16,5 7-16 15,-2 3-77-15</inkml:trace>
  <inkml:trace contextRef="#ctx0" brushRef="#br0" timeOffset="66996.6273">11470 16379 178 0,'7'0'39'0,"-4"0"22"16,3 0-1-16,2-4-19 15,-5-16-13-15,4-6-10 16,-7-3-11-16,0-1-3 16,0 3-1-16,0 3-1 15,-7 11 2-15,-6 7 6 16,3 6 0-16,-3 0 2 0,1 19-11 16,-3 11 0-1,6 9 1-15,3 8-2 0,3-3-1 16,3-2 1-16,0-2 1 15,0-8 1-15,0-4-2 16,6-5 1-16,6-8-1 16,-4-5 1-16,5-9-2 15,-4-1 2-15,4-4 0 16,1-18 4-16,2-15 2 16,-4-8-3-16,-2-9-2 15,1-9-1-15,-8-12 1 16,0-4-2-16,-3-8-2 15,0-2-1-15,0-3 1 16,-6 2-2-16,6 8 0 16,0 8 4-16,0 16 0 0,6 18 1 15,3 10-1-15,-3 14 0 16,-6 12 0-16,4 4 0 16,2 3-2-16,-2 24 1 15,6 16 1-15,-4 14 8 16,1 12-4-16,-1 7 1 15,3 9-1-15,-3 5 1 16,6 9 1-16,0 0 3 16,0-3-3-16,4-7-3 15,2-13-2-15,3-10-1 16,3-7-3-16,1-6 1 16,2-14-11-16,3-5-12 0,-6-14-60 15,0-14-264-15</inkml:trace>
  <inkml:trace contextRef="#ctx0" brushRef="#br0" timeOffset="67791.5203">7806 16101 404 0,'-8'-23'41'16,"-20"3"-5"-16,-8-2 7 15,0 3-16-15,-13 4-13 16,-12-2 7-16,-6 4-3 15,-14 3-8-15,-13 3-4 16,-12 4-1-16,-3-1 6 16,-1 4-7-16,1 0-1 15,6 0 3-15,6 0-4 16,9 0-1-16,16 0 0 16,11 0 0-16,18 0-1 0,13 0 0 15,9 0 0-15,11 0-3 16,4 0-10-16,6 0-14 15,0 0-18-15,0 0-34 16,0 7-139-16</inkml:trace>
  <inkml:trace contextRef="#ctx0" brushRef="#br0" timeOffset="68144.0638">7010 15605 368 0,'-35'0'44'15,"-10"3"-29"-15,-10 18-5 0,-20 12 3 16,-7 6-6-16,-9 8-1 16,3 2 0-16,7 4-1 15,4 0 5-15,11-8-1 16,14-8 5-16,10-6 0 15,17-11-1-15,8-8-5 16,10-2-8-16,7 0 0 16,0 6-4-16,27 8 2 15,16 5 2-15,8 6 3 16,13 6-2-16,9-1 0 0,0 0-1 16,9-1-1-16,-1-2-4 15,4-8-9-15,3-3-15 16,-8-12-32-16,-14-9-152 15</inkml:trace>
  <inkml:trace contextRef="#ctx0" brushRef="#br0" timeOffset="69201.3682">2469 15248 311 0,'0'-7'58'0,"0"4"-44"15,0 3 16-15,0 0 9 16,0 0-23-16,0 3-6 16,0 21-4-16,3 16 9 15,10 19-5-15,-2 17-4 16,-1 16 1-16,2 14 1 16,-3 7-3-16,2 5-1 0,-1-5-3 15,-6 0-2-15,1-8 0 16,-2-18 1-16,0-9 0 15,-3-25 0-15,0-18 0 16,0-15 0-16,0-13 0 16,0-7 0-16,0 0-2 15,0 0 2-15,0-17-2 16,0-18-2-16,0-24-2 16,0-15 3-16,0-8-1 15,16 2-2-15,11 2 2 16,10 11 1-16,7 5 3 15,5 6 1-15,-1 10-1 16,4 15 0-16,0 13 0 16,-7 18-1-16,1 9-1 0,-7 34 1 15,-2 16 1-15,-4 13 3 16,-3 7 3-16,-2 4-5 16,-7-1 5-16,0 2-5 15,-6-5 4-15,1-6-5 16,-2-7 3-16,-4-7-1 15,-1-14-2-15,-3-10 0 16,0-13-2-16,-3-11-3 16,-3-8-11-16,0-3-24 15,0 0-45-15,-9-23-295 16</inkml:trace>
  <inkml:trace contextRef="#ctx0" brushRef="#br0" timeOffset="69870.3831">3579 16336 334 0,'0'0'39'16,"0"0"-36"-16,22 9-3 15,11 1 11-15,9 4-1 0,10-2 2 16,8-2 8 0,1 0-4-16,-3-7 3 0,0-3-2 15,-8 0-6-15,-9 0-1 16,-8-6-10-16,-8-8-4 16,-17-1-14-16,-5-2-35 15,-3-3-129-15</inkml:trace>
  <inkml:trace contextRef="#ctx0" brushRef="#br0" timeOffset="70093.406">3891 16133 315 0,'-3'4'60'0,"0"19"-41"16,1 17-6-16,2 13 3 16,0 9-4-16,8 2-1 15,14-8-4-15,5-4 6 16,1-5-1-16,-1-12-4 15,6-6-8-15,4-4 0 16,5-11-3-16,6-6 0 16,0-8 2-16,-1-7-4 15,-5-18-6-15,-5-15-14 16,-4-3-44-16,-10-7-85 16</inkml:trace>
  <inkml:trace contextRef="#ctx0" brushRef="#br0" timeOffset="70529.1081">2041 15034 278 0,'0'-13'41'0,"0"6"-16"16,0 0 28-1,1 4-6-15,11 0-21 0,9 0-5 16,16 2-8-16,17-2 0 15,19 3 3-15,15-3-3 16,12 3-5-16,11 0-1 16,5 0-3-16,14 0 5 15,4-4-4-15,-3 1 2 16,-4-4-5-16,-9-2-4 16,-15-1 2-16,-12 0 0 15,-14 3-2-15,-20-2-7 16,-15 2-7-16,-14-3-21 15,-14 0-30-15,-14-7-127 16</inkml:trace>
  <inkml:trace contextRef="#ctx0" brushRef="#br0" timeOffset="70731.9686">3225 14390 344 0,'33'26'53'16,"15"8"-19"-16,20 11 10 16,1 5-17-16,1 3-7 15,-1-1-14-15,5-1-6 16,1-2-4-16,1-2-18 16,-1-8-63-16,-2-13-136 0</inkml:trace>
  <inkml:trace contextRef="#ctx0" brushRef="#br0" timeOffset="72215.5948">12692 8090 320 0,'-14'-12'6'15,"-5"-2"-2"-15,-11 1 4 16,-6 4 8-16,-4-1 6 16,3 0-2-16,-2 3 2 15,-3-3 3-15,-4 3-6 16,-8 0 0-16,-7 4-9 16,-9 3 2-16,3 0-4 15,-8 1-3-15,-1 12-1 16,3 4 4-16,-9-1-3 15,4 3 0-15,7 5 0 16,2 3-3-16,2 4 4 0,4 7-3 16,2 10 1-16,0 5-4 15,6 3 0-15,10 1 3 16,8-1-3-16,14 7-3 16,7 11 3-16,10 6 0 15,6 8 3-15,3 3-3 16,22 2 0-16,8 2 1 15,12-6 2-15,7-2-2 16,14 1-1-16,11-5 2 16,14-2 2-16,17-2 1 15,8-10 1-15,11-3 0 16,6-8-5-16,1-10 1 0,2-10 0 16,1-17-1-1,-9-11 0-15,-1-10 2 0,-9-10-1 16,-6-21-1-16,-13-8 6 15,-6-9-2-15,-15-6 1 16,-10-5 1-16,-6-5-2 16,-10-13 1-16,-6-10-2 15,-10-7-1-15,-4-6-3 16,-9-4 0-16,-8-5-1 16,-12 0 1-16,-3 3 0 15,-6 5 0-15,-22 2 1 16,-8 3-1-16,-10 3 3 15,-16 4-2-15,-6 7-1 0,-17 9 0 16,-12 9 0 0,-9 9 0-16,-8 9 0 0,0 3 0 15,-2 12 0-15,2 9-1 16,-7 11-2-16,2 9 2 16,-2 2-1-16,0 13-2 15,-1 13 0-15,4 10 2 16,6 0 1-16,12 1 0 15,18 0-2-15,16-1 3 16,11 1-5-16,16 5 0 16,14 7-5-16,7 1-7 15,15 7-7-15,3 2-19 16,12 0-21-16,15 1-92 16</inkml:trace>
  <inkml:trace contextRef="#ctx0" brushRef="#br0" timeOffset="73813.3424">12556 9855 10 0,'-3'-10'161'0,"-5"0"-142"16,4 3-1-16,1 4 17 15,3 2 10-15,-3-1-9 16,0 2 0-16,0 0-12 16,3 0 1-16,-3 0-2 0,-3 0 0 15,-1 0-9-15,-2 0-3 16,-5 2-4-16,-2 8-1 15,-4 1 1-15,1 8-2 16,-8 0 2-16,2 5 1 16,-5 3 0-16,2 7-2 15,-5 7 0-15,-3 10 3 16,-3 8 3-16,-4 13 0 16,-2 1-5-16,0 6 5 15,4 2-4-15,2 0-3 16,6 4 2-16,3-4-6 15,5 1 3-15,1-2-1 16,6 2-2-16,2-2 5 0,2-1-3 16,4 0 1-16,-2 7 1 15,6 3 4-15,-3 10-1 16,4 7 2-16,4 0-4 16,1-5 1-16,0-1-2 15,1-8 0-15,13-3-1 16,1 0-2-16,-2-6 2 15,4-7-1-15,2 1-1 16,2-5 3-16,6 1-3 16,3-1 3-16,4 0-2 15,6-4 2-15,5 1-1 16,8-7-3-16,9-6 1 16,8-3-1-16,3-10 1 15,5-3-2-15,9-4 0 0,17 0 2 16,6 0 9-16,17 4-2 15,12 4-5-15,-2 1-1 16,6 1 0-16,-4 1-3 16,-9-1-3-16,-11-3 3 15,-4 1 0-15,-12 1 0 16,-6-2 0-16,-9 4 0 16,0-2 1-16,-3 2-1 15,-3-1 1-15,-6 7-1 16,-4 3 0-16,-11 6 0 15,-9 5-3-15,-9 6 2 16,-4-1-1-16,-9 7 2 16,-9-3 0-16,-8 0 0 0,-2 0 0 15,-5-9 1-15,1-8-2 16,-4-7 1-16,0-8 0 16,-3-2 0-16,0-5 0 15,0 3 0-15,0-7 0 16,-6 0 0-16,-4-6-2 15,0-5 0-15,4-2 2 16,-1-7-2-16,4-6 2 16,2-4-1-16,1-3 0 15,0 0-1-15,0 0-2 16,0 0-2-16,0 0-7 16,-3 0-4-16,-6 1 2 0,-8 8-2 15,1 0 4-15,-6 0 9 16,-1-4 4-16,10-2-10 15,-3-2-11-15,2-1 0 16,2 0-19-16,-4 0-20 16,0 0-54-16,2-4-128 15</inkml:trace>
  <inkml:trace contextRef="#ctx0" brushRef="#br0" timeOffset="74849.0824">14759 14746 132 0,'-4'7'26'15,"-1"3"0"1,1 0 18-16,1 0 6 0,0 0-5 16,0-1-8-16,-1 4-5 15,-2 1-2-15,-4-1 1 16,0 4-7-16,-3 0-6 16,-5-2-2-16,-6-1-1 15,-1 2-2-15,-5 1-3 16,-3 0-2-16,-6-2-3 15,-6-1 1-15,-4-4 0 16,-6-3 4-16,-9-4 4 16,-6-3-2-16,0 0 1 15,-8-3-2-15,-7-10-6 16,-9 0-1-16,-6-1 1 16,-10-6-1-16,-5 0-4 0,-5 0 5 15,4-2-5-15,-5 2 3 16,-1-3-2-16,-2 2 0 15,0-1 0-15,5 2-1 16,4 3-2-16,2 7 2 16,3 4 0-16,2 6 1 15,5 0 0-15,0 3-1 16,1 10 2-16,7 7 0 16,2-1-1-16,8 2 1 15,14 2-1-15,13-6-1 16,13 3 3-16,9-5-1 15,6 5 0-15,5 4-1 0,7 2-1 16,3 4-1-16,2 7 1 16,7 5 0-16,3 1-2 15,3-4 2-15,0-2-1 16,0-3 0-16,6-2 1 16,4 1 0-16,-1-6 0 15,0-4 0-15,-3-4 0 16,-1-8 0-16,-1-2-1 15,-1-5 1-15,-3-1 0 16,0-3-1-16,0 0-3 16,0 0-2-16,0 0-8 15,0 0-7-15,0 0-12 16,0 0-12-16,0 0-16 0,-11 0-124 16</inkml:trace>
  <inkml:trace contextRef="#ctx0" brushRef="#br0" timeOffset="75193.9148">11194 15117 165 0,'0'0'163'0,"0"3"-153"15,0 11-3-15,7 14 34 16,4 6-6-16,5 6-7 15,5 6-4-15,3-1-10 16,2-1-2-16,6-4 1 0,1-8-8 16,-4-8 1-16,3-4 1 15,-2-7 2-15,-5-11 1 16,-1-2 3-16,1 0-1 16,4-15 0-16,4-15-2 15,7-7 0-15,5-5-5 16,4-2-4-16,-1 2-1 15,-2 1-1-15,-7 6-10 16,-4 1-9-16,0 4-16 16,-2 8-22-16,-7 8-67 15,0 4-169-15</inkml:trace>
  <inkml:trace contextRef="#ctx0" brushRef="#br0" timeOffset="77100.2929">8389 17320 284 0,'0'-17'54'15,"0"10"-51"-15,4 1 6 0,16-1 21 16,5-3 3-16,5 3 3 16,9-5 2-16,7-1-7 15,5 0-11-15,10-1 3 16,9 1-5-16,8 0-5 16,8 2-4-16,8-1 0 15,8 2-6-15,14 0 4 16,2 0 3-16,7 0-6 15,-4 3 1-15,-3 2 3 16,-3 3-3-16,0-1-2 16,-5 3 3-16,-1-3-5 15,3 3 0-15,7 0-1 16,8 0 4-16,12 0 2 0,13 0-2 16,2 0-3-16,5 0 1 15,-2 3-1-15,-5 0 2 16,6-1-2-16,5-2 4 15,4 0-4-15,10 0 1 16,1-5-4-16,-2-10 1 16,-1 1 1-16,-7 1 0 15,1 6 1-15,-8 7 1 16,0 0-1-16,-3 0-1 16,-1 0-1-16,-2 3 1 15,5 4 0-15,2-3 0 16,13-1 2-16,4 4-2 0,9-2 0 15,-3 0-2 1,0 3 2-16,-9-4 0 0,-1 6 0 16,11 0 2-16,-5 0 0 15,11 3-2-15,-1-6-1 16,0 6-1-16,3-4 2 16,5 4 0-16,5 1 3 15,1 6-3-15,6 3 0 16,-3 0 0-16,0 11 1 15,6 4 1-15,-1-1 0 16,6 0-1-16,8-4-1 16,-3 0-1-16,7-3 1 15,2-2 1-15,5 0 2 16,5-1-3-16,4-2 0 16,-3 2-3-16,5-1 3 0,4 0 4 15,2-1-4-15,4 0-3 16,3-5 3-16,0 2 0 15,5 2 3-15,5-4-3 16,-1 0 0-16,2-5-1 16,-1 1 1-16,4-4 2 15,-5 1-2-15,-1-3-2 16,0 3 2-16,-6-2 0 16,-7 2 0-16,-9 2 0 15,-14-1 0-15,-6 2-2 16,-5 1 2-16,-6-2 0 15,-2 1-1-15,-9-1 1 0,-6-2-3 16,-6-1 3-16,-5 3 2 16,-8-5-2-16,-9 3 0 15,-13-2 0-15,-13-2-1 16,-7 4 0-16,-17 0 2 16,-13-3-2-16,-10 0 0 15,-13 0 1-15,-11-3-2 16,-14-2 2-16,-19 0-1 15,-14-5-1-15,-14 2 1 16,-7-2-3-16,-6 0 1 16,-1 0-2-16,0 0-4 15,-1 0-6-15,-18 0-23 16,-17-8-20-16,-15 1-24 0,-17-6-199 16</inkml:trace>
  <inkml:trace contextRef="#ctx0" brushRef="#br0" timeOffset="82734.4351">11931 2818 464 0,'-3'-10'24'0,"-3"5"-17"16,0 4 1-16,6 1 35 15,0 0-9-15,0 0-17 16,0 0-3-16,0 0-4 16,-3 0-1-16,3 0-9 15,0 0-3-15,0 16 1 16,9 12 2-16,13 17 5 16,11 10-1-16,0 4-2 15,6 0-2-15,7-4 1 16,5-5-4-16,4-5 5 15,6-4-2-15,-1-1 1 0,-8-4-1 16,-4-3-1-16,-8-3-1 16,-9-5 0-16,-4-5-1 15,-9-6-7-15,0-4-2 16,-6-5-9-16,-6-3-20 16,-6-2-15-16,0 0-83 15</inkml:trace>
  <inkml:trace contextRef="#ctx0" brushRef="#br0" timeOffset="83125.246">12823 2878 385 0,'0'13'7'15,"-2"8"-7"-15,-8 11 31 16,-9 8 4-16,-4 10-13 16,-5 6-7-16,-5 3 1 15,-4 1-6-15,1-1 4 16,2 3 0-16,-2 0-5 16,3 5-2-16,1 1 1 15,6 6-5-15,-4 3-1 16,5 0 0-16,1-4 3 0,0-6-5 15,6-9-1 1,3-4 1-16,2-7 2 0,3-8-2 16,4-6-1-16,2-9 0 15,0-7 0-15,1-6-6 16,3-4 4-16,-3-1-8 16,3-5-5-16,-6-1-9 15,0 0-28-15,-3-7-192 16</inkml:trace>
  <inkml:trace contextRef="#ctx0" brushRef="#br0" timeOffset="83605.5619">12237 2677 248 0,'0'-3'37'15,"0"2"-19"-15,0-4 55 0,0-5-23 16,10-5-28-16,5-11-10 16,6-10 9-16,7-3-5 15,2 2-5-15,0 4-2 16,-6 10-2-16,-3 8-1 16,-12 5-3-16,-2 6-2 15,-4 1-1-15,0 3 0 16,-3 0-1-16,3 0-6 15,3 13-4-15,6 15 9 16,3 13 2-16,1 8 2 16,1 2-1-16,-1-3-1 15,-1-6-1-15,0-4 1 16,-3-3-4-16,0-6-16 0,-2-4-41 16,-3-2-75-1</inkml:trace>
  <inkml:trace contextRef="#ctx0" brushRef="#br0" timeOffset="83989.8453">12789 3702 341 0,'0'-4'1'16,"0"1"10"-16,13 0 4 15,14-2 14-15,4-1-3 16,8-1 0-16,6-1-6 16,4-2-2-16,-1 0-7 15,-2 2-4-15,-7-2-7 16,-15 0 0-16,-9 0-6 16,-5-3-12-16,-7 2-44 0,-3-3-139 15</inkml:trace>
  <inkml:trace contextRef="#ctx0" brushRef="#br0" timeOffset="84228.8698">13048 3392 268 0,'-3'0'57'0,"-4"0"-45"16,-2 10 6-16,3 8 2 16,0 8-6-16,-2 5 0 15,8 7 1-15,0 10 5 0,0 8-2 16,5 6-5-1,1-2-5-15,6-5-4 0,4-12-1 16,11-7-3-16,-2-8 1 16,11-7 0-16,3-10-1 15,3-7-3-15,4-4-12 16,2-5-10-16,1-13-33 16,2-8-74-16</inkml:trace>
  <inkml:trace contextRef="#ctx0" brushRef="#br0" timeOffset="84492.1409">13815 3266 325 0,'9'3'8'16,"15"0"-8"-16,5-1 28 16,6-1-4-16,7-1-9 15,4 0-2-15,-4 0-5 16,0 0-8-16,-10 0-5 16,-6 0-19-16,-10 0-81 15,-8 0-132-15</inkml:trace>
  <inkml:trace contextRef="#ctx0" brushRef="#br0" timeOffset="84700.9472">13818 3611 290 0,'6'5'33'16,"18"3"-32"-16,7-6 29 15,5 0-4-15,6-2-15 16,4 0-6-16,-1 0-2 16,-2-4-3-16,-7-4-15 15,-4 0-51-15,0-1-164 16</inkml:trace>
  <inkml:trace contextRef="#ctx0" brushRef="#br0" timeOffset="86686.5682">17496 2689 370 0,'3'-9'32'16,"-3"4"1"-16,0 3 33 15,0-3-25-15,0 1-19 16,0 0-2-16,0 1-3 16,0 1-3-16,0 2-2 15,0 0-6-15,0 0-1 16,0 0-1-16,0 0-4 16,0 0 1-16,0 0-1 0,0 0 0 15,0 0-4-15,0 20 1 16,0 12 3-16,0 18 1 15,0 12 1-15,0 7 0 16,0 5-1-16,0-1 0 16,0-2 0-16,-3-4 0 15,0-1-1-15,-5 2 0 16,2-4 0-16,-1-6 1 16,2-6-1-16,2-8 0 15,2-7 0-15,1-7 0 16,0-7-1-16,0-4 0 15,0-8 1-15,0-7-2 0,0-1-1 16,0-3 0-16,0 0 3 16,0 0-3-16,0-14 2 15,0-15-1-15,0-10-5 16,9-11 6-16,4-6 0 16,4-5-5-16,2 2 3 15,8 4-1-15,-2 7 2 16,2 12 1-16,2 7 0 15,-4 12-1-15,-4 10-1 16,-9 7 1-16,1 0-1 16,0 6 0-16,4 15 3 15,-1 7 0-15,4 7 3 16,-8 5-3-16,2 1 1 0,-3-2 1 16,0 1 0-16,-1-5-1 15,-1-1-1-15,0-5 0 16,1-2-1-16,-2-2 0 15,-2-7-1-15,0-3-4 16,-2-5-29-16,0-3-11 16,1-3-36-16,-1-2-137 15</inkml:trace>
  <inkml:trace contextRef="#ctx0" brushRef="#br0" timeOffset="86981.2969">17999 3539 261 0,'0'-2'73'0,"4"2"-69"16,5-1 18-16,3 0 19 15,6-1-13-15,1 1 3 16,10-2-1-16,-1 0-11 15,6-1-5-15,5-2-1 16,-7 0-1-16,0 1-9 16,1 0 2-16,-7-2-5 0,-3 1 0 15,-4-1 0 1,-9 0-7-16,-3-3-11 16,-7 0-56-16,0-3-218 0</inkml:trace>
  <inkml:trace contextRef="#ctx0" brushRef="#br0" timeOffset="87265.125">18282 3292 83 0,'-10'20'113'16,"3"6"-98"-16,1 10 45 15,-3 4 4-15,1 3-22 16,-1 2-7-16,-1-1-2 15,6-3-5-15,1-3-10 0,3-3-4 16,0-4-4-16,0-4-1 16,11-4-2-16,1-4-1 15,4-5-4-15,8-5 3 16,0-8 2-16,9-1-6 16,4-10-1-16,5-18-7 15,0-7-14-15,-1-9-19 16,-5 2-26-16,-3-1-72 15</inkml:trace>
  <inkml:trace contextRef="#ctx0" brushRef="#br0" timeOffset="88151.9572">17350 2448 171 0,'0'0'30'0,"0"0"-23"16,0 0 41-16,3 0 4 15,13 7 3-15,4 3-14 16,5 1-2-16,9 2-13 15,1-2 1-15,9-1-8 16,10 0-1-16,1-3-9 16,0 0-1-16,8-3-3 15,1 0-3-15,-3 1 0 16,3-5-2-16,2 2 0 0,-1-2-1 16,-3 0-3-16,-10 2-4 15,-13-2-10-15,-14 0-7 16,-10 0-18-16,-7 0-36 15,-8 0-87-15</inkml:trace>
  <inkml:trace contextRef="#ctx0" brushRef="#br0" timeOffset="88399.8811">18064 2416 225 0,'0'0'30'0,"0"0"-17"0,0 0-10 15,0 0 29 1,12 11 15-16,6 4-4 0,-2 6-5 16,6 5-9-16,0-1-6 15,1 0-10-15,1 3-5 16,-3-4-5-16,0-2-3 16,1-1-2-16,4-4-1 15,-3 0-6-15,0-3-21 16,-1-1-22-16,1-2-47 15,-8-1-80-15</inkml:trace>
  <inkml:trace contextRef="#ctx0" brushRef="#br0" timeOffset="92537.0035">2573 16563 194 0,'-25'23'30'16,"4"-3"8"-16,6-3-11 15,6-3 1-15,2-6 0 16,5-4-5-16,2 3-6 15,0 12-10-15,5 8-3 16,14 9 9-16,12 11 3 16,7 5-2-16,7 0 9 15,8 2-15-15,7-4-4 16,16 0-2-16,11-2 6 16,12-4 1-16,12-5-3 15,14-5-2-15,9-3 1 16,7-7-5-16,5-10 2 15,0-12 0-15,6-2 0 0,5-30 1 16,1-12 2-16,11-17-3 16,-1-17-2-16,-8-10-20 15,-14-12 20-15,-22-8 0 16,-27-4 1-16,-19-8-1 16,-17-8-3-16,-18-7 3 15,-10 2 0-15,-24-6 0 16,-9-1 1-16,-24-10-2 15,-30-12 0-15,-16-8 0 16,-18-7-3-16,-18 5 3 16,-7 10 1-16,-14 18 2 15,-9 16 3-15,-7 15 1 0,-12 18 2 16,-5 11-3-16,-4 15 4 16,-6 21-9-16,4 9 0 15,-7 15 1-15,-10 9 2 16,-10 10-2-16,-1 3 2 15,6 16-1-15,12 17 3 16,11 20 7-16,11 9-11 16,3 8 2-16,11 9 4 15,7 4-5-15,11 6-1 16,13 6-1-16,24 5 0 16,21 9-5-16,19 4 3 15,18-2-4-15,15 2 6 16,12-8-3-16,3-8 3 0,24 2 0 15,12-5-1 1,6-1 1-16,10 3 0 0,15-7-1 16,3 4 1-16,5 6-2 15,-1 3-5-15,-2 4 6 16,-2-1-3-16,-6-6 0 16,-3-3 0-16,-6-3 2 15,-7-7 1-15,-3-7-1 16,-9-7 2-16,-3-11 0 15,-5-9 0-15,-3-9 0 16,-4-7-1-16,0-6 1 16,-6-8 0-16,0-2-1 15,-6-3 0-15,1-6-1 16,-7-2-1-16,0-2-1 0,-3-6 4 16,-3 0-3-16,0 1 1 15,0-2 2-15,0 0 0 16,0 0 0-16,0 0 1 15,2 0 0-15,-2 0 1 16,0 0-1-16,0 0-1 16,0 0 2-16,0 0-2 15,0 0 1-15,0 0-1 16,0 0 0-16,0 0 0 16,0 0 1-16,0 0-1 15,0 0 0-15,0 0-2 16,0 0 2-16,0 0-1 15,0 0-1-15,0 0 0 0,0 0-1 16,0 0-4-16,0 0-2 16,1 0-2-16,-1 0-5 15,3 0 5-15,-3 0 4 16,1 0 1-16,-1 0 2 16,0 0-4-16,0 0-1 15,2 0-4-15,-2 0-5 16,0 0-10-16,1 0-6 15,1 0-16-15,1 0-9 16,0-4-39-16</inkml:trace>
  <inkml:trace contextRef="#ctx0" brushRef="#br0" timeOffset="95382.4662">12841 16219 269 0,'9'-17'95'0,"4"5"-73"16,-10 4-12-16,-3 7 7 16,0 1 7-16,0 0-4 15,0 0-2-15,0 0-3 16,0 0-4-16,0 0-2 16,0 0-3-16,0 0 1 15,0 0 0-15,0 0-1 0,0 9-2 16,0 14-3-1,0 17 4-15,0 16 1 0,0 14-5 16,0 6 2-16,0 3-1 16,0 0-1-16,0-7 2 15,1-9-3-15,-1-9 0 16,2-6 0-16,-1-10-1 16,-1-10 1-16,0-8 0 15,4-10 1-15,-4-9-1 16,3-1-1-16,0 0-2 15,7 0 3-15,5 0 0 16,6 0 4-16,5 0-2 16,9 0 1-16,1-1-1 15,3-7-1-15,-4 3-1 0,5-2 0 16,1 0 1-16,7 1-2 16,4-3 1-16,11 2 0 15,7-3 0-15,9 1 1 16,0 2 0-16,0 4-1 15,3 3 2-15,-1 0-1 16,-6 0-1-16,2 0 1 16,-4 0-2-16,-6 1 2 15,8 4 0-15,2-2 0 16,2-1 0-16,-1 3-1 16,-7-1 1-16,1 2-1 15,-7 1 3-15,3 1-1 16,0 2 2-16,0-3-4 0,-3 3 1 15,4-8 0 1,-5 0 2-16,2-2-3 0,-2 0 3 16,-5 0-1-16,-4 0-2 15,-7-4 0-15,-5-3 1 16,-7 4-2-16,-4 0 0 16,-9-2 1-16,2 3 0 15,-8-1 1-15,3 1-1 16,-8 0 0-16,-5 1-1 15,-2-1 2-15,-1 2-1 16,-3 0 0-16,1-2 1 16,1 2-1-16,-3 0 0 0,0 0 0 15,1 0 0 1,1-3 0-16,3 0-1 0,-2-1 1 16,3-3 0-16,0-3 2 15,1 0-2-15,-4-6 1 16,3 2-1-16,0-5 2 15,2-7-2-15,5-4 0 16,-7-3 0-16,3-7 0 16,1-6 0-16,1 0-2 15,-5 3 0-15,-3 6 2 16,-3 7-6-16,0 6-4 16,0 6-10-16,-3 4-9 15,-3 4-27-15,-7 7-79 0,3 3-153 16</inkml:trace>
  <inkml:trace contextRef="#ctx0" brushRef="#br0" timeOffset="96820.8387">20206 16408 330 0,'-4'-4'40'0,"4"4"-23"15,0 0 13-15,0 0-6 16,0 1-17-16,0 22 3 15,14 7 12-15,0 13-4 0,3 7 0 16,1 5-5-16,-6 1-2 16,2 1-7-16,-1-1 1 15,-7 3-2-15,1-4-2 16,-3-1-1-16,2-7 0 16,-1-5 0-16,-1-5 1 15,2-8-1-15,2-6-1 16,1-3 1-16,-2-6 1 15,8-4-1-15,5-3 0 16,5 0 1-16,11-2 3 16,8-5 1-16,4 3-5 15,9-3 3-15,3 0-1 0,-1 0-1 16,4 0 0-16,3 0 0 16,-2-3 2-16,4-4-3 15,1-1 2-15,-4 1-2 16,0 0 1-16,-7 0 0 15,-3 1-1-15,-3 2 0 16,-1 4 0-16,-4 0 1 16,2 0-1-16,-9 0 4 15,1 0-1-15,3 0-2 16,2 0 2-16,0 0 11 16,5 3-8-16,2 1-2 15,2-1 1-15,-3 4-2 16,-2 0-3-16,-6 0 1 0,-1-2 0 15,-1 1 1-15,0 1-2 16,-3 0 2-16,0-3-2 16,-6 2 0-16,-4-3 0 15,-10-3 0-15,-4 0-2 16,-7 0 2-16,-5 0-2 16,-3 0 1-16,0 0 2 15,0 0 1-15,0 0-2 16,0 0 3-16,0 0-3 15,0 0 0-15,0 0 1 16,0 0-1-16,0-3 1 16,0 0-1-16,0 3-1 0,0 0 1 15,0 0 1 1,0 0-1-16,0 0-3 0,0 0 3 16,0 0-5-16,0 0 1 15,0 0-2-15,0 0 2 16,0 0-1-16,3 0-4 15,-3 0 3-15,0 0-7 16,0 0-6-16,0 0-10 16,0-3-15-16,0-1-48 15,0-3-174-15</inkml:trace>
  <inkml:trace contextRef="#ctx0" brushRef="#br0" timeOffset="106502.7654">15720 16187 101 0,'3'-7'26'0,"-3"1"-3"16,0 2-14-16,1 4 3 16,-1 0-2-16,0 0-1 15,0 0 4-15,2 0 6 16,-2 0 6-16,0 0 0 16,0 0 8-16,0 0-5 0,0 0 3 15,0 0-10 1,0 0-5-16,0 0-1 0,0 0-5 15,0 0 0-15,0 0 0 16,0 0-1-16,0 0-5 16,0 0 0-16,0 0-2 15,0 7 2-15,0 3-3 16,0 7 6-16,3-1-5 16,2 0 2-16,-2-2 0 15,3-1-2-15,-3 0 0 16,0-1 0-16,0 2 1 15,1-1-2-15,-4 4 1 16,3 3 1-16,-2 0-2 16,-1 2 1-16,2-2 0 15,-1 4 1-15,-1-4 0 0,0-1 2 16,0-2-3-16,0 1 4 16,0 4 1-16,0-2-1 15,0 3-1-15,0 6 5 16,0-2-3-16,0-4-2 15,0 6-3-15,0-5 2 16,0 3-1-16,0-1-1 16,-1 0-1-16,1-3 0 15,0-3-1-15,0 3 0 16,0-6 0-16,0 1 1 16,0-1 2-16,0-4-3 15,0 1 0-15,1-1 0 0,1-3 0 16,1 0 0-1,-2 0 0-15,1 0 1 0,-2-6-1 16,0 1 0-16,0-5 0 16,0 4 0-16,0-4-1 15,0 3 1-15,0-3 0 16,0 0 0-16,0 0 2 16,0 0-2-16,0 0 0 15,0 0 1-15,0 0 0 16,0 0-1-16,0 0 2 15,0 0 1-15,0 0-3 16,0 0 0-16,0 0 0 16,-2-7 0-16,-1 2 2 0,-3-2-2 15,2 1 0 1,-3-3 0-16,-2 4 0 0,-1-2 1 16,0-2-1-16,0 2 0 15,1 0 1-15,-4 0-1 16,0 1 0-16,3-1 0 15,-3 2 1-15,-4 1-2 16,1-1 2-16,1 3-1 16,-8-1 0-16,3 0-1 15,-6 1 0-15,1 2 1 16,-5 0-1-16,-3 0-2 16,2 0 2-16,-3 0-1 0,1 0 1 15,-2 2 1 1,0 1 0-16,-7 1 0 0,-4-1-1 15,-2 2 1-15,-4-2-1 16,-2-1 1-16,3 0 0 16,0 1 0-16,1-3-1 15,-1 3 1-15,-7-2 2 16,3-1-2-16,-5 3 0 16,2-3 2-16,3 0-1 15,-7 0 2-15,1 0-1 16,-4 0-2-16,-7 0 0 15,-1 0 0-15,3 0 1 16,6 0-2-16,-1 0 2 16,6 0-2-16,1 0 2 15,-4 0-1-15,6 3 0 0,-1-3 0 16,2 3 0 0,-4-2 1-16,3 2-1 0,1 0 0 15,4-3 0-15,-1 1 0 16,0 0 1-16,7-1 1 15,-1 0-2-15,1 0 0 16,6 0 2-16,-4 0-1 16,4 0-1-16,0 0 2 15,5-2 0-15,4-4-2 16,4 2 1-16,9 1-1 16,2 3 0-16,-2-3 0 15,7 2-1-15,-3 0 1 0,4-1 0 16,-2-1 0-16,1 3 0 15,1 0-1-15,3 0 1 16,3 0 0-16,0 0 0 16,0 0 0-16,0 0-1 15,3 0 1-15,0 0 0 16,0 0 0-16,0 0-2 16,0 0 2-16,0-2-1 15,0 2 1-15,0 0-1 16,0 0 0-16,0 0 0 15,0 0 0-15,0 0-1 16,0 0 1-16,0 0 1 16,0 0-4-16,0 0 2 15,0 0 0-15,0-2-4 16,0 2 3-16,0 0 0 0,0 0-7 16,0 0-10-16,0 0-17 15,6 0-41-15,0 9-77 16</inkml:trace>
  <inkml:trace contextRef="#ctx0" brushRef="#br0" timeOffset="134009.3031">15243 2627 90 0,'0'0'227'0,"0"13"-185"16,0 1-1-16,3-3-15 15,3 1-13-15,-5-9-2 16,-1-2-1-16,0-1 6 16,0 0 0-16,0 0 1 15,0 0-3-15,0 0 1 16,0 0-5-16,0 0-1 0,2 0 1 16,-2 0 0-1,0 0-1-15,0 0 1 0,0 0-1 16,0 0 0-1,0 0-2-15,0 0-1 0,0 0-2 16,0 0-1-16,0 0 0 16,0 0-2-16,0 0 1 15,0 0-1-15,0 0-1 16,0 0 1-16,0 0 0 16,0 0-1-16,0 0 0 15,0 0 0-15,0 0 0 16,0 0 0-16,0 1-1 15,0-1 1-15,0 3 0 16,0-1-2-16,0 2 2 0,1 5-1 16,5 5 0-16,0 12 1 15,5 8 0 1,-2 10 0-16,2 9 2 0,0 10-2 16,0 4 0-16,-1 2 1 15,-1-1 0-15,1-1 0 16,3-1-1-16,0 0 0 15,0 0 0-15,0 2 0 16,4 0 2-16,-2 1-1 16,2-4 0-16,-1-4-1 15,0-9 1-15,0-11-2 16,4-8 2-16,-10-10 1 16,3-10-2-16,-3-6 0 15,-7-4-1-15,0-3 1 16,-3 0 3-16,6 0 1 0,5-21 5 15,4-15-2-15,8-16-4 16,-8-15 0-16,0-15-3 16,-6-11 0-16,-3-9-1 15,-2-6 1-15,2 4-1 16,0 4 1-16,-2 11 0 16,6 10 0-16,-3 11-1 15,-4 12 1-15,0 7 0 16,0 9 1-16,0 7-1 15,0 9 0-15,0 9 0 16,-3 9 0-16,0 5 0 16,0 1-1-16,0 0-1 15,4 8-7-15,6 22-2 0,6 15 11 16,1 20 1-16,5 11-1 16,0 10 1-16,5 7 0 15,-5 2-1-15,2-5 0 16,-2-8 0-16,1-12-1 15,-1-9 0-15,1-10 2 16,-4-9-2-16,0-3 1 16,-2-7 0-16,2-5 0 15,-2-8 0-15,2-6 1 16,-9-7-1-16,2-6 0 16,-1 0 2-16,2-11 5 15,0-18-1-15,3-7-2 0,-3-11-1 16,-4-9-1-16,-3-12-2 15,-3-9 2-15,-1-11-2 16,-2-5-1-16,0 0 1 16,0 5-1-16,0 11 1 15,0 16 0-15,0 13 0 16,0 9 0-16,0 12 0 16,0 3 0-16,0 4 0 15,0 3 0-15,0 3 0 16,-2 3 0-16,0 1-1 15,1 4 0-15,1 3 1 16,0 3-2-16,0 0 1 0,0 0-4 16,0 0-1-1,0 0-1-15,0-1 1 16,0 1-4-16,0 0-5 0,0 0-6 16,0 0-11-16,0 0-6 15,0 0-36-15,0 3-56 16,0 12-70-16</inkml:trace>
  <inkml:trace contextRef="#ctx0" brushRef="#br0" timeOffset="135080.642">16347 3434 241 0,'0'0'48'16,"0"0"-33"-16,0 0 18 16,0 0-1-16,0 0-8 15,0 0-4-15,0 0 3 16,0 5-6-16,0 3-4 15,0 6-1-15,0 5-3 16,0 4 2-16,0 6-2 0,0 6-3 16,0 4-2-16,0 4 0 15,0 0-1-15,0-1-3 16,0-5 4-16,0-2-3 16,0-7-1-16,0-7 0 15,0-4 0-15,0-9 0 16,0-3 0-16,0-4 0 15,0-1 0-15,0 0 0 16,0 0 0-16,0-10 1 16,6-11 3-16,4-11-3 15,3-8-1-15,3-6-1 16,-3-3 1-16,-3 3 0 16,3 8 1-16,-3 9 0 15,-1 10-1-15,-2 9 0 16,-4 3-1-16,0 5 1 0,0 2-1 15,-3 0 0-15,1 0-1 16,-1 0 0-16,5 6 1 16,3 10 1-16,-2 6 3 15,4 5 0-15,-3 3-2 16,-1 0 0-16,0 0-1 16,4-1 1-16,-3-6-1 15,-1-3 1-15,0-4-1 16,-2-4 0-16,1-2 0 15,0-2 0-15,-2-3-2 0,-1-1 1 16,-2-2-5 0,0-1-5-16,0-1-12 0,0 0-23 15,0 0-44-15,0 0-92 16</inkml:trace>
  <inkml:trace contextRef="#ctx0" brushRef="#br0" timeOffset="135766.0151">16641 3650 228 0,'-2'0'37'0,"2"0"-21"15,0 0 15-15,0-1-11 16,0 1-6-16,0 0 9 16,0 0 4-16,0 0 0 15,0 0-5-15,0 0-11 16,0 0-4-16,0 0-2 15,0 0 2-15,0 0-2 16,0 0-1-16,0 0-1 0,0 0-3 16,0 0 2-1,0 0-1-15,0 0 0 0,0 0-1 16,0 0 0-16,0 0 1 16,0 0-1-16,0 0 1 15,0 0-1-15,0 0 0 16,0 0 0-16,0 0 2 15,0 0-2-15,0 0 0 16,0 0 0-16,0 0 0 16,0 0 0-16,0 0 0 15,0-1 0-15,0 1 0 16,0 0 0-16,0 0-2 16,0 0 2-16,0 0 2 15,0 0-2-15,0 0 0 16,0 0 1-16,0 0-1 0,0 0 0 15,0 0 0-15,0 0 1 16,0 0-1-16,0 0 2 16,0 0 1-16,0 0-2 15,0 0 0-15,0 0-1 16,0 0 0-16,0-2-3 16,0 2 1-16,0-1-2 15,0 1-4-15,0-2-16 16,0 2-43-16,-1-1-94 15</inkml:trace>
  <inkml:trace contextRef="#ctx0" brushRef="#br0" timeOffset="136184.9934">16632 3485 151 0,'0'0'38'0,"0"0"-35"0,0 13 27 16,0 4 10-16,0 3-14 16,0 2-1-16,10 5 0 15,2 3-8-15,2-2 0 16,0 1-5-16,1-2 0 16,2-1-4-16,-2-4-5 15,1-2 0-15,-2-5-1 16,2-3-2-16,0-2 5 15,1-5-5-15,-4-2-1 16,-1-3-22-16,-5 0 3 0,-3 0-111 16,2-10-100-16</inkml:trace>
  <inkml:trace contextRef="#ctx0" brushRef="#br0" timeOffset="136567.7309">16973 3503 216 0,'0'0'46'0,"0"4"-32"16,-6 12 41-16,-4 4-11 16,0 4-14-16,-6 4 1 15,0 6-8-15,0 1-7 16,-2 5-3-16,1-1 2 0,3-2-4 15,-2-1-2-15,3-6-6 16,6-3 4-16,1-1-4 16,3-5-2-16,0 0 0 15,3-6-1-15,-4 1 1 16,4-3-1-16,0-2 0 16,0-1 2-16,0-3-2 15,0-2-1-15,0-2 0 16,0-1 1-16,0-1-3 15,0 0 1-15,0-1-3 16,0 0-8-16,-3 0-4 16,-2-2-52-16,0-11-64 0,-1-2-23 15</inkml:trace>
  <inkml:trace contextRef="#ctx0" brushRef="#br0" timeOffset="137085.3474">16435 3206 61 0,'-3'-11'3'0,"3"-1"0"15,0 4 23-15,0 1 0 16,-4 1-4-16,4 2 6 16,-4 1 12-16,3 0 4 15,-1 3-14-15,2 0-7 16,0 0-5-16,0 0-8 15,0 0-3-15,-1 0-1 16,1 4-1-16,0 8 6 0,0 3-1 16,-2 5 2-1,-1 4-4-15,2 3 3 0,-2 0 1 16,1 1-7-16,1 0 1 16,1-1-4-16,-2 1 0 15,2 1-1-15,0-1 1 16,0-3-1-16,0 0-1 15,0-4 0-15,0-1-3 16,0-3 2-16,0-1-5 16,0-5-15-16,0-3-7 15,0 1-36-15,0-4-24 16,0 1-67-16</inkml:trace>
  <inkml:trace contextRef="#ctx0" brushRef="#br0" timeOffset="138381.029">16000 3727 218 0,'-2'0'70'16,"2"0"-69"-16,0 0 1 0,0 10 8 15,0 12 6 1,0 12 16-16,0 8-8 0,2 6-3 15,-2 6 3-15,0 2-7 16,0 2-4-16,0 1 3 16,0-1-5-16,0-3-3 15,0 2 0-15,-2-5-1 16,2-6 2-16,0-5-5 16,0-7-2-16,21-4 0 15,1-3-2-15,8-3 1 16,6-6-1-16,2-3 1 15,8-3-1-15,6-7 0 16,3-2 0-16,6-3-1 16,1 0 0-16,3 0 0 0,-4 0-1 15,-3 2-3-15,-1-1 0 16,-8 2 2-16,2 1 1 16,-2 3 2-16,3 0 0 15,-7 2 1-15,0 1-1 16,-5-2 0-16,-4-1 0 15,-5 1 0-15,2-2-1 16,3 3 1-16,3-1 0 16,7 2 1-16,12-1 1 15,12 2 6-15,18 0-4 16,12 0 1-16,12 0 16 16,-3-1-11-16,0 0-9 15,-6-2 5-15,-6-3-4 0,-12-5 0 16,-17 0 0-1,-13 0 1-15,-16-3-1 0,-9-5-1 16,-5-2 5-16,-2-2-3 16,-4 3-3-16,-2 3-1 15,-8 2 1-15,-2 2-5 16,-6 1 1-16,1 0-1 16,-1-2-2-16,-1-3-8 15,0-3-19-15,0 0-48 16,-11-5-56-16</inkml:trace>
  <inkml:trace contextRef="#ctx0" brushRef="#br0" timeOffset="138839.311">18168 4439 289 0,'0'0'3'16,"0"0"8"-16,0 6 28 15,13 2-6-15,0 5-14 16,2 1 5-16,9 3 4 0,-1 0-14 15,6 3 2-15,0-1-6 16,1 0 0-16,2-2-2 16,-4-3-3-16,-2-1-2 15,1-1 0-15,-4-2-2 16,-4 1 3-16,-3-1-3 16,-9 0 1-16,-3 3-1 15,-4 1 3-15,0 6 2 16,-8 2-4-16,-15 7 0 15,-5 4-1-15,-4 4 1 0,-1 1-3 16,4 0 2 0,-5-1-2-16,5-8-3 0,1 2-11 15,2-5-19-15,9-6-43 16,1-5-85-16</inkml:trace>
  <inkml:trace contextRef="#ctx0" brushRef="#br0" timeOffset="139731.2997">19046 4508 102 0,'1'-1'50'0,"3"1"-27"15,-1 0 44-15,1 0-12 16,-1 0-17-16,0 7-5 16,0 7-5-16,0 3 1 0,0 4-5 15,-2 5-7-15,1-1-4 16,-1 1-2-16,3 0-3 16,-1-2-4-16,3-1-1 15,0-4-3-15,4-2 3 16,-3-1-2-16,-1-3-1 15,-5-5 0-15,2-1 0 16,-3-1 0-16,0-3 0 16,0 1 0-16,0-2-4 15,0 1 0-15,0 0-6 16,0 0-15-16,0-3-36 16,0 0-36-16,0 0-144 15</inkml:trace>
  <inkml:trace contextRef="#ctx0" brushRef="#br0" timeOffset="140175.5452">19259 4448 220 0,'6'0'18'15,"0"0"-2"-15,1 0 31 16,6 0-8-16,1 0-16 0,4 0 5 16,9 5 12-1,5 6-17-15,-4 3-8 0,2 1 0 16,-10 0-9-16,0 1 2 16,-10-1-5-16,-2 2-1 15,-5 1 0-15,-3 4 0 16,0 2-1-16,-14-1 1 15,-5 2-2-15,-2-4 0 16,5 0 1-16,-1-4-1 16,7-3-1-16,5-4 1 15,5-3-1-15,0 0-3 16,0-1 1-16,3-2-2 16,12-1 1-16,11-2 4 0,0-1-1 15,4 0 1 1,2 0-1-16,-6-4-1 0,1-3-1 15,-1-2-13-15,-8 2-37 16,7-1-82-16,-3-5-147 16</inkml:trace>
  <inkml:trace contextRef="#ctx0" brushRef="#br0" timeOffset="140546.5074">19889 4412 270 0,'-11'0'10'15,"5"7"-1"-15,3 9 19 16,0 2-18-16,3 2 1 16,0 0-2-16,6-3-3 15,11-3 4-15,1-4-1 16,2-5 5-16,6-5 7 15,1 0 2-15,-2 0 2 16,1-11-12-16,-4-3-4 16,2-3 3-16,-11 0-2 15,-3 3 0-15,-8 1-6 16,-2 2 8-16,0 0-8 0,-16 1 1 16,-3 0-4-1,-3 1-1-15,-2 2-2 0,1 1 0 16,0 4-5-16,1 0-8 15,-1 2-17-15,4 0-26 16,3 4-90-16</inkml:trace>
  <inkml:trace contextRef="#ctx0" brushRef="#br0" timeOffset="140925.3224">19934 4705 93 0,'-5'15'134'0,"5"4"-119"15,0 3 11-15,0-4 4 16,0-2-24-16,8-6 1 16,8-2 2-16,0-7 5 15,8-1 16-15,1 0 0 16,2-14-7-16,2-4-9 15,-7-3 1-15,1 1-1 16,-7-3 1-16,-3 3-6 16,-5 0-2-16,-6 1-3 15,-2 3 2-15,0 3-2 16,-14 0 2-16,-5 5 0 16,-6 1-3-16,-1 2-2 15,0 4-1-15,3 1-1 16,0 0 1-16,7 0-7 0,-1 0-5 15,7 4-16-15,4 2-33 16,3-1-33-16,3 0-97 16</inkml:trace>
  <inkml:trace contextRef="#ctx0" brushRef="#br0" timeOffset="142049.5692">20603 4461 328 0,'0'-1'9'16,"0"1"-7"-16,-1 3 14 15,-4 14 4-15,-1 6-2 16,-5 5-8-16,0 3 3 16,-7-3-2-16,5 2-6 15,-8-5 3-15,3-1-4 0,-2-4-3 16,1-2-1-16,3-2-5 15,-4-5-9-15,5-4-26 16,4-3-66-16,0-4-113 16</inkml:trace>
  <inkml:trace contextRef="#ctx0" brushRef="#br0" timeOffset="142379.3929">20375 4508 203 0,'4'0'19'16,"2"0"-12"-16,4 0 32 15,4 5-6-15,1 5 1 16,8 2 7-16,0 5-8 15,3 0-11-15,-2 1-10 16,1-1 0-16,2 0-7 16,0-2-1-16,0 1 0 15,-5 0-4-15,1-2 0 16,-1-1 0-16,-3-1-2 16,-2-2-6-16,-5-2-3 15,-1-3-29-15,-2-1-23 16,1-4-87-16</inkml:trace>
  <inkml:trace contextRef="#ctx0" brushRef="#br0" timeOffset="142762.2525">21054 4431 96 0,'1'0'152'15,"2"5"-149"-15,2 14 33 16,-1 2-3-16,1 6-8 16,-1 2 2-16,2 2-6 15,2 2-4-15,-5 2 9 16,3 2-6-16,-3 1-10 15,0 4 2-15,-2 1-4 16,-1-3 2-16,0-1-4 16,0-7 0-16,3-8-2 15,1-6-2-15,-2-5 1 16,1-6-3-16,-2-3 0 16,-1-4-3-16,0 0-6 15,0 0-7-15,0-4-29 0,0-10-121 16,-11-2-89-16</inkml:trace>
  <inkml:trace contextRef="#ctx0" brushRef="#br0" timeOffset="144119.355">10464 3173 145 0,'-13'-7'40'16,"1"7"-27"-16,-3 0 29 16,3 7-14-16,-3 16-5 0,2 13-5 15,2 13 3 1,5 8 3-16,6 3 1 0,0-2-8 15,0-7-8-15,10-5-1 16,10-10-2-16,1-6-5 16,6-10 1-16,3-10 2 15,1-10 2-15,8 0 9 16,1-18 0-16,-1-14 4 16,-7-4-14-16,-6-7 0 15,-8 0-5-15,-6-4 0 16,-12 2 1-16,0 3 0 15,-15 2 1-15,-16 5-1 16,-8 4-1-16,-6 6 0 16,-1 5 4-16,1 6-4 0,5 4 0 15,7 4 0-15,8 2-4 16,5 2 1-16,4 1-9 16,7 1-14-16,3 0-32 15,3-3-67-15</inkml:trace>
  <inkml:trace contextRef="#ctx0" brushRef="#br0" timeOffset="144412.0255">11000 2836 48 0,'0'46'52'0,"0"11"4"16,-3 5-2-16,-9 4 4 16,-3 8-16-16,6 9-6 15,-3 12-9-15,-6 6-6 16,2 9-6-16,-2 1-5 16,3-7-4-16,3-8-2 15,0-13-3-15,5-11-1 16,4-11-1-16,0-6-10 15,-1-10-6-15,4-11-24 16,0-10-98-16</inkml:trace>
  <inkml:trace contextRef="#ctx0" brushRef="#br0" timeOffset="144608.2274">11215 3791 144 0,'0'40'13'16,"0"6"-4"-16,-11 8-3 16,1 3-6-16,-2 5-28 15</inkml:trace>
  <inkml:trace contextRef="#ctx0" brushRef="#br0" timeOffset="146294.3644">14574 2490 269 0,'-7'-11'29'16,"7"1"-24"-16,0 6 3 15,4 4 9-15,16 0 7 16,-8 0-9-16,4 17-2 16,4 11-1-16,-3 11 6 15,9 13-3-15,-4 8-1 16,4 11-4-16,-1 12-1 16,-4 10-2-16,-3 7 3 15,0 2-5-15,-3-3-2 16,1-5-2-16,2-3 2 0,-3-1-2 15,2-3 1-15,2-1 0 16,-3-1-2-16,-4-7 0 16,-1-11-1-16,-1-5 3 15,-4-5-2-15,0-5 0 16,-3-3 0-16,-2-6-1 16,1-8 0-16,-2-10 0 15,0-8-2-15,0-8-1 16,0-5-6-16,0-4-3 15,0 0-4-15,3-4-30 16,1-16-62-16,-1-7-3 16</inkml:trace>
  <inkml:trace contextRef="#ctx0" brushRef="#br0" timeOffset="147029.3432">12007 2301 181 0,'-15'-4'11'16,"10"3"1"-16,5-1 1 0,0 2 8 16,0 0 5-16,0 0-7 15,0 0-8-15,0 0-3 16,0 0-8-16,-1 0 7 16,1 6-3-16,-3 11 3 15,-3 5 7-15,-3 6 2 16,2 7-3-16,1 2-5 15,3 12 6-15,-4 2-3 16,4 9-2-16,2 2-2 16,1 1 3-16,-3 0-1 15,3-1 0-15,0 0-5 16,0 1 0-16,0 5 2 16,0 7 2-16,0 8-1 15,0 8 0-15,4 5 0 0,2 2-6 16,4 4 4-16,0 1-4 15,-1-2 1-15,0 1 1 16,3-6 1-16,-3-7-2 16,3-6-2-16,1-11 1 15,-2-16-1-15,1-9 0 16,1-10 0-16,-3-11 0 16,-1-3-2-16,-1-9-3 15,-5-5-6-15,0-5-3 16,0-4-16-16,-3 0-11 15,0 0-3-15,3-20-64 0</inkml:trace>
  <inkml:trace contextRef="#ctx0" brushRef="#br0" timeOffset="148371.8943">12301 2492 258 0,'8'-12'59'0,"5"4"-59"15,3-1 1-15,5 2 5 16,6 2 2-16,9 0 6 15,7 1 7-15,5 0 0 16,4 0 1-16,6 1-9 16,8-2 2-16,4-1-4 15,9-1-1-15,15-3 0 16,9 0-2-16,12-1 0 16,11-1-5-16,6-1 4 15,2 1-3-15,2-3 0 16,4 1 1-16,-4-5-2 15,7-1 2-15,2-1 0 16,4-3-2-16,8-1 3 0,-2-2-5 16,-5 2 4-1,-3 3-3-15,-11 4-2 0,-14 4 2 16,-1 4-1-16,3 4 1 16,2 2 1-16,14 1 1 15,19-1-2-15,0-1 5 16,7-1-5-16,-4-1-2 15,-6 0 0-15,-4 0 0 16,-2-3 3-16,3 1-2 16,-7-1 0-16,-7 2-2 15,-2-1 1-15,-9 0-1 16,-6 2 2-16,-6 0-1 0,-3 0 0 16,-3 2 1-1,-5 1 0-15,-5 1 1 16,-6-1-2-16,-9 1-1 0,-3 0 0 15,-6-1 1-15,-3 0 0 16,-9 1 1-16,-6-2-2 16,-9 4 2-16,-7 1-2 15,-8 0 1-15,-9 0 0 16,-5 0-1-16,0 4 1 16,-8 6-4-16,2 5 3 15,0 3 1-15,1 6-3 16,-3 7 0-16,0 4 3 15,3 6 2-15,-3 5-1 0,1 1 0 16,0 4-1 0,4 1 2-16,-5 2 1 0,4 3-3 15,1 6 1-15,2 6 0 16,-2 4 0-16,2 2 2 16,0-3-2-16,1 2 3 15,-3 2 0-15,2 1 0 16,0 2-2-16,0 1 1 15,-2 2-2-15,-5 3-1 16,-2 3 2-16,-3 2-2 16,0 2 0-16,-4-4 0 15,-3-1 0-15,0-10 3 16,0-7-3-16,0-8 1 16,-10-9 1-16,3-5-2 15,-3-8 1-15,1-11 1 0,0-7-1 16,-1-8 0-16,2-6 1 15,-1-2 3-15,-6-5 3 16,-11-1-2-16,-8 0-2 16,-7 0-4-16,-11-10 0 15,-6-4 2-15,-7 0-1 16,-16-2 0-16,-13 2-1 16,-14 3 0-16,-16 1 0 15,-12 5 0-15,-10 2 0 16,-14 1 2-16,2 2-1 15,-12 0-1-15,0 0-1 16,-9 10 0-16,-9 3 2 0,-12 2 0 16,-3 2-1-16,-8 2 4 15,-3-1-4-15,-4 2 0 16,-9 1-1-16,-10 3 3 16,0 0-1-16,-4 0-1 15,8-3-1-15,10-2 1 16,-2-2 1-16,1-4 0 15,9 1-1-15,5 2 0 16,9 0 0-16,8-1-2 16,5 2 2-16,6-2-3 15,8 2 3-15,11 1-3 16,6 0-10-16,8 3-9 16,4 3-10-16,2 0-16 15,7 0-77-15,2-4-200 0</inkml:trace>
  <inkml:trace contextRef="#ctx0" brushRef="#br0" timeOffset="149873.5981">16642 2962 238 0,'-22'-13'5'0,"1"-5"5"16,2-4 7-16,0 0 23 15,-1-3-1-15,1 5-4 16,-6-2 0-16,2-3-14 0,-7-4 4 16,-5-4-5-1,-2-4-8-15,-8-5-5 0,-4 0 0 16,-8-2 0-16,-2 3 0 15,-10 6 3-15,-5 5-4 16,-4 9 1-16,-9 7-2 16,-1 6 0-16,-6 5 2 15,-3 3-5-15,-1 0 4 16,0 11-5-16,1 13 3 16,3 11-3-16,-6 11 0 15,-1 11 3-15,2 11-4 16,5 7 1-16,7 9 0 15,13 12-1-15,8 6 1 16,14 7-1-16,11 2 1 0,18 2-1 16,14 4 0-16,9 8-1 15,15 4 1-15,25 5 0 16,21 2-3-16,20-10-1 16,20-7 0-16,20-20 2 15,15-23 1-15,13-23-1 16,7-18 2-16,12-18 1 15,0-17 1-15,4 0-2 16,-2-30 0-16,-12-12 0 16,-4-12 1-16,-14-11-1 15,-21-10 1-15,-8-11-1 16,-20-7 7-16,-20-6-7 16,-23-7 0-16,-24 0 0 0,-24-2 4 15,-20-1-4-15,-33 5 0 16,-20 1 0-16,-18 1-3 15,-17 6-3-15,-8 10 5 16,-15 10-1-16,-11 17 0 16,-7 15 0-16,-4 16-1 15,3 14 1-15,7 12-7 16,14 2 2-16,16 22-15 16,15 17-22-16,20 18-33 15,12 14-52-15,14 20-89 16</inkml:trace>
  <inkml:trace contextRef="#ctx0" brushRef="#br0" timeOffset="151193.5502">15182 15433 364 0,'-101'-49'32'16,"32"-3"21"-16,0 5-27 15,-1 0 2-15,-4 1-9 16,-1-3-4-16,-7 2-10 15,1 2 2-15,-4 5-1 0,-3 6 0 16,-3 12 0-16,0 2 2 16,6 10-8-16,-3 3 2 15,0 7 0-15,0 0-2 16,-6 14 1-16,6 15 2 16,0 11-1-16,3 16-2 15,-2 11 2-15,-1 15-1 16,1 4 0-16,3 9 0 15,-1 2 3-15,7 5-4 16,5-1-2-16,6-4 2 16,9 2 0-16,7 3-2 15,5 7 2-15,7 3-1 16,6 1 1-16,11 3-1 0,12-4 1 16,10-3 0-1,20 3 0-15,22-6-4 0,19-3 4 16,17-1-1-16,23 0-3 15,12-3 2-15,20-6 1 16,10-8-2-16,13-19 2 16,3-9-2-16,4-15 2 15,-7-12 1-15,3-10 0 16,-4-16-1-16,-2-4 1 16,9-24 0-16,-2-23 0 15,-7-21 0-15,-11-22 0 16,-20-23 4-16,-13-14 2 0,-18-8 0 15,-12-5 0-15,-13-5-3 16,-14-6-3-16,-19-9 2 16,-14-9 1-16,-19 1-1 15,-16-4 0-15,-23 11 1 16,-16 6-3-16,-8 15 2 16,-7 19-1-16,-15 18 0 15,-9 24-1-15,-6 20 0 16,-8 16-1-16,1 23-1 15,0 19-4-15,10 1-3 16,9 30-10-16,16 6-3 16,20 8-22-16,19 1-62 15,25-1-161-15</inkml:trace>
  <inkml:trace contextRef="#ctx0" brushRef="#br0" timeOffset="152304.3282">21909 15236 429 0,'-56'-30'20'0,"-19"6"-20"16,22-1 18-16,1 2-1 15,-8 2 3-15,-2 1-9 16,-6 4-4-16,-1 5 2 15,-6 2 0-15,-6 6 1 16,-1 3-4-16,-4 0-1 0,-8 16-2 16,0 11-2-16,-2 10-1 15,-4 8 1-15,2 8-1 16,2 10 1-16,4 10-1 16,4 16-1-16,3 10 0 15,9 10 1-15,1 3 0 16,10 2 0-16,14 10 0 15,11-2 1-15,14 1-1 16,16 1 1-16,10-4 0 16,13-1 1-16,23-6 0 15,16-5-1-15,9-9-1 0,11-8-1 16,10-7 1 0,5-5 0-16,7-9-1 0,10-2 1 15,9-7 1-15,12-9-1 16,10-12 0-16,5-16 0 15,5-16-2-15,2-8 2 16,0-11 1-16,-2-20 0 16,2-18 0-16,-2-15 0 15,-9-11 1-15,-12-8 0 16,-16-1-1-16,-15 3 4 16,-17 2 0-16,-13 0 0 15,-13 0-2-15,-11-2 5 16,-7-6-3-16,-9-6-1 15,-8-13 1-15,-7-14-1 0,-8-8 0 16,-3-8-2-16,-21-2-2 16,-9 5 0-16,-8 9 0 15,-6 11 1-15,-8 10 0 16,-8 11-1-16,-9 10 1 16,-6 12-1-16,-10 14-2 15,-6 9-3-15,-13 12-4 16,-1 11-2-16,2 11-6 15,2 10-9-15,10 3-8 16,10 6-20-16,5 14-81 16,8-6-161-16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7-01T12:27:01.6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14958 10796 121 0,'0'0'168'0,"-3"0"-139"16,-1 0 1-16,0 0 10 16,0 0-21-16,-4-3-14 15,5 2-4-15,-1-5 2 16,1 3-1-16,0-1 2 15,-1 1 6-15,1 1-1 0,0 0-4 16,0-1-5-16,0 1 0 16,-1 2 0-16,3 0-3 15,1 0 1-15,-2 0-2 16,1 0 3-16,-1-3 0 16,1 3-2-16,-2-2 2 15,0 0 1-15,2-1-1 16,-1 3 1-16,1-2 1 15,-2 2-1-15,0-1 0 16,3 1 1-16,0 0 1 16,0 0 2-16,0 0 5 15,0 0-2-15,0 0 2 0,0 0 4 16,0 0-2-16,0 0 3 16,0 0-4-16,0 0 1 15,0 0-2-15,0 0-3 16,0 0-3-16,0 0 0 15,0 0 2-15,0 0-4 16,0 0 0-16,0 0-1 16,0 1 0-16,0 11 1 15,0 4 4-15,0 7-2 16,0 4 5-16,0 2-5 16,0 1 1-16,0 0-3 15,0 2 0-15,0 2 6 16,0 2-6-16,0-6 2 0,0-1-1 15,0-5 0 1,0-2 1-16,0-5-3 0,0-3 0 16,0-4 2-16,0-4-2 15,3 1 1-15,0-4-1 16,4 3 0-16,0-2 0 16,6 0 2-16,3 1 0 15,7-2 2-15,5-1-1 16,9-2 2-16,2 0-3 15,0 0 2-15,7 0-4 16,-4 0 1-16,-1 0-1 16,1 0 2-16,-2 2-2 0,4 5 2 15,2-1 1 1,7 4-1-16,9 0 1 0,2 0-1 16,5 0 4-16,1 0-4 15,-5 0 0-15,7-3-1 16,-3-2-1-16,2-1 1 15,7 2 0-15,-4-2 1 16,1 3-1-16,-3-4-1 16,-8 4 0-16,-3 0 2 15,-5-1-2-15,0-2 1 16,-8-1 0-16,-5 0-1 16,-1-3 1-16,-5 0-1 15,0 3 3-15,-2-3-3 16,2 0 3-16,-5 0-2 15,3 0-1-15,1 0-1 0,-3 0 1 16,-7 0 2-16,3 0-2 16,-6-3 0-16,2 0 0 15,-2 0 0-15,3 3 0 16,4-4 0-16,-2 1 0 16,5 0 0-16,3-1 1 15,0-2-2-15,-5-1 2 16,2-3-1-16,0 3 0 15,0-2 2-15,-1-1-2 16,-2 0 0-16,-6 0 0 16,0 3 0-16,-2 1 0 15,-2 2 0-15,0-2 0 0,-2 2 1 16,-1 1-1-16,-6 0 0 16,-2 2 0-16,-1-2-1 15,-3 0 2-15,2 3-1 16,-4-3 0-16,-3 3 0 15,3 0 0-15,-3 0 0 16,0 0 0-16,0 0 1 16,0 0-1-16,0 0 1 15,0 0 0-15,0 0 0 16,0 0 0-16,0-4 1 16,0 1-2-16,0-4 1 15,0 2-1-15,0 1 1 16,0-3-2-16,0 1 2 0,0-1-3 15,-3 3 4 1,3-2-2-16,0 2 0 0,0-2 0 16,0 2 0-16,-3-2 1 15,3 0-1-15,-4-1 1 16,4 0-1-16,-3-2 1 16,3-4-1-16,0-1 1 15,0 1-1-15,0-4 0 16,0 4 2-16,0-4 0 15,0 4-2-15,0-3 3 16,0-1-1-16,0-3-2 16,0 3 1-16,0-1-1 0,0 1-1 15,0 0 1 1,0 4 1-16,0 3-1 0,0 6 0 16,0 1 1-16,0 0-1 15,0 3 0-15,0 0 0 16,0 0-1-16,0 0 2 15,0 0-2-15,0 0 1 16,0 0-3-16,0 0 2 16,0 0 1-16,0 0-3 15,0 0-2-15,0 6 0 16,0 8 4-16,3 2 1 16,-3 1 0-16,0-3 2 15,0 1-2-15,4 2 0 16,-4-4 0-16,0 0-2 15,0-2 2-15,3-1 0 0,-3 0-1 16,0 0 1-16,0-1 0 16,0-2-2-16,0-1 0 15,0-2 2-15,0-1-3 16,0-3 1-16,0 3-3 16,0-3 1-16,0 0-1 15,0 0-3-15,0 0-7 16,0 0-11-16,0 0-7 15,3-6-20-15,0-8-103 16</inkml:trace>
  <inkml:trace contextRef="#ctx0" brushRef="#br0" timeOffset="1071.9079">15161 8663 396 0,'0'0'17'0,"-12"0"-1"16,-24 2 29-16,-9 15 4 15,-7 13-32-15,6-4-6 0,-6 4-3 16,1 6 1-16,-1-2 2 16,3 2 1-16,10 0-2 15,3-3-4-15,7 6-1 16,13-8-2-16,9-2-3 15,7-6-1-15,22-9-3 16,25-1 4-16,18-9-1 16,2-4 1-1,5 0-3-15,-7 0 1 0,0 0-3 16,-13 0 5-16,-6 5 0 16,-12 5 0-16,-7 4 1 15,-14 2-1-15,-8 1-1 16,-5 10 1-16,-2 1 1 0,-18 3 0 15,-8 1-1-15,-5 2 3 16,0-1-3-16,-3-1 0 16,1-5 0-16,6-7-4 15,3-6-5-15,13-8-14 16,4-6-27-16,5 0-75 16,4-14-179-16</inkml:trace>
  <inkml:trace contextRef="#ctx0" brushRef="#br0" timeOffset="1289.8601">15340 9144 217 0,'9'14'41'0,"2"6"23"15,2-1-3-15,0 4-17 16,0 1-22-16,0-1-9 15,0-1-11-15,-4-2 3 16,-2-6-5-16,-1-1-3 16,-3-9-13-16,-2-4-46 15,-1 0-188-15</inkml:trace>
  <inkml:trace contextRef="#ctx0" brushRef="#br0" timeOffset="1492.3949">15325 8781 367 0,'0'0'38'16,"0"-3"-31"-16,0 3 21 16,9 0 2-16,3 0-20 15,1 10-10-15,1 6-2 16,-1 1-23-16,-1 6-64 15,2-1-198-15</inkml:trace>
  <inkml:trace contextRef="#ctx0" brushRef="#br0" timeOffset="2623.9053">15798 9019 92 0,'0'0'260'0,"-3"0"-253"15,3 0 9-15,0 0 18 16,0 0-25-16,0 0-9 16,0 0 2-16,0 0 0 15,0 0 3-15,0 0 0 16,0 0 4-16,0 0-1 0,0 0 3 15,0 0-3 1,0 0 3-16,0 0-2 0,0 0-1 16,0 0-2-16,0 0 0 15,0 0-3-15,0 0 0 16,0 0-3-16,0 0 2 16,0 0-2-16,0 0 0 15,0 0 1-15,0 0 2 16,0 0-1-16,0 0 4 15,0 0 1-15,0 0-1 16,0 0 1-16,0 0-3 16,0 0 0-16,0 0-2 0,0 0 4 15,0 0-5 1,0 0 1-16,0 0 2 0,0 0 0 16,0 0 0-16,0 0 3 15,0 0-4-15,0 0 2 16,0 3-5-16,0-3-2 15,0 0 1-15,0 3 1 16,0 1-4-16,0 3 4 16,0 6 0-16,0 6 0 15,0 2 2-15,0 1-1 16,0 1-1-16,0-3 0 16,0-2 0-16,3-5 0 0,0-1 0 15,0-2 0 1,-2-3 0-16,1-4 1 0,-1 0-2 15,-1-3 2-15,0 0-1 16,0 0 3-16,0 0 1 16,0-10-3-16,0-7 0 15,-4-2-1-15,-8-7 1 16,-5 2 0-16,2-4 1 16,-2 1-2-16,-3 0 1 15,1 4 1-15,-1 10 2 16,4 0-3-16,-3 10 1 15,-2 3 1-15,0 0 1 16,-8 11-3-16,3 16-1 16,-1 7 0-16,5 1 0 15,8-1 0-15,9-3 0 0,5-1 0 16,0-5 0-16,6-2 0 16,11-6 0-16,4-3-2 15,6-9 2-15,1-2 0 16,8-3 0-16,0-3 1 15,1-10-1-15,-3-3 0 16,-8 6 1-16,-4 3-2 16,-4 4 1-16,-9 3 0 15,-2 0-1-15,0 20 1 16,-1 7 0-16,1 8 0 16,-4 5-1-16,-3 0 0 15,3 3 2-15,0-7-1 16,-3 1 0-16,0-7 0 0,0-8 1 15,0 2-1-15,-6-5 2 16,-12-5 0-16,-6 1 1 16,-5-4-1-16,-5-1-2 15,-4-1 2-15,5-5-1 16,-6-4-1-16,3 0 0 16,0 0-1-16,5-4-1 15,4-12-8-15,8-6-7 16,13-6-16-16,6-8-13 15,0 0-48-15,25-7-119 16</inkml:trace>
  <inkml:trace contextRef="#ctx0" brushRef="#br0" timeOffset="3764.1063">16247 9117 100 0,'-4'0'278'16,"-3"1"-267"-16,6 9 16 15,-2 7 9-15,1 3-24 16,-1 8-9-16,3 2-1 16,0 1-1-16,0 4 2 15,-1 2-1-15,-1 0-2 0,-1-4 1 16,2-4-1-16,-2-8 1 16,-1-11 0-16,4-5-1 15,0-5-1-15,0-3 1 16,0-20 0-16,8-13 1 15,9-3 0-15,4-8 0 16,-1 3-1-16,2 2 0 16,-3 3 0-16,2 6 3 15,-6 9-2-15,-6 7 3 16,1 9-1-16,-5 3 2 16,-2 5-5-16,3 0 0 15,-3 17 2-15,3 3 7 16,-6 7-3-16,4 0 3 15,0-5-3-15,2 1-1 16,3-3-3-16,5-6 2 0,-2-6 0 16,4-5-1-16,4-3 1 15,3-3 1-15,6-15-2 16,1-6 0-16,-1-2-3 16,0-2 1-16,-4 2 1 15,-2 0-1-15,-4 9 1 16,-9 7 1-16,1 5-1 15,-8 5-2-15,0 0 1 16,3 12-1-16,-2 11 2 16,2 4 0-16,0-3-1 0,1-2-1 15,3-2 1 1,-1-3-1-16,4-4 0 0,-1-3 0 16,3-5 0-16,0-1 0 15,2-4 0-15,2 0-1 16,3 0 1-16,-1-5-1 15,-5-2 0-15,-1 4 0 16,-4 2 1-16,-5 1-1 16,0 0 1-16,-2 7 0 15,2 9 0-15,0 4 0 16,0-3-1-16,2 3 0 16,5-2 1-16,-6-4 0 15,4-4-1-15,1-3 0 16,0-4 1-16,5-3 0 0,2 0 1 15,1-16 1-15,6-7-2 16,-4-3 0-16,1-2 0 16,-1-2 0-16,-6 5 0 15,-5-2 0-15,-8 7 0 16,-3 1 2-16,0 3-2 16,-13 2-1-16,-7 1-1 15,-4 2-1-15,-1 4 2 16,2 1-1-16,1 2-5 15,-4-2-6-15,6 4-22 16,5-1-33-16,2-1-117 16</inkml:trace>
  <inkml:trace contextRef="#ctx0" brushRef="#br0" timeOffset="4154.1209">17002 8788 262 0,'-3'0'87'16,"3"0"-69"-16,0 0 7 15,0 0 13-15,0 0-31 16,3 0 1-16,6 6-1 15,1 1-2-15,1 0-5 16,-5-1-7-16,4-2-17 16,-1 3-68-16,1-4-142 15</inkml:trace>
  <inkml:trace contextRef="#ctx0" brushRef="#br0" timeOffset="5877.4075">17642 9152 165 0,'0'-1'96'0,"0"1"-80"15,0 0 22-15,0 0-6 16,0 0-22-16,0 0-2 16,0 0 6-16,0 0 6 0,0 0 0 15,0 0-1 1,0 0-2-16,0 0-3 0,0 0 2 15,0 0-9-15,0-3 2 16,0 0-8-16,0 0 0 16,0-1 0-16,-3 1-1 15,-3 2 3-15,-1-2-2 16,2 3 4-16,0-3-1 16,2 3 4-16,2 0 0 15,-2 0-3-15,1 0 2 16,1 0-4-16,-1 0 1 15,-2 0-3-15,3 0 2 16,-2 0 2-16,0 0 0 16,0 0 3-16,-3 0 3 15,-1 0-6-15,1 0-1 0,-2 7-1 16,0-1-2-16,1 1-1 16,-6 3 0-16,3 3 0 15,3-2 0-15,1 1 0 16,3 1 1-16,-4 3-1 15,4 2 0-15,3 1 0 16,0 0 1-16,0-1-1 16,0-2 0-16,3 0 0 15,10-5 0-15,2-2 0 16,3-5-1-16,-2-1 1 16,7-3-1-16,-1 0 1 15,2-13 0-15,1-7 0 0,4-6 0 16,-4 0 1-16,3-5 1 15,1-2-1-15,-3-2 2 16,3-9-3-16,-7 2 0 16,1-8 0-16,-4-3 0 15,-2-8 0-15,-1-8-4 16,-3-6 4-16,0-2-2 16,-3 2 2-16,-4 10 0 15,-3 8 0-15,-3 11 0 16,0 12 0-16,0 10 1 15,0 9 0-15,0 8 2 16,-3 4-1-16,0 3-2 16,-6 0 0-16,-1 17-4 0,-4 11 3 15,-1 9 1-15,1 6 0 16,4 4 1-16,1 5 3 16,2 2-3-16,4 4 0 15,0-2 0-15,3 2 0 16,0 0-1-16,0 2 0 15,0 0 0-15,0-5 0 16,6-6 0-16,5-8 0 16,1-1 2-16,5-7-1 15,-2-1-1-15,1-3 0 16,1-2-1-16,-4-3 0 16,0-1 0-16,4-4-1 0,-5-5-9 15,-2-4-9 1,2-4-12-16,-4-5-29 0,-2-1-26 15,-3 0-53-15,3 0-116 16</inkml:trace>
  <inkml:trace contextRef="#ctx0" brushRef="#br0" timeOffset="7333.3119">14266 9914 299 0,'0'0'41'16,"0"0"-32"-16,10 0 23 15,6 0 14-15,13-3-11 0,13-4-12 16,13 4-7-16,13-1-3 16,22 1-3-16,16-4 0 15,24-2 0-15,16-4-3 16,12 2 0-16,8-1 2 15,5 5-4-15,-8 3-1 16,-4 4-2-16,-9 0-2 16,-13 0 0-16,-9 1-1 15,-14 9 1-15,-9 0 0 16,-12 0 0-16,-8 0 0 16,-10-1 0-16,-2-3-1 15,-3-1 0-15,-8-5 1 0,-11 2-2 16,-6-2 0-16,-9 3-1 15,-6 0 1-15,-2-3 2 16,5 0 0-16,0 0 0 16,4-8-1-16,7-6 0 15,4 0 1-15,5-5 0 16,2 5 1-16,-4-2-1 16,-2 2 0-16,0 2 1 15,-3-1-1-15,5 2 2 16,-3-2-3-16,1 3 1 15,-4 3 0-15,-4 1 0 16,-3 5 0-16,-2-1 0 16,-5 2 0-16,0 0 1 0,4 0-1 15,-3 0 1 1,3 0-1-16,-1 0 0 0,2 0 1 16,-8 0-1-16,-2 0 1 15,-3 0-2-15,0-1 1 16,-8-5 0-16,3 4 0 15,-6-3 0-15,1 1 0 16,-3-1 0-16,0 2 0 16,-3-1 0-16,-1 1 0 15,-3 3-1-15,-3 0 0 16,0 0-3-16,0 0-5 16,0 0-10-16,0 0-36 0,0 0-128 15</inkml:trace>
  <inkml:trace contextRef="#ctx0" brushRef="#br0" timeOffset="8165.0709">15155 11471 363 0,'3'-2'34'0,"-3"2"-32"15,0 0 3-15,0 21 10 16,-3 9-5-16,-3 10-7 16,0 9 0-16,3 3 0 15,3 8 3-15,0-1 0 16,0-3 3-16,0 4-2 16,0-4 0-16,0-3-2 0,3 0 1 15,-3-4-5 1,3-5 0-16,-3-6 0 0,0-7-1 15,0-5 0-15,0-10-3 16,0-3-2-16,0-12-14 16,-3-1-19-16,-4 0-39 15,-3-16-132-15</inkml:trace>
  <inkml:trace contextRef="#ctx0" brushRef="#br0" timeOffset="8675.4632">15116 11461 231 0,'0'-27'29'0,"0"3"-12"15,4 4 14-15,12 5 10 0,-3 5-19 16,2 3-4-16,6 7 2 16,-2 0 0-16,4 13-3 15,3 10 0-15,3 6 1 16,0 2-8-16,0 1-3 15,1 1-2-15,-7-2 1 16,3 4-4-16,-11-1 2 16,-8 1-2-16,-5-1 1 15,-2 3 0-15,-9-1-1 16,-18-3 1-16,-1-1-2 16,-8-5-1-16,1-4 0 15,3-3-1-15,-4-6 1 0,3-2 0 16,3-5 1-16,8-4-1 15,3 1 1-15,6-4-1 16,7 0 0-16,5 3 0 16,1 0 0-16,0 1-5 15,6 6 3-15,12 9 2 16,7 2 0-16,7 1 0 16,2 1 0-16,0 1 3 15,2 1-1-15,0-1 1 16,0-4 1-16,-4 0-1 15,0-3-1-15,-2-2-2 16,-4-5 0-16,-3-3-2 16,-5-1-2-16,0-5-8 15,-3-1-29-15,-1 0-80 16,6 0-197-16</inkml:trace>
  <inkml:trace contextRef="#ctx0" brushRef="#br0" timeOffset="9597.7348">15701 12055 311 0,'0'0'49'0,"0"0"-34"15,0 0 31-15,6 0-12 16,3 0-21-16,9 0 3 16,0 0-8-16,5 0 2 15,6 0-4-15,1 0 3 16,1-4-1-16,2-6 2 16,0-3-4-16,-4-4 1 15,-3-3 0-15,-7 1-6 16,-5-1 4-16,-8 0-4 15,-6 0-1-15,0 1 4 16,-9-1-4-16,-18 0 0 16,-5 6-1-16,0 1 1 0,-4 3 3 15,1 10-3 1,4 0 0-16,3 3 0 0,1 14 1 16,5 3 1-16,5 4 0 15,4 4-2-15,7 3 0 16,6 5 0-16,0-3 2 15,0 4-1-15,9-4-1 16,12 0-1-16,4-7 1 16,5-2 0-16,6-5 1 15,10-3-2-15,-1-6 2 16,7-6-2-16,-7-4-1 16,-2 0-4-16,-8 0-13 0,-5-4-24 15,-5-6-59 1,-9-6-216-16</inkml:trace>
  <inkml:trace contextRef="#ctx0" brushRef="#br0" timeOffset="10197.0451">16365 11520 332 0,'0'0'81'0,"0"0"-69"16,0 0 22-1,0 3-3-15,0 17-22 0,0 12 4 16,0 9-4-16,0 4 0 16,0 8 2-16,0-3 0 15,0 2-2-15,0 1-5 16,0-4 1-16,0-2-2 15,7-1 1-15,1 1-1 16,1-4 1-16,4 0-1 16,-3-7-1-16,2-3 3 15,5-3 0-15,-5-8 0 16,-1-5-2-16,2-7-1 16,-4-3-2-16,2-1 1 15,1-5 1-15,5-1-1 0,-2 0 6 16,1 0 2-16,1-7-6 15,-1 0 1-15,-1-3-4 16,3 4 0-16,-5-1 1 16,6 0-1-16,4 2 0 15,-2-2 1-15,6 0-1 16,-3 1 0-16,1-1 1 16,-2 3-1-16,-4-2 0 15,-2-1 1-15,-1 4-1 16,-3-1 1-16,-10-2 1 15,0 6-2-15,-3 0 4 16,0 0 1-16,0-1-5 16,0-2 0-16,-5 3-1 0,0 0-2 15,-4-3-5 1,-2 3-17-16,-1 0-32 0,3 0-41 16,2 0-234-16</inkml:trace>
  <inkml:trace contextRef="#ctx0" brushRef="#br0" timeOffset="10707.0853">16931 11654 95 0,'0'-3'299'15,"-1"3"-277"-15,1 0 24 16,0 0-8-16,0 17-29 16,0 10 0-16,5 8 7 15,1 9-7-15,3-2 0 16,1 2-2-16,2-1 1 16,3-4-4-16,0 4 4 15,-3-4 0-15,6 1-3 16,-2 0 0-16,-3-4 2 15,10-5-4-15,-5-6-2 16,6-8 2-16,-2-4-1 16,5-12 1-16,4-1 0 15,3 0 5-15,5-17 3 0,2-10-5 16,-1-9 0-16,-4-11-2 16,1-9-1-16,-1-9 1 15,0-6-4-15,-3-14 2 16,-5-1-1-16,2 4-1 15,-8 6 0-15,-1 17 1 16,-8 15-1-16,-5 15 0 16,-4 9 0-16,-4 10 0 15,0 3-2-15,0 1-3 16,0 5-5-16,-13 1-15 0,4 0-18 16,-12 1-48-1,3 9-330-15</inkml:trace>
  <inkml:trace contextRef="#ctx0" brushRef="#br0" timeOffset="13971.8888">15503 5478 113 0,'0'-9'12'0,"-13"-1"-4"16,3 2 8-16,-3-2 19 0,-4-6 9 15,4 2-7 1,-2-1-5-16,-3 1-12 0,0-3 5 15,-8-3-6-15,3-1 5 16,-9-4-9-16,0-4 4 16,-7-2-2-16,-10-1-4 15,-4-4-2-15,-1 0 4 16,-2 3-3-16,1-1-3 16,0 1-3-16,-5-3 1 15,0 3-1-15,-5 1-5 16,-1 10 0-16,-4 9 2 15,-6 13-3-15,-2 0 0 16,-8 24 0-16,4 12-2 16,1 7 2-16,5 8-1 15,12 7 0-15,0 5 1 0,5 8 0 16,6 5 0-16,2 7 0 16,2 11 0-16,4 6 1 15,5 7 0-15,13 7-1 16,9 2 0-16,15-1 0 15,3 0 0-15,13-3 0 16,22-3-2-16,11-3 1 16,12-1 2-16,17-11-2 15,10-12 1-15,15-7 0 16,18-14 2-16,11-12-2 16,15-8 1-16,5-16 2 15,0-12-3-15,-4-13 1 0,-2-9 0 16,-10-19-1-16,-9-8 2 15,-4-10-2-15,-3-7 4 16,-6-9-2-16,-7-10 0 16,-18-9-2-16,-11-10 2 15,-20-12 0-15,-15-13 0 16,-14-13 0-16,-17-3-2 16,-5 5 2-16,-4 10-1 15,-10 15-1-15,-14 19 2 16,-7 12 1-16,-11 12 0 15,-3 10 1-15,-7 6-1 16,-4 10 0-16,-3 6-3 16,1 7 0-16,-7 4 0 0,7 8-4 15,6 5 1 1,9 3-2-16,2 0 0 0,7 7-5 16,3 14-14-16,-2 9-21 15,0 7-36-15,2 5-66 16</inkml:trace>
  <inkml:trace contextRef="#ctx0" brushRef="#br0" timeOffset="15837.657">13230 10085 262 0,'0'-32'37'0,"0"-2"-12"16,-10-7-4-16,-5 4 20 15,-9 0-7-15,2-5-4 16,-1-5-11-16,-14 1-9 0,-3-5 6 15,-14 2-1-15,-4-2-2 16,-3 0-7-16,-2 6 4 16,-1-2-4-16,-3 7 0 15,1 0-2-15,2 5-1 16,-2 5 0-16,5 9 0 16,0 2-1-16,-8 8 1 15,-2 4-1-15,-1 7-2 16,-7 0 0-16,3 2 0 15,0 17 0-15,-4 8 1 16,5 11-1-16,0 6-1 16,11 10 1-16,5 5-3 15,9 6 1-15,8 4 1 0,8 1 0 16,1 3-1-16,11-4 1 16,4-2-2-16,9-2 3 15,6 2 0-15,3 2 0 16,0 7-1-16,9 7 1 15,15 9 0-15,10 11 1 16,6 8-1-16,5 5 0 16,11 0 1-16,9-5-1 15,9-8 2-15,7-7 1 16,1-10-3-16,-1-7 0 16,0-12 1-16,6-5-1 15,1-10 1-15,3-5 0 0,-1-7 0 16,1-3 0-16,0-8 0 15,0-13-1-15,-3-12 1 16,-3-4 1-16,3-13 0 16,-3-17 1-16,-6-10 3 15,-3-6-6-15,-12-7 3 16,-4-3-1-16,-6-3 3 16,-5-7-4-16,-4-1 3 15,-5-5-1-15,-6-4-1 16,-4-10 3-16,-3-4-3 15,-9-9 1-15,-2-6-1 16,-5 0-1-16,-2 9 0 16,-5 10 2-16,-4 13-1 0,0 14-1 15,0 6 2 1,-10 3-3-16,-1 7 3 0,0 3-2 16,-3 5-1-16,5 8 2 15,-5 0-2-15,4 7 0 16,4 5 3-16,0 1-3 15,-1 4 0-15,1 6 0 16,3-2 0-16,0 3 0 16,3 2 1-16,-4-1-2 15,4 1 2-15,-1 1-1 16,1-3 0-16,0 3 0 16,0 0-1-16,0 0 1 0,0-3-2 15,0 3 2 1,0 0 0-16,0 0 0 0,0 0-1 15,0 0 1-15,0 0-1 16,0 0 0-16,0 0 1 16,0 0-1-16,0 0 1 15,0 0 1-15,0 0-1 16,0 0 0-16,0 0 0 16,0 0-1-16,0 0 1 15,0 0-3-15,0 0 3 16,0 0 0-16,0 0 0 15,0 0-3-15,0 0 1 16,0 0 0-16,0 0-2 16,0 0-2-16,-2 0-4 15,2 0 0-15,0 0-5 0,0 0-1 16,0 0-10-16,0 13-12 16,0 13-4-16,-11 7-47 15,-10 4-227-15</inkml:trace>
  <inkml:trace contextRef="#ctx0" brushRef="#br0" timeOffset="17976.0686">18534 12838 157 0,'10'-63'31'0,"-3"19"25"16,-7 2-1-16,0 2 5 16,-10-2-31-16,-10-2 2 15,-12-3-12-15,-5-2-5 0,-3 0-6 16,-14-4 10-16,-4 4 2 15,-6-1-5-15,-13 7-6 16,0 6 0-16,4 8-2 16,-2 6-4-16,7 13-1 15,-1 6-2-15,-1 4 0 16,-6 11-2-16,-1 18 2 16,2 4-2-16,0 14 1 15,4 5 0-15,8 7 1 16,7 12-1-16,7 8 1 15,12 16 0-15,9 12 0 16,13 14 0-16,12 9 1 16,3 8-2-16,21-2 1 15,14-1-1-15,14-7 0 16,10-15-2-16,5-8 2 0,11-9 1 16,6-13-4-16,6-7 2 15,4-14 2-15,1-12 1 16,4-14 0-16,9-12-1 15,-2-11 3-15,2-13-2 16,2-7-1-16,-6-26 0 16,-4-16 0-16,-3-14 1 15,-6-19 5-15,-7-8-1 16,-10-12 1-16,-7-7 5 16,-8-7 0-16,-10-9-7 15,-14-11 0-15,-8 1 3 16,-16 2-5-16,-8 8 0 0,-8 9-2 15,-22 17 3-15,-9 16-1 16,-8 11-2-16,-7 16 2 16,-1 6-2-16,0 14 1 15,0 10-1-15,1 6-1 16,4 10-1-16,3 6-6 16,-1 4-8-16,2 0-9 15,0 17-8-15,1 6-60 16,-3 1-153-16</inkml:trace>
  <inkml:trace contextRef="#ctx0" brushRef="#br0" timeOffset="18711.6726">16337 12508 178 0,'-45'-31'132'16,"18"-2"-123"-16,-2 4 4 15,0 2 4-15,-10 4 6 16,-2 4-10-16,-3 2-5 16,-4 4-5-16,-7 6 3 15,-3 3-4-15,-5 4 3 16,-4 1-2-16,-2 19 2 15,-2 12-1-15,-6 8 1 16,5 9-4-16,0 15 1 16,11 15-2-16,7 17 1 0,14 12 1 15,4 11 2-15,12 11 0 16,15 4 3-16,9-2-6 16,0 1 0-16,20-4 0 15,18-1-2-15,11 7 1 16,23-2-1-16,19 0 1 15,16-12-2-15,16-21-3 16,10-15 4-16,1-25 1 16,-1-17 1-16,-2-16 2 15,-3-20 3-15,-5-7 1 16,-4-14 2-16,-1-30 5 16,-11-15 4-16,-5-16-2 15,-16-8-6-15,-14-10-1 0,-17-12-2 16,-16-4-2-16,-15-4-2 15,-21-5-3-15,-3 2 1 16,-29 6 1-16,-16 4-2 16,-14 8 0-16,-14 6-3 15,-10 13-1-15,-12 11 0 16,-2 13-6-16,-4 13-16 16,1 18-31-16,0 14-63 15,-9 10-172-15</inkml:trace>
  <inkml:trace contextRef="#ctx0" brushRef="#br0" timeOffset="20059.7241">12400 12626 169 0,'-26'-21'46'0,"-1"13"-1"16,8 1-10-16,-1 0-14 15,-5 4 13-15,4 3-9 16,-4 0-11-16,5 0-4 16,-2 3-5-16,-1 10-5 15,4 3 3-15,-5 11 0 16,8 3-3-16,1 16 1 16,0 11-1-16,6 12 2 15,3 10-2-15,0 17 0 16,-1 10 4-16,7 9-4 0,0 7 1 15,0 1 0-15,0-8 0 16,10-6 0-16,6-3 0 16,10-7-1-16,7-9 0 15,10-5 0-15,5-5 1 16,7-5-1-16,9-5 3 16,5-5-3-16,8-14 3 15,7-13 2-15,4-14 0 16,3-17 2-16,6-7 2 15,1-17 5-15,3-25 4 16,0-12-5-16,-7-12-3 16,-6-7-2-16,-8-9-3 0,-11-10-2 15,-11-11 2-15,-16-3-1 16,-12-5-2-16,-11-2 1 16,-12 0 0-16,-7 1-1 15,0 9-1-15,-13 8 1 16,-16 13 2-16,-3 5-2 15,-11 8 5-15,-8 10-4 16,-9 3 1-16,-1 6-1 16,-3 11-2-16,-3 9 3 15,6 6-1-15,-1 11-2 16,7 3-1-16,3 8 0 16,10 0-2-16,5 2 0 15,13 0 2-15,1 0-2 0,9 0 2 16,5 0 0-16,0 0 1 15,6 0-1-15,3 0 0 16,-3 0-1-16,3 0 1 16,0 0 0-16,0 0-1 15,0 0-1-15,0 0-1 16,0 0-3-16,0 0 5 16,0 0-5-16,0 0 3 15,0 0-1-15,0 0 2 16,0 0 0-16,0 0 1 15,0 0 0-15,0 0 2 16,0 0-2-16,0 0 1 0,0 0 0 16,0 0 0-1,0 0-2-15,0 0 2 0,0 0 0 16,0 0 0-16,0 0 0 16,0 0 0-16,0 0 0 15,0 0 0-15,0 0 1 16,0 0-1-16,0 0 0 15,0 0 0-15,0 0 0 16,0 0-1-16,0 0-1 16,0 0-2-16,0 0-5 15,0 0-3-15,0 0-23 16,3 0-56-16,12 0-67 16</inkml:trace>
  <inkml:trace contextRef="#ctx0" brushRef="#br0" timeOffset="22378.0748">19944 9987 192 0,'-10'0'28'15,"-7"-13"2"-15,-2-3 14 16,-5-4 6-16,7 3-5 16,-4 0-5-16,-4-2-23 0,-5-2 10 15,-2-5-9-15,-4 0-7 16,-5-1 5-16,-2-6 0 16,-2-2-1-16,-2-2 1 15,-4 0-7-15,-4 2 2 16,-8 4-2-16,3 1-3 15,-2 8-2-15,-4 2 2 16,2 6-4-16,-12 1-2 16,0 10 0-16,-12 3 0 15,0 0-1-15,0 6 0 16,1 8 0-16,3 9 1 16,2 6 0-16,4 5 0 15,6 6 0-15,5 9 0 0,4 7-1 16,5 7-1-16,6 6 2 15,10 4-1-15,4 13 1 16,12 9-1-16,3 8-2 16,13 6 2-16,7 3 0 15,3-3 1-15,12 0-2 16,24-3 2-16,19-1 0 16,21 1-1-16,14-3 1 15,18-8 0-15,18-6-2 16,7-10 2-16,10-9 0 15,6-13 0-15,4-12 0 16,12-21 0-16,3-17 3 0,5-7 0 16,3-31-3-16,-8-18 1 15,-12-14 0-15,-11-10 2 16,-17-9 0-16,-16-7 0 16,-18-7 4-16,-19-7-5 15,-16-8 3-15,-19-15-1 16,-24-9-3-16,-16 2 2 15,-19 5 1-15,-31 9-3 16,-14 16 2-16,-17 10-3 16,-11 11 1-16,-5 9-1 15,-6 8 0-15,-9 8 0 16,6 11-1-16,-1 10-2 16,9 10-4-16,14 9-1 15,10 7-3-15,18 10-9 16,8 0-5-16,12 6-16 0,12 15-20 15,11 7-45-15,13 3-106 16</inkml:trace>
  <inkml:trace contextRef="#ctx0" brushRef="#br0" timeOffset="23645.0766">26403 10235 309 0,'8'-23'32'0,"-8"-11"-1"16,0-5 27-16,-4 2 5 16,-8-8-28-16,-7-3-6 15,-5-4-6-15,-11-5-4 16,-9-1-6-16,-10-5-2 16,-10-4-5-16,-11 1-3 0,-11-3-1 15,-11 0 2 1,-14 5-4-16,-8 5 0 0,-11 7 0 15,-9 12-2-15,-5 18-4 16,-5 12 6-16,-8 10 0 16,2 18 0-16,3 22 0 15,1 13 2-15,12 13-2 16,14 10 0-16,11 11-1 16,16 19 0-16,10 12-2 15,13 17 1-15,23 7 2 16,22 10-2-16,27 11 1 15,11 2 0-15,41 3 1 0,29-9-2 16,20-11 2 0,27-9 1-16,25-17 0 0,11-13 0 15,10-10-1-15,1-16-2 16,-7-14 1-16,1-12 0 16,-2-21 2-16,5-16 1 15,4-10 1-15,1-10 6 16,2-17-4-16,-6-23-3 15,-9-16 0-15,-13-14 1 16,-15-12 1-16,-9-10 0 16,-12-7 1-16,-17-8 2 15,-14-8-2-15,-20-3-2 16,-24-2-2-16,-19-3 0 16,-16-1 0-16,-2 4-1 15,-30 6 1-15,-14 10-1 0,-12 12-1 16,-8 16 0-16,-7 8 0 15,2 10-2-15,3 9 2 16,3 6-2-16,7 7 0 16,5 9 2-16,5 4-1 15,10 6-5-15,7 5 3 16,9 2 2-16,8 4-1 16,5 2 2-16,6 4 1 15,1 0 0-15,0 0-5 16,0 0 2-16,0 0-11 15,0 0-2-15,0 0-17 16,0 7-22-16,4 8-4 0,-2-1-146 16</inkml:trace>
  <inkml:trace contextRef="#ctx0" brushRef="#br0" timeOffset="25445.2408">16938 13237 159 0,'15'-40'44'16,"-7"-6"15"-16,-5 0-9 16,-3-1 17-16,-6 2-12 15,-14 1-12-15,-9-2-13 16,-8-4-11-16,-9-2 3 16,-8-1-6-16,-4 0-2 15,-12 4 3-15,-3 2-6 16,-9-2-7-16,-9 7-2 15,-6 4 5-15,-3 5-4 16,-8 13-2-16,-2 11 1 0,-7 9-2 16,0 0 2-16,-3 19-2 15,10 14 0-15,3 8 0 16,11 11-3-16,11 7 1 16,6 12-1-16,5 10 2 15,15 13 1-15,10 11-2 16,11 7 1-16,15 11 0 15,12 11 0-15,11 5 1 16,17 7-3-16,26 6 2 16,15-1 0-16,20-5-3 15,10-17-1-15,15-17 1 16,8-23-1-16,12-20 5 16,7-18-1-16,3-16 0 15,4-18 1-15,-8-14-1 16,0-3 1-16,-2-29 2 0,-10-14 3 15,3-19-1-15,-2-16 0 16,-12-14 7-16,-7-13-4 16,-16-11-6-16,-24-3 2 15,-17 1 0-15,-21-8-3 16,-21 3 2-16,-2-2-2 16,-30 3 0-16,-13 10 0 15,-7 13 2-15,-11 20 0 16,-4 8-1-16,-2 9 1 15,-2 9-1-15,5 4-2 0,8 16-1 16,7 6 0-16,5 11 0 16,8 5-1-16,9 5 1 15,6 3 0-15,7 2 1 16,4-2-1-16,7 3 2 16,2 0 0-16,3 0 0 15,0 0-1-15,0 0 1 16,0 0-1-16,0 0 1 15,0 0-1-15,0 0-1 16,0 0 0-16,0 0 1 16,0 0 0-16,-1 0-3 15,1 0 1-15,0 0-2 16,0 0 0-16,0 0 3 16,0 0-1-16,0 0 2 15,0 0 1-15,0 0 0 0,0 0 1 16,0 0-1-16,0 0 0 15,0 0 0-15,0 0 2 16,0 0-2-16,0 0 0 16,0 0 0-16,0 0 0 15,0 0-1-15,0 0 0 16,0 0 1-16,0 0 0 16,0 0 0-16,0 0 0 15,0 0 0-15,0 0 0 16,0 0 2-16,0 0-2 15,0 0 0-15,0 0 1 16,0 0-1-16,0 0 2 0,0 0-2 16,0 0 0-1,0 0 0-15,0 0 0 0,0 0 0 16,0 0 0-16,0 0 1 16,0-3-1-16,0 3 0 15,0 0 0-15,0 0 0 16,0 0 0-16,0 0 0 15,0 0 0-15,0 0 1 16,0 0-1-16,0 0 0 16,0 0 0-16,0 0 0 15,0 0 0-15,0 0 0 16,0 0 0-16,0 0 0 16,0 0-1-16,0 0 1 15,0 0-1-15,0-2 1 16,0 2 0-16,0 0 0 0,0 0-2 15,0 0 2-15,0 0-3 16,0 0 1-16,0 0-1 16,0 0-1-16,0 0 0 15,0 0-2-15,0 0-8 16,0 0-13-16,0-7-24 16,0-10-104-16</inkml:trace>
  <inkml:trace contextRef="#ctx0" brushRef="#br0" timeOffset="27109.5869">28275 9969 165 0,'-70'-35'6'0,"-1"5"6"16,2 1-5-16,4 2 8 16,4 1 0-16,2 5-6 15,-1 3-4-15,-4 4 1 16,-2 1 2-16,-6 3-1 16,-5 3 5-16,-7 7 2 15,-4 0 3-15,-1 0 4 0,1 6 6 16,3 14-5-1,-3 9-3-15,0 12 2 0,2 16-4 16,1 12-7-16,8 13-4 16,5 11 1-16,7 3-1 15,10 5-4-15,13 1-2 16,13-2 2-16,15 9 4 16,12-3-2-16,2 2 1 15,24-2-2-15,16-10 1 16,14-6 1-16,12-15-1 15,9-8-1-15,13-18 5 16,14-12-3-16,11-15 3 0,10-18 3 16,2-4-5-16,2-21 1 15,0-18 0-15,-2-13-2 16,-6-8 0-16,-9-6-2 16,-12-3 1-16,-11-7 2 15,-12-3-2-15,-9-8-2 16,-17-1 0-16,-19-1-2 15,-15-2 1-15,-15 0-1 16,-3 7 1-16,-24 5-1 16,-13 13-1-16,-9 7 0 15,-6 7 0-15,-2 9-1 16,-2 6-1-16,0 11 0 16,4 5-2-16,1 5 2 0,8 6 0 15,6 4 2 1,7 2-2-16,9 1 2 0,6 3 0 15,7-1 1-15,6-1-1 16,3 1-1-16,2-2 1 16,0 3-1-16,0 0 1 15,0 0-3-15,0 0 0 16,0 0-1-16,0 0-1 16,0 0 0-16,2 0 4 15,5 0 1-15,-1 3 1 16,0 1-5-16,-2-1 1 15,1 3-2-15,-2-5-1 16,0 2-1-16,-2-3 0 16,-1 3 1-16,0-3 1 0,0 0 1 15,0 1 2-15,0-1 1 16,0 0-5-16,0 0-4 16,0 0-16-16,0 0-5 15,3 3-33-15,-1 0-1 16,1 1 11-16,-2 2-53 15</inkml:trace>
  <inkml:trace contextRef="#ctx0" brushRef="#br0" timeOffset="28789.9664">28990 10549 114 0,'-3'-37'22'16,"-14"4"-9"-16,-5 3 3 15,4 0 14-15,1 4-14 16,0-1 4-16,0 4-14 16,-1 1 4-16,0 2-6 0,-4 3 2 15,-2 0 2-15,-3-1 4 16,-3 0-1-16,-1-5-1 16,-2 0 0-16,-3-6 4 15,-1-1 2-15,-6-7 3 16,-4 1-3-16,-3-7-5 15,-8 2 2-15,-5-4-5 16,-10-4 3-16,-9 2-5 16,-4-5 1-16,-7-2 4 15,-9-5-4-15,-12-7-4 16,-18-3 3-16,-18-8-5 16,-13-9-1-16,-22-5-2 15,-12 2-3-15,-18 1 1 0,-19 8 1 16,-14 6-4-16,-23 5-2 15,-19 10-1-15,-22 2-6 16,-22 8 2-16,-21 5 0 16,-24 5 4-16,-22 9 4 15,-21 13-10-15,-17 8 8 16,-17 9-2-16,-13 0 0 16,-8 6 10-16,-10 21 0 15,1 6 2-15,-7 13-2 16,3 10 1-16,6 7-4 15,4 10 3-15,19 12-4 16,10 5 1-16,22 16-2 0,26 6 5 16,24 3 2-16,24 5-2 15,34-8 0-15,23-4 0 16,31-2 2-16,24-7 3 16,29-6-2-16,19-7 6 15,23-4 1-15,23-3 0 16,25-6 0-16,27-6 1 15,22-5-4-15,26-10 1 16,18-8-1-16,10-12-5 16,12-5-2-16,5-4 0 15,4-6-1-15,0-3 1 16,4-2 0-16,6-2-2 16,2-4 2-16,2-2 2 15,-8 0-1-15,0-2 1 16,0-2 0-16,-6 0 3 0,3 0 1 15,-3 0 5-15,0 0 3 16,0 0-1-16,0 0-1 16,0 0 0-16,0 0 0 15,0 0 0-15,0 0 0 16,0-2-8-16,-3-5-4 16,-6 0 0-16,6 1 1 15,-3-1-1-15,3 3 2 16,-5-1-1-16,7 1-1 15,-1 4 0-15,2 0 0 16,0 0 0-16,0 0 0 16,0 0 1-16,0 0 0 0,0 0-1 15,0 0-2-15,0 0 1 16,0 0-1-16,0 0 2 16,0 0-1-16,0 0 1 15,0 0-1-15,0 0-1 16,0 0 1-16,0 0 1 15,0 0 0-15,0 0-1 16,0 0 2-16,0 0-3 16,0 0 2-16,0 0 0 15,0 0 0-15,0 0 0 16,0 0-1-16,0 0 1 16,0 0 0-16,0 0 0 15,0 0 0-15,0 0 0 0,0 0-2 16,0 0-2-16,0 0 3 15,0 0-4-15,0 0-6 16,0 0-13-16,-1 0-21 16,-2 4-29-16,-2 12-8 15,-2 0-35-15</inkml:trace>
  <inkml:trace contextRef="#ctx0" brushRef="#br0" timeOffset="30066.5907">12762 10260 101 0,'-30'14'4'16,"9"6"3"-16,5 0-6 15,5-1-1-15,8-2 0 16,3-1-1-16,0-5-6 0,1 2 6 16,12-3 1-16,3 0 0 15,-1-5-2-15,3-1 2 16,0-1-2-16,-2-1-5 16,-2-2-5-16,-1 0-7 15,-7 0 11-15,1 1 8 16,-4 0 0-16,-1 2-2 15,-2 0 2-15,0-2-3 16,0 2 1-16,0-3-1 16,0 3 2-16,0-3-4 15,0 0 3-15,0 0 2 16,0 0 5-16,0 0 4 16,0 0-2-16,0 0-1 15,0 0 2-15,0 0 2 16,0 0-1-16,0 0 1 0,0 0 1 15,0 0 1-15,0 0-1 16,0 0-2-16,0 0-3 16,0 0-2-16,0 0 2 15,0 0 0-15,0 0-2 16,0 0 4-16,0 0-6 16,0 0 4-16,0 0-2 15,0 0-2-15,0-3 1 16,0 3-1-16,0 0-2 15,0 0 3-15,0 0-3 0,0 0 3 16,0 0-3 0,0 0-1-16,0 0 1 0,0 0-2 15,0 0-6-15,0 0-17 16,9 0-17-16,0 0-40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7-01T12:40:59.8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3628 2255 290 0,'-18'0'34'16,"0"-7"17"-16,-1 0-9 15,5 0 6-15,4 5-16 16,10 2-7-16,0 0-10 16,0 0-3-16,0 0-7 15,0 0-5-15,0 0-1 16,0 5-1-16,0 17 0 15,0 13 2-15,5 16 1 16,5 10 1-16,-4 12-2 16,0 15 0-16,-6 12 3 0,0 7 0 15,0 0 0 1,0-11 1-16,0-17-2 0,0-15-2 16,3-16-1-16,7-9 0 15,-4-11-8-15,-1-8-11 16,-2-13-15-16,-3-7-14 15,0-3-14-15,0-32-42 16,0-23-154-16</inkml:trace>
  <inkml:trace contextRef="#ctx0" brushRef="#br0" timeOffset="413.3657">3603 2062 274 0,'22'0'2'16,"11"0"-2"-16,15 7 8 16,7 15 25-16,9 9 4 15,2 7-13-15,-8 3-6 16,-3 2-4-16,-13-1-4 16,-15-2 1-16,-17-4-8 15,-10 1 0-15,-13 2 7 16,-29 3 6-16,-16 4-11 15,-11-3 0-15,-2-6-1 16,-4-6 0-16,3-5 7 16,7-5-11-16,11-3 3 15,18-4 7-15,15-6-4 0,12-3-3 16,9 2-3-16,0 11-12 16,23 8 12-16,11 12 1 15,18 1 0-15,8-4 8 16,4 2-4-16,5-3-1 15,-1-2-3-15,-7-3 1 16,-5-4-2-16,-1-5 0 16,-6-6-9-16,-1-6-37 15,-2-8-45-15,-4-4-54 16</inkml:trace>
  <inkml:trace contextRef="#ctx0" brushRef="#br0" timeOffset="675.61">4750 2339 77 0,'3'0'344'16,"-1"0"-344"-16,-2 23-2 16,0 15 2-16,-17 17 36 15,-13 17-16-15,-9 7-11 16,-5-3 0-16,-1 1 2 15,2-13-10-15,4-3 4 16,3-6-5-16,8-13-7 16,7-16-7-16,12-16-16 0,6-10-43 15,3-16 31-15,9-30-61 16,18-22-29-16</inkml:trace>
  <inkml:trace contextRef="#ctx0" brushRef="#br0" timeOffset="980.638">4592 2389 207 0,'3'0'46'16,"3"0"-29"-16,4 18 3 16,4 19 24-16,8 22 11 15,5 13-35-15,4 3 8 16,2-2-20-16,0-8 4 16,4-7 7-16,1-6-8 0,-4-9 2 15,3-10-6 1,-4-9-4-16,-5-11 0 0,-5-7-3 15,-1-6 9-15,-1-4-1 16,0-28 6-16,0-13-1 16,1-16-3-16,-5-14-6 15,-7-8-2-15,-4-1-2 16,-3 6 0-16,-3 18 0 16,0 14 1-16,0 16-1 15,0 5-12-15,0 10-16 16,0 6-22-16,0 6-62 15,0 3-51-15</inkml:trace>
  <inkml:trace contextRef="#ctx0" brushRef="#br0" timeOffset="1229.2228">5596 2374 264 0,'0'10'86'0,"3"9"-67"16,-3 12-19-16,0 18 32 16,-21 15 1-16,-4 9-12 15,-11 3-12-15,-3 1-4 16,-7-4 1-16,4-4-5 16,-3-6-1-16,10-9-17 15,2-13-19-15,13-15-41 0,7-18-15 16,4-8 42-16,6-24-28 15</inkml:trace>
  <inkml:trace contextRef="#ctx0" brushRef="#br0" timeOffset="1523.2612">5495 2516 133 0,'28'35'55'15,"5"16"-27"-15,0 12 36 16,-1 8-24-16,-3-7 3 15,2-4-20-15,-4-11 2 16,3-9 4-16,-2-8-9 16,-1-10-4-16,0-10-2 0,-2-7-2 15,8-5-3-15,3-17 0 16,7-22 7-16,3-11-6 16,-1-18 0-16,0-18 0 15,-5-17-6-15,-4-9-3 16,-3 2 0-16,-11 16-1 15,-1 20 0-15,-12 16-4 16,-3 16-5-16,-6 11-5 16,0 10-27-16,0 5-93 15</inkml:trace>
  <inkml:trace contextRef="#ctx0" brushRef="#br0" timeOffset="3465.3572">10706 2119 247 0,'0'-4'31'15,"-8"1"-3"-15,1 2-1 16,7 1 4-16,-3 0-15 16,0 7-8-16,0 10 15 15,0 10-4-15,0 9-2 16,-4 12 0-16,-2 10 0 15,-2 7-6-15,-2 8 2 16,1 5-3-16,-5 0-2 16,10-8-5-16,1-9 0 15,3-12-3-15,3-9-1 16,0-8-3-16,0-9-6 16,0-11-14-16,0-9-26 15,0-3-29-15,0-17-14 0,15-25-68 16</inkml:trace>
  <inkml:trace contextRef="#ctx0" brushRef="#br0" timeOffset="3653.7517">10751 2431 178 0,'3'0'7'16,"3"0"6"-16,7 0-13 15,6 0 19-15,13 0 6 16,8 0-2-16,5-1 23 15,10-5-15-15,1-1-9 16,3-3-10-16,-4-3-12 16,-7-2-4-16,-6-8-66 0,-5-3-87 15</inkml:trace>
  <inkml:trace contextRef="#ctx0" brushRef="#br0" timeOffset="3870.7499">11261 2219 234 0,'-12'52'17'0,"0"9"31"16,6 4 2-16,-1 1-8 16,1 3-15-16,6 0-6 0,0-5-12 15,0-7-2 1,0-9-7-16,0-8 0 0,0-5-26 15,3-5-46-15,4-7-77 16</inkml:trace>
  <inkml:trace contextRef="#ctx0" brushRef="#br0" timeOffset="4430.7604">11470 2915 337 0,'14'-18'54'16,"6"-12"-54"-16,4-9 21 0,6-7-3 15,0-12-10-15,5-12 4 16,4-6 1-16,3 1-1 16,-3 14-3-16,-6 18 0 15,-11 18 1-15,-7 14-1 16,-9 10-5-16,-3 1-4 15,0 7-14-15,-3 28 1 16,3 20 13-16,-3 20 15 16,0 5-7-16,0-3-5 15,3-15 0-15,3-17 2 16,4-13-3-16,1-12-2 16,-2-10-1-16,4-6 0 15,-4-4 1-15,4-1 6 0,10-26 1 16,7-13-1-16,1-13-4 15,2-9-2-15,0-6 0 16,-2-3 0-16,6 8-1 16,-1 14-1-16,-6 19 2 15,-9 19-2-15,-7 9 1 16,-4 2-3-16,-1 17-2 16,1 16-2-16,-1 9 8 15,-2 6 2-15,1 0 1 16,1-7 0-16,0-3-2 15,0-8 3-15,4-8 0 16,-2-4-1-16,2-3-3 0,-1-7 0 16,-5-2-1-16,4-5-4 15,-2-1-3-15,0-1-28 16,0-18-57-16,-4 1-114 16</inkml:trace>
  <inkml:trace contextRef="#ctx0" brushRef="#br0" timeOffset="5024.6025">12532 2869 270 0,'0'0'114'15,"3"0"-102"-15,1 0-9 16,4 0 27-16,7-16 1 16,7-9-2-16,8-12-10 15,0-10-9-15,2-8-4 16,6-3 0-16,-5 4-1 16,-1 4-1-16,-3 15-2 15,-5 12 1-15,-9 12-1 16,-9 11-2-16,1 0 0 15,-4 11-6-15,-2 29 4 0,-1 18 2 16,0 13 17 0,-8 4-5-16,-4-8 1 0,0-15-2 15,9-14-2-15,3-13-5 16,0-5-4-16,3-9-5 16,9-5 5-16,5-6 0 15,12-7 5-15,13-21 2 16,6-12-2-16,7-5-4 15,0 3 0-15,-9 6-1 16,-10 12 0-16,-14 10 0 16,-5 10 0-16,-11 4 0 15,0 0-3-15,1 8-4 16,2 16 1-16,5 11 6 16,5 1 4-16,-1 2-1 15,0-7-1-15,-1-4 3 0,2-6-4 16,-3-4-1-16,-1-4-1 15,3-5 0-15,-3-3-1 16,-4-5-12-16,-1 0-23 16,-4 0-32-16,-6-3-78 15</inkml:trace>
  <inkml:trace contextRef="#ctx0" brushRef="#br0" timeOffset="8011.5567">10955 4409 328 0,'-19'-15'24'0,"-2"1"2"16,3-5-12-16,0 4 7 16,3 4 9-16,-4 2-21 15,5 5 5-15,4 1 3 16,-2 3-7-16,3 0 0 16,-3 0-3-16,0 7-5 15,-10 26-2-15,-5 20 1 16,-6 22 7-16,-1 21 0 15,4 9-1-15,11 2 1 16,14-7-4-16,5-13-4 16,18-15 0-16,18-14-2 15,13-14-1-15,5-15 3 16,17-19-4-16,7-10 4 0,7-28 5 16,6-20-4-16,-3-15 3 15,-7-11 0-15,-10-5-1 16,-10-6 0-16,-19 2-3 15,-15 1 2-15,-15 2 3 16,-12 4-5-16,0 3 1 16,-18 8-1-16,-15 12 0 15,-7 14-1-15,-8 9-3 16,-4 12 4-16,1 8 0 16,-4 7 0-16,-4 3-1 15,6 1-1-15,1 15 2 16,13 1-10-16,5 2-5 0,7 2-14 15,12 4-7-15,3 6-29 16,12 1-55-16,0-1-69 16</inkml:trace>
  <inkml:trace contextRef="#ctx0" brushRef="#br0" timeOffset="8649.6784">12759 4557 215 0,'3'-7'70'16,"-3"6"-49"-16,0 0 41 15,0 1-18-15,0-2-11 16,-3 2-9-16,-6 0-5 16,-3 0-10-16,-6 0-4 15,-7 11-2-15,-2 15 3 16,-3 11 1-16,2 11-2 15,2 12 0-15,7 10-3 0,7 3 2 16,6 2-2-16,6-6-1 16,12-3 1-16,14-6-2 15,12-7 1-15,7-11-1 16,4-12 1-16,7-16-1 16,9-14 4-16,-1-1 0 15,14-30 2-15,1-10-3 16,2-12 1-16,-4-6-4 15,-18-7 3-15,-10-10-2 16,-11-9 1-16,-14 2 0 16,-9 8-2-16,-15 10 4 15,-3 13 1-15,-29 5 2 16,-10 7-2-16,-11 5-5 0,-11 10 1 16,-12 8 1-16,-8 9-1 15,4 5-1-15,5 3 0 16,5 0-5-16,13 13 1 15,5 4-3-15,6 2-5 16,10 4-11-16,11 5-6 16,11 2-39-16,11 2-97 15</inkml:trace>
  <inkml:trace contextRef="#ctx0" brushRef="#br0" timeOffset="9165.4998">14003 4690 313 0,'0'-5'117'15,"0"3"-112"-15,0 2 14 16,-13 0 6-16,-9 7-23 15,-4 19 3-15,-10 13-2 16,-1 13 3-16,2 9-2 16,9 4 2-16,6 0 0 15,13 3-2-15,7-2 1 16,8-1-2-16,31-5 2 16,15-7 1-16,15-13-3 0,13-11 0 15,12-18-2-15,12-11 6 16,12-7-4-16,4-23-2 15,2-10 2-15,-18-13-2 16,-15-4-1-16,-21-11 1 16,-25-6 1-16,-20-9 0 15,-18-7-1-15,-7 1 1 16,-16 7 0-16,-27 11-1 16,-8 17 2-16,-18 8 0 15,-2 13-1-15,-11 8 8 0,-2 8-9 16,4 9 0-1,5 5-1-15,11 3-3 0,8 0-1 16,13 1-6-16,17 11-11 16,11 3-13-16,10 5-23 15,5 3-56-15,14 1-48 16</inkml:trace>
  <inkml:trace contextRef="#ctx0" brushRef="#br0" timeOffset="9640.5981">15883 4685 423 0,'0'-6'6'15,"-6"6"6"-15,-14 0 26 16,-9 19-33-16,-10 13-1 16,-13 17-1-16,-4 12 4 15,3 8 0-15,8 0 2 16,10 2 2-16,18-2-1 16,17 1 0-16,3-2-2 15,37-3-6-15,12-10-1 16,17-11 5-16,10-12-2 15,10-15 3-15,5-12-6 0,7-5 1 16,-3-19 1-16,-1-15-2 16,-3-11-1-16,-6-11 5 15,-14-16 2-15,-15-10-4 16,-28-9-2-16,-17 1 1 16,-14 3-1-16,-25 6 0 15,-25 13-2-15,-14 14 1 16,-15 14-1-16,-5 13-3 15,-6 9-3-15,-1 8-15 16,-4 6-21-16,-3 4-77 16,-2-2-176-16</inkml:trace>
  <inkml:trace contextRef="#ctx0" brushRef="#br0" timeOffset="10261.312">11201 4728 335 0,'0'7'15'15,"0"-4"-4"-15,14 1-11 16,28 6 16-16,10-3 3 15,15 1 3-15,9-3 1 16,4 0 1-16,8-1-6 16,2-1-2-16,4-2-2 15,1 0-3-15,-5 1-1 16,-5 1-5-16,-3-1-3 16,-4 1 0-16,-11-1-1 15,-8-2 0-15,-10 0-1 16,-11 0-1-16,-11-2 0 0,-15-3-8 15,-8-4-26-15,-4-1-32 16,0-4-62-16,-16-3-8 16</inkml:trace>
  <inkml:trace contextRef="#ctx0" brushRef="#br0" timeOffset="10583.4978">12129 4497 323 0,'0'0'15'16,"14"10"-4"-16,17 11-11 15,12 6 27-15,3 4-7 16,13-1 0-16,-1-3-4 16,0 2 0-16,-6-1 0 0,-4-3-3 15,-12 1-2-15,-6-3-9 16,-11-4 3-16,-12-2-3 15,-4 1 2-15,-3 2-4 16,-7 5 3-16,-26 1 5 16,-7 7-4-16,-13-5-2 15,0 1 2-15,1-3-4 16,4-5-7-16,2-3-12 16,10-5-25-16,11-6-40 15,13-4-41-15,12-3 18 0</inkml:trace>
  <inkml:trace contextRef="#ctx0" brushRef="#br0" timeOffset="10995.4001">13360 4895 216 0,'-10'-4'99'0,"7"4"-84"15,3 0 40-15,0 0-30 16,0 0-23-16,0 0-1 15,3 5 5-15,14 1 1 16,9 1 5-16,13 0 4 16,4-3 4-16,8 0-8 15,-2 1-3-15,-7-1-4 16,-4 0-3-16,-6-1-2 16,-8 0 0-16,-8-2-2 15,-9-1-6-15,-2 0-18 16,-5 0-13-16,0 0-4 0,0-8-65 15,0-8 21-15,-2 1-50 16</inkml:trace>
  <inkml:trace contextRef="#ctx0" brushRef="#br0" timeOffset="11265.0559">13600 4767 235 0,'0'0'3'0,"3"0"-3"15,14 8 31-15,5 12 20 16,2 3-21-16,5 6-3 16,0 2-3-16,-3-2-7 15,-1-3 5-15,-9-2-6 16,-2-2 1-16,-8-2-5 16,-6 0-7-16,0 1-4 0,-6-1 0 15,-16 1 0-15,-7 0-1 16,-4-1 0-16,-1 1-3 15,-1-3-4-15,13-6-18 16,6-2-34-16,5-8-72 16,9-2 0-16</inkml:trace>
  <inkml:trace contextRef="#ctx0" brushRef="#br0" timeOffset="11731.7162">14989 5026 337 0,'-5'-1'8'16,"5"1"-8"-16,0 0 18 15,0 0-18-15,0 0 0 16,0 0-2-16,2 0 2 15,9 3 2-15,8 5 11 16,3 2 10-16,11 1-2 16,12 0-5-16,10 0 0 15,8 2-5-15,4 0 0 16,-1 1-2-16,-5 2-5 16,-6-2-2-16,-6-3-2 15,-6-4 1-15,-5-7-1 16,-5 0-23-16,-14-3-45 0,-7-13-91 15</inkml:trace>
  <inkml:trace contextRef="#ctx0" brushRef="#br0" timeOffset="11992.8488">15480 4926 274 0,'10'8'43'16,"16"8"-36"-16,5 4 32 16,3 6-21-16,1 4-5 15,-2 0 4-15,-8-1-5 16,-7 0 4-16,-9-1 4 16,-9 0-13-16,0 2 3 0,-33 1-6 15,-16-2-4-15,-15 4-6 16,-11-3-23-16,-10-5-29 15,-9 0-34-15,-13-2-77 16</inkml:trace>
  <inkml:trace contextRef="#ctx0" brushRef="#br0" timeOffset="12579.9685">11188 5030 12 0,'0'22'371'0,"-9"20"-369"16,-11 25-2-16,1 45 11 15,6-22 2-15,0 6 5 16,6 5 1-16,-6-1-1 0,-2 1 1 15,-3-1-4-15,0-4-6 16,0-3 0-16,2-11-7 16,4-12 0-16,-3-5-2 15,0-12 0-15,-3-9-9 16,-2-12-17-16,0-12-24 16,2-14-43-16,-6-6-22 15,8-19-63-15</inkml:trace>
  <inkml:trace contextRef="#ctx0" brushRef="#br0" timeOffset="12825.919">10770 6034 243 0,'0'35'35'16,"0"12"-25"0,0 15 26-16,0 7 0 0,0 1-3 15,0 1-6-15,9-6-6 16,0-10-2-16,6-9-5 15,3-13 2-15,6-9-3 16,4-13-4-16,8-11-4 16,13 0 3-16,2-24-4 15,8-17 4-15,7-15-8 16,4-13-1-16,2-7-2 16,4-2-37-16,3 4-68 15,3 9-72-15</inkml:trace>
  <inkml:trace contextRef="#ctx0" brushRef="#br0" timeOffset="13186.1671">12893 5591 189 0,'-7'0'213'0,"1"0"-212"16,-4 7 6-16,0 16 13 0,-3 9-4 16,4 7-2-16,0 2-7 15,3 7 1-15,1 6 2 16,1 11 4-16,-2 8 0 15,-3 6-2-15,-1 1 2 16,-1-5-9-16,2-4-5 16,-7-3 0-16,1-11-1 15,-3-8-14-15,-7-15-23 16,-5-11-29-16,-2-16-92 16,3-7 33-16</inkml:trace>
  <inkml:trace contextRef="#ctx0" brushRef="#br0" timeOffset="13433.603">12441 6241 280 0,'0'1'8'0,"0"21"-7"15,6 11 36-15,9 16-3 16,3 7-11-16,2 3 3 16,9-2 9-16,1-7-6 15,5-3-4-15,3-9-7 16,1-8-8-16,4-9-5 15,-4-11-3-15,3-10-2 16,4-3 0-16,3-27-3 16,2-9 2-16,7-11-4 15,8-10-11-15,1-13-23 16,3-12-33-16,0-5-70 16,2 2-68-16</inkml:trace>
  <inkml:trace contextRef="#ctx0" brushRef="#br0" timeOffset="13689.2935">13906 5746 331 0,'9'0'9'0,"3"0"20"16,3 21 18-16,-3 8-9 15,-3 16-5-15,-4 12-9 0,-3 12-12 16,-2 9 6-1,0 2-7-15,0-1-2 0,0 2-4 16,0 0-3-16,-13-4-2 16,-2-2-1-16,-2-15-11 15,4-11-8-15,-3-16-7 16,-3-13-12-16,2-12-46 16,2-8-68-16</inkml:trace>
  <inkml:trace contextRef="#ctx0" brushRef="#br0" timeOffset="13959.3177">13600 6384 311 0,'0'23'35'0,"0"12"-31"16,0 11 39-16,10 5-13 15,6 1-3-15,6-1-8 16,5-5-1-16,-2-2-2 15,5-7-3-15,-3-9-3 16,2-10-3-16,6-8-7 16,1-10 1-16,6 0-2 15,7-22 1-15,6-11-9 16,4-15-17-16,12-10-32 16,7-8-29-16,9-6-31 15,3 5 40-15,-7 4-6 16</inkml:trace>
  <inkml:trace contextRef="#ctx0" brushRef="#br0" timeOffset="14265.8234">15431 5895 320 0,'3'-1'30'0,"-3"1"-28"16,0 0 17-16,3 1 4 16,-3 19-8-16,0 17 13 15,0 11 2-15,0 15 2 0,-12 10-6 16,-6 2-2 0,3 9-12-16,-1-4-3 0,0 1-5 15,2-8-3-15,-1-5-1 16,-5-12-3-16,4-9-1 15,0-13-7-15,-4-15-4 16,1-10-9-16,-2-9-38 16,-1-9-138-16</inkml:trace>
  <inkml:trace contextRef="#ctx0" brushRef="#br0" timeOffset="14505.0607">14951 6477 401 0,'0'21'3'0,"0"7"6"16,16 11 19-16,3 7-13 15,4 0 3-15,0 0-1 16,6-6-5-16,4-7-1 16,-1-10-2-16,7-12-8 15,4-11 0-15,2 0-1 16,6-17 0-16,-5-9-2 15,-4-7-8-15,-9-7-36 16,-15 0-76-16,-13 1-220 16</inkml:trace>
  <inkml:trace contextRef="#ctx0" brushRef="#br0" timeOffset="15053.3164">10656 6724 473 0,'0'0'13'16,"4"0"-13"-16,-4 0 0 16,0 16-8-16,0 21 8 15,0 18 13-15,-11 20-4 16,5 3-5-16,6 7 3 15,0-6 0-15,10-6 0 16,16-10-1-16,7-13-4 16,1-11-2-16,9-16 0 15,13-17 0-15,5-6 1 16,9-30 3-16,3-19-1 16,-5-19 0-16,-12-14-3 0,-17-8 2 15,-23-9-2-15,-16 0-1 16,-13 10-4-16,-32 14 1 15,-21 23 4-15,-16 20 2 16,-11 19-1-16,2 13 0 16,7 2-1-16,15 21-2 15,17 10-10-15,25 5-29 16,27 1-85-16,18-6-43 16</inkml:trace>
  <inkml:trace contextRef="#ctx0" brushRef="#br0" timeOffset="15473.6665">12499 6948 463 0,'-31'37'12'15,"-2"18"-4"-15,3 18 23 16,8 7-14-16,7-2-10 16,15-7-5-16,0-10-1 15,24-14-1-15,16-4-2 16,8-16 0-16,10-19 2 0,11-8 0 16,3-20 1-16,5-19 5 15,-1-12-4-15,-9-10 5 16,-11-8-6-16,-12-10 3 15,-17-7-3-15,-24 3 1 16,-3 7-2-16,-27 14 3 16,-18 15-2-16,-10 13 2 15,-12 16 3-15,-2 14-3 16,1 4-3-16,5 10-2 16,16 13 1-16,18 10-3 15,12 4-22-15,17-1-35 16,17 0-90-16,28-8-95 0</inkml:trace>
  <inkml:trace contextRef="#ctx0" brushRef="#br0" timeOffset="15885.4931">13872 7030 463 0,'-24'-12'3'0,"-6"8"-3"16,-3 4 33-16,-6 14-21 16,-2 21-10-16,-4 11-1 15,2 12 3-15,4 7 0 0,9-2 7 16,11 3-5 0,19-3 1-16,0-4-2 0,29-6 1 15,22-6-5-15,15-10 2 16,13-13-3-16,12-13 1 15,6-11 3-15,3-10-2 16,0-20 1-16,-3-16-1 16,-9-13 1-16,-19-11-3 15,-20-10 0-15,-27-12-1 16,-22 2-2-16,-19 5 1 16,-40 20 2-16,-15 21 4 15,-11 12 0-15,-3 15-4 16,4 10 0-16,13 7 0 15,8 7-11-15,19 16-4 0,21 7-26 16,23 6-41-16,9 0-103 16</inkml:trace>
  <inkml:trace contextRef="#ctx0" brushRef="#br0" timeOffset="16275.542">15120 7182 445 0,'0'0'58'15,"-3"6"-53"-15,-11 24-3 16,-5 13 5-16,-1 11 0 0,5 8 3 16,3 0-6-16,12-4 2 15,0-2-4-15,24-5-2 16,15-6 2-16,16-6 1 15,4-13-1-15,12-10-1 16,-2-15 0-16,11-1 3 16,2-23-4-16,-5-11 9 15,-2-15-5-15,-19-13-1 16,-15-15 0-16,-17-16-1 16,-21-15-2-16,-3 2-1 15,-40 11 1-15,-20 13 1 16,-22 18-1-16,-12 15 7 0,0 8 3 15,3 10-6 1,9 7-4-16,8 10-22 0,12 2-20 16,10 2-42-16,10 0-140 15</inkml:trace>
  <inkml:trace contextRef="#ctx0" brushRef="#br0" timeOffset="17469.0493">19050 4837 292 0,'-18'-13'124'0,"11"9"-108"16,1 4 15-16,2 4-4 16,-3 30-17-16,-5 32 0 15,-1 40 18-15,0 35-2 0,7 13-7 16,6 3-6-16,0-10-2 15,3-15-4-15,9-3-1 16,2-12-2-16,-3-15-1 16,-3-15-3-16,-1-19 0 15,-7-18 0-15,0-13-6 16,0-16-9-16,-18-14-16 16,-4-7-1-16,-4-36-26 15,4-29-63-15,4-28-12 16,4-33 30-16</inkml:trace>
  <inkml:trace contextRef="#ctx0" brushRef="#br0" timeOffset="17761.5619">19170 4649 221 0,'76'-24'12'15,"12"12"4"-15,9 12 10 0,4 1 24 16,-2 30-14-16,-3 17-5 15,-9 14 0-15,-12 11-1 16,-17 5-9-16,-22-2-9 16,-20-5-5-16,-13-9 2 15,-3-2 3-15,-16-6-1 16,-23-4-1-16,-13-8 0 16,-13-4 0-16,-13-2-1 15,-9-7-5-15,-14-2-2 16,-4-3-2-16,-1-4 0 0,9-5-12 15,16-4-16-15,22-2-25 16,16-8-57-16,24-1-78 16</inkml:trace>
  <inkml:trace contextRef="#ctx0" brushRef="#br0" timeOffset="18009.0052">20754 5033 363 0,'-15'16'66'0,"-22"20"-64"16,-17 22 24-16,-8 19 2 16,-9 10-14-16,12 2-1 0,11 3-1 15,13-3-8-15,15-2 1 16,17-1-3-16,3-1-2 15,25-3-2-15,17-8-9 16,13-10-28-16,18-17-124 16</inkml:trace>
  <inkml:trace contextRef="#ctx0" brushRef="#br0" timeOffset="18540.7906">20996 5254 369 0,'-12'0'9'0,"12"6"-7"16,0 24-2-16,7 11 20 16,14 14 6-16,11 10-12 15,11 7 5-15,8 1-1 16,4-1-3-16,3-4-4 0,1-2-1 15,-3-7-8-15,-11-3-1 16,-13-10-1-16,-9-12-2 16,-10-14-12-16,-7-13-63 15,-6-7-86-15,0-23 42 16</inkml:trace>
  <inkml:trace contextRef="#ctx0" brushRef="#br0" timeOffset="18736.8078">21569 5270 416 0,'-9'0'14'0,"-7"10"-6"15,-17 28-3-15,-15 20 5 16,-20 18-4-16,-4 6-1 16,0 1-3-16,11-8-2 15,9-8 1-15,11-11-1 16,19-10-18-16,14-12-32 15,8-14-101-15</inkml:trace>
  <inkml:trace contextRef="#ctx0" brushRef="#br0" timeOffset="18937.9353">21671 5802 287 0,'35'12'19'0,"13"0"35"0,13-6-9 16,13-6-14-16,6 0-11 16,1 0-10-16,-7 0-3 15,-8-10-7-15,-11-7-6 16,-12-3-8-16,-15-5-30 16,-16-2-122-16</inkml:trace>
  <inkml:trace contextRef="#ctx0" brushRef="#br0" timeOffset="19163.2758">22060 5575 235 0,'-22'21'37'15,"2"7"-26"-15,-4 11 26 16,6 3 2-16,5 5-11 0,6-3 10 16,7 6-10-16,0-2-2 15,23 1 0-15,10-5-14 16,12-4-9-16,11-12-3 15,16-11-4-15,10-14-1 16,4-3-8-16,2-23-11 16,0-16-54-16,-1-14 12 15,3-12-52-15,-10-8-94 16</inkml:trace>
  <inkml:trace contextRef="#ctx0" brushRef="#br0" timeOffset="19425.1879">23284 4903 466 0,'0'0'0'16,"0"33"-1"-16,-6 26 1 15,-14 24 18-15,-7 26 3 16,-6 15-1-16,-1 13-3 15,2 6-1-15,2 12-3 16,12 0-9-16,11-3-4 16,7-9-2-16,0-19-9 15,19-21-13-15,4-21-34 16,1-31-87-16,11-29-45 0</inkml:trace>
  <inkml:trace contextRef="#ctx0" brushRef="#br0" timeOffset="19913.9774">24021 5203 477 0,'0'0'2'15,"0"17"3"-15,6 30-5 16,14 2 7-16,-2 4-2 15,6 3 2-15,2 3 0 16,1-6-7-16,3-4 0 16,1-8-5-16,8-14-25 15,12-20-101-15,18-7-85 16</inkml:trace>
  <inkml:trace contextRef="#ctx0" brushRef="#br0" timeOffset="20257.0974">25070 5253 208 0,'0'0'59'0,"0"0"34"16,-24 0-44-16,-27 11-32 15,-31 11-8-15,-22 5 3 16,-11 1-4-16,3-1-4 16,15-2 0-16,18-4 2 15,22 0-5-15,17-4-1 16,18 2-1-16,12 3 1 15,10 9-1-15,0 12 1 16,0 13 2-16,11 10 7 16,3 12-1-16,1 5 4 0,-5 3-1 15,-1 0 2-15,-1-4 2 16,-1 0-2-16,-4 0-2 16,-2-3-3-16,-1-4-5 15,0-12-2-15,-3-8-1 16,-8-11-3-16,2-13-7 15,3-12-18-15,1-15-29 16,5-4-49-16,0-13-68 16</inkml:trace>
  <inkml:trace contextRef="#ctx0" brushRef="#br0" timeOffset="20505.7697">24991 5816 101 0,'3'25'389'15,"1"15"-388"-15,-2 20 7 16,-1 6-2-16,-1 4 4 16,0 2-3-16,0 1-3 15,0-3-4-15,0-8-1 16,0-10-3-16,0-11-6 15,0-13-14-15,-3-11-47 16,2-11-71-16,1-6-37 0</inkml:trace>
  <inkml:trace contextRef="#ctx0" brushRef="#br0" timeOffset="20686.3952">25407 6118 453 0,'8'0'55'0,"5"0"-53"15,1 7-2-15,2 7 0 16,1-1-3-16,2-4-42 16,-3-8-190-16</inkml:trace>
  <inkml:trace contextRef="#ctx0" brushRef="#br0" timeOffset="20827.7189">25697 6192 140 0,'4'10'173'0,"1"-1"-164"15,1 4 29-15,0 0-7 16,1 1-21-16,3-1-4 16,-2 0-6-16,3-9-60 15,-1-4-178-15</inkml:trace>
  <inkml:trace contextRef="#ctx0" brushRef="#br0" timeOffset="21562.9588">26231 6035 313 0,'-5'0'35'16,"5"0"-34"-16,0 1 28 15,0 6-23-15,8 2 4 16,16 2 7-16,7 2 1 0,9-2 2 15,5-1-4-15,4-3-4 16,-4-2-4-16,1-4-1 16,-2-1-4-16,-7 0-3 15,-6 0-3-15,-11-6-3 16,-7-8-20-16,-9-6-94 16,-4-5-74-16</inkml:trace>
  <inkml:trace contextRef="#ctx0" brushRef="#br0" timeOffset="21780.8193">26443 5849 311 0,'-26'29'11'0,"1"17"22"0,0 7 6 16,4 6-8-16,6 7-4 16,7-6 0-16,8 0-3 15,0-4-13-15,12-7-1 16,18-4-10-16,6-10 0 15,9-9-3-15,4-12 2 16,5-9-9-16,2-5 1 16,2-12-27-16,-1-16-50 15,-4-9-76-15</inkml:trace>
  <inkml:trace contextRef="#ctx0" brushRef="#br0" timeOffset="22087.0647">27493 5125 377 0,'27'43'7'0,"15"18"3"15,-2 20 18-15,0 15-5 16,-1 8-4-16,-2 13 1 15,-1 8-6-15,-4-2-4 16,-7-1 0-16,-6-6 5 0,-14-7-4 16,-5-1-2-1,-32-1 2-15,-24-2-5 0,-19-5 0 16,-20-6-4-16,-11-8-2 16,-8-9-3-16,2-11-32 15,10-21-65-15,22-24-130 16</inkml:trace>
  <inkml:trace contextRef="#ctx0" brushRef="#br0" timeOffset="23123.5041">28998 5185 501 0,'0'-60'0'16,"-4"-1"0"-16,-19-4 8 16,-15-10-8-16,-16-6 1 15,-22-8 5-15,-19-6-4 16,-15 0 1-16,-17 1 0 15,-16-2-2-15,-7-1 7 16,-14-2-8-16,-11 3 5 16,-10 2-1-16,-10 5-4 0,-19 4 7 15,-12 6-2 1,-12 0-2-16,-13 3-3 0,-8-2 0 16,-14 3 0-16,-9-1 5 15,-9-6-3-15,-6-2-1 16,-2-1 0-16,-1 8 1 15,-3 6 8-15,-12 6-9 16,-9 3 0-16,-15 1-1 16,-4 2-2-16,2 1 2 15,3 9 0-15,12 5 9 16,12 11-4-16,10 11-5 16,11 9-1-16,13 12 1 15,15 1 1-15,12 17-1 0,21 16-1 16,17 10 1-1,22 9-2-15,31 10 2 0,25 9 3 16,23 12 1-16,23 9-4 16,14 11-2-16,6 11 2 15,12 9 0-15,7 18 1 16,14 8 0-16,14 11-1 16,17 11 0-16,7-3 1 15,17 5 0-15,21-1 1 16,18 2 0-16,24-1-2 15,18 8 2-15,20 1 1 16,24-4-1-16,13-2 1 0,15 1-2 16,15-4-1-1,8-2 0-15,10 3 0 0,14-11 1 16,13-6 2-16,15-10 1 16,5-13-2-16,6-9-2 15,6-8 1-15,11-5 2 16,6-13 4-16,11-9-7 15,-2-4 2-15,5-7 0 16,5-6 2-16,7-11-3 16,9-6 1-16,6-13 1 15,4-9-1-15,3-11-2 16,-2-5 0-16,-9-11 1 16,-8-7 1-16,-16 0-2 15,-16-10-1-15,-12-6 1 16,-18-7 2-16,-10-6-2 0,-8-7 0 15,-13-11-2-15,-8-12 2 16,-6-11 0-16,-7-22 1 16,-5-23-1-16,-10-21-2 15,-14-14-1-15,-15-8 3 16,-31 3 0-16,-24 8 1 16,-27 1 0-16,-28 4 1 15,-24-7-2-15,-16-10 0 16,-38-4-2-16,-46-12-10 15,-45-2-22-15,-60 4-29 16,-67-1-107-16</inkml:trace>
  <inkml:trace contextRef="#ctx0" brushRef="#br0" timeOffset="27329.842">6703 3450 276 0,'-9'-13'30'0,"3"3"-3"16,0 3-7-16,3 6 8 16,0 1-8-16,3 0 5 15,-3 0-6-15,3 0-5 16,-3 0-7-16,-1 2-4 15,1 16-2-15,-6 11-1 16,3 18 11-16,-6 18 8 16,3 12-12-16,0 11-2 15,3 8 1-15,-1 8 2 16,2 6 4-16,2 5-5 16,3-1-2-16,0-4 1 0,15-8-4 15,16-11-2 1,11-2 0-16,15-3 3 0,10-7 0 15,15-1-3-15,12-9 2 16,12-11 1-16,12-5-1 16,12-7-1-16,10-1 1 15,6-4 0-15,6-5-2 16,14-2 2-16,8-4 3 16,4-3-3-16,-5-3 0 15,-4-4-2-15,-10-6 0 16,-17-2 0-16,-8-5 1 15,-10-3 1-15,-15-1-1 16,-12-1-1-16,-21-2 0 0,-21 0-2 16,-16 0 2-16,-17 0-3 15,-8 0-4-15,-11 0 1 16,0 0-9-16,-3 0-13 16,0-10-18-16,0-10-70 15,-6-4-66-15</inkml:trace>
  <inkml:trace contextRef="#ctx0" brushRef="#br0" timeOffset="27659.6874">9311 5061 363 0,'37'0'8'0,"14"14"-3"16,9 5-2-16,4 6 4 15,8 6 0-15,5 7 4 16,-1 5 1-16,-3 0-2 16,-4 1 1-16,-8-2-3 15,-9-3 5-15,-10-4 2 16,-12-5-1-16,-8-5 0 16,-14-3-3-16,-8 1-2 15,-5 3 3-15,-26 3 3 16,-18 6-6-16,-17 4-2 15,-17 0-5-15,-4-1-2 16,-7-4 0-16,-1-6-4 0,8-8-8 16,-4-4-29-16,0-12-89 15,3-4-115-15</inkml:trace>
  <inkml:trace contextRef="#ctx0" brushRef="#br0" timeOffset="28040.5105">8874 4388 486 0,'3'0'0'0,"0"14"-10"16,-3 16 10-16,-12 14 19 16,-30 16 1-16,-18 13-1 15,-26 13-12-15,-16 10 3 16,-20 5 6-16,-21 10 3 16,-14 8 2-16,-11 5-7 15,-4 6-5-15,2-2-3 16,18-9-5-16,22-17-1 15,21-15 1-15,24-18-1 0,22-12-1 16,17-18-9 0,15-9-10-16,8-16-22 0,7-14-12 15,7-1-53-15,6-36-73 16</inkml:trace>
  <inkml:trace contextRef="#ctx0" brushRef="#br0" timeOffset="28305.3557">7628 4364 520 0,'24'30'0'0,"22"29"0"16,6 22 18-16,4 17 3 15,9 18 9-15,7 7-10 16,7 6-7-16,12 9-1 16,7-6-10-16,7 8-2 15,-2 0 0-15,1 3-13 16,-20 20-49-16,-32 5-228 16</inkml:trace>
  <inkml:trace contextRef="#ctx0" brushRef="#br0" timeOffset="31435.7488">28731 5570 99 0,'55'0'0'15,"1"5"-9"-15,-5 16 4 16,-4 4 3-16,-3 4-31 0,-9-11-11 16</inkml:trace>
  <inkml:trace contextRef="#ctx0" brushRef="#br0" timeOffset="32461.7096">29100 5706 1 0,'4'0'27'0,"-4"3"-6"15,0-3 3-15,0 0 8 16,0 0 12-16,0 0-11 16,-10-3-12-16,-6-7-2 15,-1-2 21-15,-2-4-17 16,0-2 8-16,-3-5-2 16,-5-4-9-16,-1-3 7 15,-6-6-15-15,-9-5 15 16,-5-7-6-16,-10-1 7 15,-8-6-10-15,-8-3 1 16,-6-5 2-16,-8-5-6 0,-7-3-11 16,-8-4 0-16,-6-2 1 15,-3-7-3-15,-1-4-1 16,-7-1 0-16,-4 1 0 16,-8 1 0-16,-1 2 4 15,-3-2-2-15,-11-8 4 16,-7-5 0-16,-16-8-7 15,-11-3 0-15,-16-5 0 16,-11-1 0-16,-15 9-2 16,-5 9 2-16,-9 12 3 15,-6 14-3-15,-2 10 0 16,-13 7 0-16,-6 7 0 16,-9 10 0-16,-11 5-1 0,-2 6 1 15,-5 3-2-15,4 10 2 16,8 10 2-16,8 5-2 15,10 10 0-15,10 15 4 16,11 11-4-16,10 11 0 16,12 7 1-16,14 8-1 15,9 6 2-15,13 11-1 16,19 10-1-16,11 8 0 16,22 6 2-16,17 3-4 15,14 7 0-15,16 5 0 16,12 6-1-16,9 6 3 15,10 3-1-15,13 7-1 0,13 6 1 16,16 2 0 0,10 8 2-16,1-1-1 0,28-1 0 15,10-1 0-15,13-1-2 16,10 2 2-16,19-4 2 16,13 1-1-16,15 2 1 15,16-8-2-15,21-7 2 16,19-3 1-16,17-16 0 15,14-6-3-15,10-4 2 16,11-3-2-16,8 0 0 16,6-8 3-16,9-2 0 15,9-3-3-15,2-5 0 16,15-8 0-16,10-12 3 16,15-11 1-16,11-14-3 15,12-10 1-15,-1-12 1 0,0-12 1 16,-4-9-4-16,-9-9 0 15,-3-24 2-15,-9-10 1 16,-6-14-3-16,-15-8 1 16,-10-8-1-16,-17-9 4 15,-12-5-3-15,-15-9-1 16,-19-7 0-16,-16-9 0 16,-20-6 0-16,-14-5 1 15,-22-8-1-15,-17-2 0 16,-27-11-2-16,-29-6 2 15,-26-5 0-15,-23-10 0 16,-24 2-4-16,-37-2 0 0,-35 5 2 16,-25 10 2-16,-29 8-2 15,-26 8 2-15,-18 4-6 16,-21 7-7-16,-24 12-10 16,-13 6-11-16,-16 15-18 15,-17 14-86-15,-14 5-148 16</inkml:trace>
  <inkml:trace contextRef="#ctx0" brushRef="#br0" timeOffset="33356.197">2348 10710 17 0,'21'-3'22'0,"-9"3"-1"16,-9 0-4-16,4 6-11 0,-4-2-2 15,0-4-1-15,2 0 3 16,-1 0-6-16,2 0-1 15</inkml:trace>
  <inkml:trace contextRef="#ctx0" brushRef="#br0" timeOffset="33909.6031">2703 10483 429 0,'-16'0'19'0,"2"0"-9"15,4 0 24-15,1 0-2 0,0 28-22 16,-4 20-7-16,-1 24-1 15,5 23 2-15,6 12 4 16,3 14-3-16,0 9 3 16,0 8 2-16,3 13-6 15,0 6 4-15,0 7 0 16,-3 5-5-16,0-4-3 16,0-14 1-16,0-8-1 15,-6-25 0-15,0-22 1 16,2-20-1-16,-1-16 0 15,2-20 1-15,0-14-1 16,2-16-2-16,1-10-10 0,-3 0-13 16,-2-20-21-16,-1-29-42 15,-1-27-115-15</inkml:trace>
  <inkml:trace contextRef="#ctx0" brushRef="#br0" timeOffset="34449.6342">2569 10529 389 0,'0'-40'34'0,"10"7"-31"16,5 2 1-16,9 6 9 0,9 2 4 16,9 3 1-16,13 6-8 15,16 7 4-15,16 7-1 16,11 0-4-16,7 1 2 15,5 15-7-15,-5 5-1 16,-10 9 1-16,-10 9-2 16,-13 14-2-16,-14 10-6 15,-13 12 4-15,-8 14 2 16,-4 11 0-16,-2 14 3 16,-1 6-1-16,0 9 9 15,-2 6-1-15,-5 8-8 16,-1 5 1-16,-4 0 0 15,-9-3-1-15,-3-12-1 0,-6-10-1 16,0-15 2 0,0-19-2-16,-9-12 0 0,-12-15 4 15,-4-12-4-15,-2-11 3 16,-6-10 3-16,-9-9 0 16,-8-3 2-16,-13-3-2 15,-9-1-2-15,-11-3-1 16,-5-1 0-16,-6 1 2 15,-3 0 0-15,-2 0-3 16,-4 0 2-16,2-3-4 16,7 3 2-16,10-3-2 15,13 3-7-15,8 2-1 0,12 1-6 16,8-3-12 0,13 0-28-16,12-6-45 0,5-4-118 15</inkml:trace>
  <inkml:trace contextRef="#ctx0" brushRef="#br0" timeOffset="35080.0666">2845 10767 255 0,'-6'0'188'15,"6"0"-188"-15,0 12 0 16,3 18 3-16,21 14 10 15,7 18 3-15,11 11-3 16,4-1 9-16,-4 0-4 16,1-4-10-16,-4-6-3 0,-5-3-3 15,-1-5-2-15,-6-12-1 16,-5-6-2-16,-7-17-11 16,-7-11-32-16,2-8-62 15,-7-4-52-15</inkml:trace>
  <inkml:trace contextRef="#ctx0" brushRef="#br0" timeOffset="35439.9062">3425 10978 182 0,'2'0'69'0,"-2"0"-48"16,0 0 42-16,0 6-4 0,-2 14-5 15,-19 13 0-15,-14 10-25 16,-9 10-15-16,1-3-5 15,1-8-1-15,8-5-2 16,4-3-6-16,8-12 3 16,8-3-3-16,5-8-1 15,6-5 1-15,3 5-9 16,0 4-2-16,6 12 11 16,9 9 1-16,3 3 1 15,0 2 1-15,-3 8-2 16,0 8 1-16,-8 5 0 15,1 4 2-15,-4 0 2 16,-2 1 0-16,-2-1 0 0,0-4-6 16,0 2 1-16,0-9-2 15,0-9 1-15,0-9-13 16,0-11-26-16,0-12-63 16,3-14-115-16</inkml:trace>
  <inkml:trace contextRef="#ctx0" brushRef="#br0" timeOffset="35611.7621">3494 11836 165 0,'7'27'93'16,"1"15"-19"-16,-1 15 1 0,-2 9-34 16,-2 3-16-16,1 0-14 15,-1-8-10-15,-3-9-1 16,3-9-17-16,0-19-60 15,-3-15-142-15</inkml:trace>
  <inkml:trace contextRef="#ctx0" brushRef="#br0" timeOffset="36399.5639">3024 10261 102 0,'6'13'23'0,"-6"-6"-2"0,3-4 10 16,-3-3 7-16,0 0 16 16,0 0 15-16,0 0-11 15,0 0-8-15,0 0-4 16,0-10-17-16,0-13-14 15,0-7-11-15,-6-13 6 16,3-6-1-16,0-6 3 16,-3-9 2-16,1-8-7 15,-5-15 5-15,-2-12-6 16,0-16-2-16,-4-10-1 16,5-1 0-16,1 4-2 15,7 16 0-15,3 17 0 16,0 12 3-16,0 9-4 15,0 15-3-15,0 6 3 16,0 8 3-16,0 12-3 0,0 8 0 16,0 9 0-16,0 10 0 15,-3 0-4-15,0 0-1 16,3 0 4-16,-3 0 1 16,3 0 0-16,-3 0 0 15,3 0-2-15,-2 13-1 16,-2 9 3-16,-5 9 2 15,0 9 0-15,3 2-2 16,-3 12 0-16,2 1 0 16,4 8 1-16,1-4-1 15,1 1 1-15,1-1-1 16,0 0 0-16,-2-2 0 0,1 5 0 16,-5-3 0-1,-2-8 0-15,1-5 0 0,1-13-1 16,3-6 1-16,0-9-1 15,3-7 0-15,0-4-9 16,0-5-19-16,-3-2-19 16,0 0-39-16,-5-9-39 15</inkml:trace>
  <inkml:trace contextRef="#ctx0" brushRef="#br0" timeOffset="36811.3786">2930 9045 218 0,'13'17'11'0,"7"10"21"16,2 11 33-16,6 0-6 15,2 8-31-15,3 0-7 16,0-1-2-16,1 2 4 15,-1-4-13-15,0-3-4 16,-2-4-1-16,-4-9-3 16,-6-10-2-16,-9-7-1 15,-3-8-1-15,-9-2-8 16,0 0-38-16,-12-16-92 16,-15-14-125-16</inkml:trace>
  <inkml:trace contextRef="#ctx0" brushRef="#br0" timeOffset="37132.963">2506 7836 417 0,'0'-3'22'16,"0"3"-22"-16,2 1-9 15,2 32 9-15,2 26 6 16,0 20 11-16,0 21-4 16,3 8-6-16,1-1-3 15,1-2 7-15,-2-7-1 16,-2-8-1-16,-1-4-4 0,-1-8 0 16,-2-12-5-16,1-15 0 15,1-19-1-15,-1-15-7 16,-4-14-10-16,0-3-15 15,0-13 12-15,0-23-34 16,0-18-95-16,-10-21 24 16</inkml:trace>
  <inkml:trace contextRef="#ctx0" brushRef="#br0" timeOffset="37628.5257">2542 7981 194 0,'10'-18'51'15,"7"1"-39"-15,10 0 18 0,11-3 23 16,9 0-17 0,11 1-5-16,9 2-8 0,5 7-9 15,-1 6-6-15,-7 4-3 16,-4 0-2-16,-5 0 3 16,-7 0-2-16,1 7 0 15,-1 4 0-15,3 2 2 16,-1 10-5-16,-6 9-1 15,-4 6 6-15,-7 8 3 16,-3 5-8-16,-5 10 6 16,-4 8-5-16,-6 4 2 15,3 5 0-15,-6-2-2 0,-2-5 1 16,-7-2-3 0,0-4 2-16,-3-9-1 0,0-6-1 15,0-10 2-15,0-7-2 16,-6-9 2-16,-4-7 2 15,-7-8 1-15,-5-3 7 16,-11-3-4-16,-9-3-5 16,-13 0 0-16,-6 0-2 15,-5 0 0-15,-2-4 0 16,-7 4 0-16,2 0 0 16,-6 0-1-16,7 5 3 15,5 5-3-15,13 2 0 16,14-1-2-16,6-1-8 15,11-3-14-15,7-5-49 16,13-2-87-16,3-6 22 0</inkml:trace>
  <inkml:trace contextRef="#ctx0" brushRef="#br0" timeOffset="37997.9085">3000 8087 317 0,'-6'7'5'0,"-3"13"-4"0,3 11-1 16,-4 11 5-16,5 7 11 15,1 8-3-15,1-5-6 16,-2-2-1-16,-1-7-3 15,-1-3 3-15,1-12 4 16,3-11-3-16,0-9-4 16,3-3 1-16,0-5 0 15,0 0-1-15,0 0 4 16,0 0-1-16,0 0 2 16,0 0-3-16,0 0-2 15,0 0-3-15,0 0-1 16,0 0-5-16,-3 0-16 15,1 0-60-15,-1-10-32 0,2-6-48 16</inkml:trace>
  <inkml:trace contextRef="#ctx0" brushRef="#br0" timeOffset="38649.0167">3195 8032 73 0,'5'3'41'0,"-2"-3"-12"15,-3 0 31-15,0-7 26 16,0-19 3-16,0-6-60 16,0-12-2-16,0-7 5 15,0-5 0-15,0-16-18 16,0-14 3-16,0-16-9 16,-3-18-2-16,-2-15 0 15,2-10-2-15,3-4-1 16,0 5-2-16,0 14 6 15,0 9-2-15,0-3-1 16,0 5 1-16,-3 15 7 0,-4 15-11 16,1 16 2-16,3 6-3 15,-3 15-10-15,3 18 10 16,0 20 10-16,0 14-10 16,-1 0-8-16,4 0 0 15,-3 7-1-15,1 10-4 16,-1 7 13-16,-3 20 1 15,0 5 3-15,0-1-1 16,-1 3-2-16,1 0-1 16,-3 7 2-16,-9 4 0 15,-7 4-1-15,-8-1 0 16,-6-1 1-16,-9-1-2 0,-4 0 1 16,3-6 0-16,10-8-1 15,5-9-3-15,10-14 1 16,6-6-3-16,6-10-6 15,6-8-5-15,3-2-7 16,3-2 5-16,0-25-25 16,21-19-71-16,10-18-27 15</inkml:trace>
  <inkml:trace contextRef="#ctx0" brushRef="#br0" timeOffset="38890.2741">3219 6027 265 0,'18'4'46'0,"12"17"-45"0,16 9 12 15,8 4 11-15,9 2 7 16,5 1-7-16,-1-2-12 16,-4 2 1-16,-5-1-5 15,-5 1 1-15,-12-1-7 16,-5-6-1-16,-9-3-1 15,-9-7-3-15,-5-4-8 16,-7-2-33-16,-6-3-58 16,0-3-15-16</inkml:trace>
  <inkml:trace contextRef="#ctx0" brushRef="#br0" timeOffset="39571.275">2357 4853 369 0,'-4'-23'23'0,"-1"17"-19"15,5 6-4-15,0 4-11 16,0 23 10-16,0 17 1 16,3 17 25-16,10 14-7 15,-2 5 4-15,2 13-8 16,-1 2-3-16,-1-2 1 15,-5-3-9-15,1-11 1 16,-1-15 0-16,-3-12-3 16,0-13 0-16,-3-13-1 0,0-6 1 15,0-12-1-15,0-4-4 16,-6-4-6-16,0-6-6 16,-1-26-69-16,7-22-82 15</inkml:trace>
  <inkml:trace contextRef="#ctx0" brushRef="#br0" timeOffset="40192.8576">2591 4577 368 0,'15'-32'15'0,"13"0"-15"15,5 0 4-15,0 8 2 16,-3 6-2-16,-2 7-4 15,-2 5 4-15,14 3-3 16,9 3 0-16,14 0 1 16,19 0 9-16,4 13-6 15,2 4 5-15,-2 2 0 16,-3 4-2-16,-4 0-4 16,-6 2 3-16,-10-1-1 15,-8 0 2-15,-10 2-5 16,-8-1 3-16,-6 6-1 15,-8 7-3-15,-2 6-1 16,-9 5 4-16,-5 6-1 0,-4 7-1 16,-3 5 5-16,0 6-1 15,0 4-1-15,0 2-4 16,-3 4 1-16,0-1-1 16,-1-1-2-16,4 1 0 15,0-3 3-15,0-8 0 16,0-8-3-16,0-11 2 15,0-9-1-15,0-12 0 16,0-11 0-16,0-10 2 16,0-6 0-16,-6-3 3 15,-11 1 5-15,-13-2 0 16,-16 0-8-16,-15 0-3 0,-9 0 1 16,-12 0 2-16,-6 0-3 15,1 0 0-15,-4 0 1 16,3 7 0-16,2 4 1 15,4 4-1-15,7 2-1 16,14 0-2-16,15 0 0 16,7-1-3-16,6-6-6 15,8-1-8-15,8 0-1 16,4-8-20-16,4-1-36 16,7 0-25-16,2-19-46 15</inkml:trace>
  <inkml:trace contextRef="#ctx0" brushRef="#br0" timeOffset="40509.6618">2784 4960 363 0,'0'0'26'0,"4"0"-26"16,8 7-11-16,7 21 11 16,7 15 1-16,7 13 12 15,8 10-6-15,3 3 7 16,3-1 7-16,1-6 2 16,-2-7-12-16,-5-7 2 0,-2-6-7 15,-8-5-6-15,-4-8 0 16,-8-8-1-16,-7-8-2 15,-6-4-22-15,-6-9-31 16,0 0-65-16,0-13 11 16</inkml:trace>
  <inkml:trace contextRef="#ctx0" brushRef="#br0" timeOffset="40741.8864">3206 5050 284 0,'-3'0'69'16,"0"0"-63"-16,-5 14-6 0,-8 17 0 16,-2 17 29-16,-6 7-9 15,-1 6-1-15,-5-2-5 16,0 1 4-16,-4-4-3 16,1-4-9-16,6-4-3 15,-1-5-3-15,10-7-6 16,6-8-17-16,3-6-27 15,6-8-42-15,3-6-22 16</inkml:trace>
  <inkml:trace contextRef="#ctx0" brushRef="#br0" timeOffset="41093.3319">3455 5421 280 0,'0'0'64'0,"0"0"-48"16,0 0 2-16,0 14-10 16,0 13 13-16,3 9 19 15,-3 4-25-15,5 3-7 16,0-3-4-16,0 2-4 16,-2-2 0-16,0 3-8 15,-3-3-36-15,3 0-108 16,-3-5-118-16</inkml:trace>
  <inkml:trace contextRef="#ctx0" brushRef="#br0" timeOffset="41821.2985">3695 8285 327 0,'3'11'22'15,"8"-4"-14"-15,-1-4-8 16,8 2 18-16,15 2 8 16,4 0 11-16,8-7-13 15,10 3-7-15,14-3 2 16,8 0 0-16,14 0 0 15,3 0-9-15,0-6 2 0,-3-1-6 16,-10-2-2 0,-8 2-4-16,-12 1-1 0,-7 2 0 15,-8 1 0-15,-13-3-6 16,-14 5-13-16,-10-3-42 16,-9-5-68-16,0-2-64 15</inkml:trace>
  <inkml:trace contextRef="#ctx0" brushRef="#br0" timeOffset="42112.8085">4495 7974 403 0,'0'0'0'16,"3"0"-7"-16,27 0 7 0,10 11 8 15,17 9 8-15,7 0 1 16,9 0-6-16,-6 3 8 15,0 4-5-15,-10 2-3 16,-9 1 0-16,-8 3-2 16,-12 1 2-16,-13 1-10 15,-13 2 1-15,-2 2 6 16,-17 10 3-16,-16-5-3 16,-11 5 0-16,-4 1-8 15,-1-4 0-15,0-4-4 16,4-8-16-16,6-9-40 15,6-14-48-15,14-11-69 16</inkml:trace>
  <inkml:trace contextRef="#ctx0" brushRef="#br0" timeOffset="42421.6883">5075 7923 354 0,'0'0'82'16,"0"7"-82"-16,0 23 1 15,0 12 5-15,0 20 16 16,0 12-12-16,3 9 3 0,3 9-4 16,-1 3-5-16,-2 3 5 15,-3-1-6-15,0 2 4 16,0-7-4-16,0-15-2 15,0-15-1-15,3-12 0 16,-3-15-1-16,4-15-4 16,-4-12-15-16,0-8-28 15,0-1-3-15,0-25-38 16,0-17-173-16</inkml:trace>
  <inkml:trace contextRef="#ctx0" brushRef="#br0" timeOffset="42984.2289">5077 7903 244 0,'6'-8'166'0,"6"2"-158"16,15 3-6-16,7 2 7 15,18 1 6-15,11 0-2 16,11 7 3-16,10 3-1 15,10 0-2-15,0-3-3 16,0-1-5-16,-9-1 3 16,0 1-3-16,-12 4 1 15,-10 0-4-15,-11 5 0 0,-10-2 0 16,-12 1 1 0,-8-1 4-16,-6 1-4 0,-5 3 1 15,-5 2 0-15,-3 11 4 16,-3 10 0-16,0 9 4 15,0 7-5-15,-6 4-3 16,-3 3 4-16,-3-2-4 16,6 0-3-16,0 5 1 15,3 7 0-15,0 2 0 16,3-3 1-16,0-6-1 16,0-6-2-16,0-7 0 15,3-6 2-15,-3-8 0 16,0-9-2-16,0-4 0 15,-9-10 0-15,-15-5 3 16,-7-5-2-16,-20 0 0 0,-16-5-1 16,-12-1 0-16,-11 0 0 15,-8 0 2-15,-5 3-2 16,0 4 2-16,9 3-2 16,6 4-9-16,15-1-11 15,16 4-16-15,11 2-12 16,13 10-47-16,14 3-78 15,10 9-37-15</inkml:trace>
  <inkml:trace contextRef="#ctx0" brushRef="#br0" timeOffset="43373.0955">5641 10658 469 0,'-20'16'0'15,"10"43"4"-15,7 7-1 0,3 17 1 16,0 13 3 0,0 6-5-16,3 1 4 0,10 6 0 15,-2 3-6-15,-5 10 4 16,-3 16 1-16,-3 9-1 16,0-2-4-16,0-21-1 15,0-24 1-15,0-37 0 16,0-27-2-16,0-19-6 15,0-17-20-15,3-14-43 16,0-35-104-16</inkml:trace>
  <inkml:trace contextRef="#ctx0" brushRef="#br0" timeOffset="43907.2892">5654 10446 392 0,'30'-17'5'16,"15"3"0"-16,13 2 16 15,12 9-3-15,12 3-5 16,3 5 2-16,2 15-1 16,1 4-5-16,-3 6 2 15,-5 6-4-15,-11 10-3 16,-8 0-3-16,-9 5-1 15,-13 4 3-15,-6-1-1 16,-8 8-2-16,-5 4 8 0,-1 7 4 16,-5 5 3-16,-7-1-9 15,-4 5 2-15,-3 2-3 16,0 5 1-16,0-3 0 16,0 8-6-16,0-1 3 15,-3 0-3-15,0-11 0 16,-4-8-3-16,-1-12 3 15,-1-16 1-15,-1-9-1 16,-2-10 0-16,-6-14 0 16,-3-4 2-16,-6-3 1 15,-4-2-1-15,-8-1-2 16,-4-3 5-16,-2 3 1 0,-4-2 0 16,-6-1 0-16,-5 3-6 15,-4 3 2-15,-2 1-2 16,-1 3 0-16,3 0 0 15,-2-3-2-15,5 0 0 16,4-7-16-16,5 0-21 16,12-17-16-16,10-26-77 15,9-20-176-15</inkml:trace>
  <inkml:trace contextRef="#ctx0" brushRef="#br0" timeOffset="44251.8385">5832 9323 413 0,'0'3'14'15,"3"31"-9"-15,19 25-2 16,2 20 19-16,1 24-4 16,-1 13-1-16,2 12-1 15,-4 3 4-15,2-1-8 16,-6-14-3-16,1-12-6 16,-1-13-2-16,-6-16-1 0,-6-19-1 15,0-22-3-15,-6-17-6 16,0-17-14-16,-9-17 0 15,-9-33-62-15,-6-16-71 16,5-17 57-16</inkml:trace>
  <inkml:trace contextRef="#ctx0" brushRef="#br0" timeOffset="44447.7911">5839 9468 361 0,'-7'0'42'15,"-2"0"-29"-15,-5 30 3 16,-8 16-3-16,-11 20 0 0,-6 7 2 16,-4 0-7-16,7-7-4 15,5-13-4-15,7-18-2 16,9-15-24-16,5-13-26 16,10-7-104-16,0-23-90 15</inkml:trace>
  <inkml:trace contextRef="#ctx0" brushRef="#br0" timeOffset="44611.4077">5911 9478 207 0,'34'10'47'16,"5"16"10"-16,4 3 8 0,2 5-16 16,1 0-17-16,-1-2-15 15,-6-5-17-15,-9-7 0 16,-8-7-17-16,-6-8-32 15,-10-5-130-15</inkml:trace>
  <inkml:trace contextRef="#ctx0" brushRef="#br0" timeOffset="44979.9173">5611 7268 261 0,'-9'3'133'15,"3"14"-127"-15,3 16-5 16,3 10 14-16,0 17 0 16,6 6 2-16,16 10 1 15,1-1 4-15,2-5-8 0,-1-3-12 16,-2-9 1 0,-8-11-3-16,-2-10-2 0,-5-14-5 15,-1-12-18-15,-6-11-16 16,0-2-16-16,0-30-24 15</inkml:trace>
  <inkml:trace contextRef="#ctx0" brushRef="#br0" timeOffset="45173.5794">5596 7137 340 0,'-24'31'61'15,"-1"24"-57"-15,-14 17-2 0,-7 16 10 16,1-2-12-16,-4-6 1 16,7-14-1-16,6-16-24 15,11-20-42-15,7-21-17 16,15-9-65-16</inkml:trace>
  <inkml:trace contextRef="#ctx0" brushRef="#br0" timeOffset="45347.9337">5550 7304 178 0,'25'24'31'15,"11"1"3"-15,3 3 11 16,7-2 6-16,3-4-17 0,2-2-16 16,1-5-17-16,0-9-1 15,-7-6-5-15,-9 0-55 16,-9-20-112-16</inkml:trace>
  <inkml:trace contextRef="#ctx0" brushRef="#br0" timeOffset="45734.8456">5138 4927 512 0,'0'-5'0'16,"3"5"0"-16,3 10-11 15,3 25 2-15,4 21 9 16,-2 20 9-16,2 18 4 15,-4 9-7-15,3 11 5 16,-3 7-3-16,-3 7-2 16,0 8-5-16,-3 1 3 15,-3-3-4-15,3-8 1 0,-3-16-2 16,0-19 0 0,3-17 0-16,-3-20-4 0,0-22-5 15,0-14-8-15,0-14-5 16,0-4-48-16,-3-23 49 15,-9-28-191-15</inkml:trace>
  <inkml:trace contextRef="#ctx0" brushRef="#br0" timeOffset="46225.2651">5290 5063 377 0,'24'-20'27'16,"10"5"-22"-16,14 3-2 16,15 5 8-16,8 4 1 15,1 3-9-15,10 0 5 16,-3 0 0-16,0 0 2 16,-1 0 4-16,-4 7-1 15,-11 12-5-15,-15 5-3 16,-8 9-5-16,-13 13-4 15,-6 10 4-15,-2 7 0 16,-2 10 1-16,-4 4 0 16,2 3 1-16,1 6 1 15,1 5-1-15,5 4-1 16,-1 9 1-16,3-7-1 0,0-8 1 16,4-13 0-16,-4-9 2 15,-9-11-2-15,-2-9 1 16,-13-8 2-16,0-6 0 15,-22-1-4-15,-23 4 5 16,-16-2 2-16,-18-4-5 16,-9-1 0-16,-6-9-1 15,-9-4 1-15,0-3 0 16,0-3 1-16,3-6-3 16,3 2 1-16,12-5-2 15,15-1-10-15,15 0-8 16,16-13-34-16,15-16-122 0</inkml:trace>
  <inkml:trace contextRef="#ctx0" brushRef="#br0" timeOffset="46545.0644">5586 5492 425 0,'5'10'0'15,"6"15"-12"-15,4 15 12 0,9 10 13 16,4 10 9 0,5 5-7-16,6 1 0 0,1-3-5 15,-1 1-2-15,-5-12-7 16,-1-8-1-16,-3-12 0 15,-8-10-2-15,-5-11-8 16,-10-5-16-16,-1-6-14 16,0-7-18-16,-3-25 21 15,0-14-50-15,-3-15 28 16,0-7-61-16</inkml:trace>
  <inkml:trace contextRef="#ctx0" brushRef="#br0" timeOffset="46733.9287">5906 5593 235 0,'-10'-2'87'0,"4"2"-9"16,0 0-42-16,-6 28-34 0,-9 14-1 16,-4 20 14-16,-8 11 4 15,0 6-9-15,0 3 2 16,2-4-8-16,1-9-3 16,5-11-1-16,5-9 0 15,1-8-4-15,8-9-30 16,4-12-20-16,7-7-76 15,0-13-1-15</inkml:trace>
  <inkml:trace contextRef="#ctx0" brushRef="#br0" timeOffset="47469.6103">5960 5871 23 0,'0'-1'173'0,"0"1"-151"16,0 0 0-16,0 0 0 15,0 0-10-15,0 0-6 16,12 0-5-16,10 0 9 16,4 8 10-16,8 5 10 15,-3 7-8-15,-1 3 7 16,-3 2-9-16,-9 2 0 16,-6 0 2-16,-5 1-12 15,-7 7-1-15,-7 2-2 16,-20 8 4-16,-10-1-5 15,-2-1-4-15,6-7 2 0,5-7-3 16,11-12 3-16,10-3-4 16,7-8 0-16,0 1-4 15,0-4 2-15,21 3 2 16,10-5 0-16,11-1 2 16,10 0-2-16,5 0-1 15,1 3-24-15,-3 5-57 16,2 8-100-16</inkml:trace>
  <inkml:trace contextRef="#ctx0" brushRef="#br0" timeOffset="47933.9998">6864 8467 427 0,'14'-2'53'15,"11"2"-48"-15,8 6-6 0,0 1 1 16,1-2-15-16,-1-5-101 16</inkml:trace>
  <inkml:trace contextRef="#ctx0" brushRef="#br0" timeOffset="48075.8426">7631 8623 410 0,'12'13'1'0,"9"12"1"16,4 0-2-16,5-9-11 15,4-9-223-15</inkml:trace>
  <inkml:trace contextRef="#ctx0" brushRef="#br0" timeOffset="48195.2982">8264 8712 443 0,'7'10'3'16,"2"6"-3"-16,3-3 0 16,9 3-2-16,7-5-54 15</inkml:trace>
  <inkml:trace contextRef="#ctx0" brushRef="#br0" timeOffset="48668.5286">9062 10079 325 0,'0'23'112'15,"0"24"-112"-15,0 32 20 16,0 59 2-16,-3-21-2 16,-6 17-3-16,-3 6 0 15,0 2-6-15,6-4 1 16,-3 1 0-16,-1 2-5 15,2-5-4-15,-4-7-1 16,-1-16-4-16,4-31 1 16,-1-23-7-16,9-29-12 15,-3-20-12-15,-2-10-25 0,6-36-18 16</inkml:trace>
  <inkml:trace contextRef="#ctx0" brushRef="#br0" timeOffset="49238.4253">9253 10144 334 0,'52'-18'21'0,"14"7"-12"16,8 2 28-16,7 9 5 15,10 0-18-15,6 6 6 0,7 8-5 16,-2 6-9-1,-8 5-4-15,-8-1-5 0,-4 6-3 16,-13-1-4-16,-5 1 0 16,-12 4 0-16,-7 1-2 15,-9 9 2-15,-9 8 0 16,-8 11 2-16,-10 14 6 16,-9 14 10-16,0 15 1 15,0 13-7-15,-6 2-11 16,-7 5 2-16,-1 1-2 15,2-2-1-15,-4 1-3 16,0-8 3-16,-1-12 0 16,1-14 1-16,-1-16-1 15,5-13-1-15,-1-13 1 16,1-13 1-16,0-5-1 0,0-6 0 16,-4-9 1-16,0-3-1 15,-7-6 0-15,-10-6 0 16,-15-2 0-16,-13 0 1 15,-12-5 0-15,-18-4 2 16,-15-1 2-16,-12 4-3 16,-7-1 6-16,1 4-2 15,6 3 4-15,12 0 4 16,12 0-13-16,19 0-1 16,25 0-3-16,16 0 2 15,17 0-8-15,11 0-15 16,6 0-21-16,0 0-18 0,3-10-69 15,20-14-126-15</inkml:trace>
  <inkml:trace contextRef="#ctx0" brushRef="#br0" timeOffset="49598.5456">9417 10892 371 0,'-9'-4'47'0,"6"4"-27"0,3 0 15 15,0 4-19-15,3 19-8 16,15 4 12-16,4 9 3 15,5 4-8-15,6 2-3 16,4 8-3-16,5 3 2 16,4 9 1-16,-1 7-1 15,-2 2-2-15,-4-6-7 16,-6-5-2-16,-5-10 0 16,-7-12-2-16,-9-14-6 15,-6-8-18-15,-6-15-36 0,0-1-73 16,0-21-217-1</inkml:trace>
  <inkml:trace contextRef="#ctx0" brushRef="#br0" timeOffset="49785.2513">9824 10964 191 0,'0'0'243'15,"-3"7"-230"-15,-16 27 7 16,-8 14 12-16,-10 13-17 15,-5 8-5-15,-1 6 2 16,1-8-6-16,6-5-6 16,3-9-2-16,11-11-8 15,10-11-39-15,3-11-123 16</inkml:trace>
  <inkml:trace contextRef="#ctx0" brushRef="#br0" timeOffset="49989.8931">9915 11361 363 0,'14'0'26'16,"5"0"4"-16,8 0 34 16,8 4-26-16,9 2-15 15,7-6-9-15,4 0-3 16,-3 0-11-16,-7-7-2 0,-6-12-24 15,-8-2-105-15</inkml:trace>
  <inkml:trace contextRef="#ctx0" brushRef="#br0" timeOffset="50229.8191">10254 11100 212 0,'-27'19'164'16,"5"8"-154"-16,-1 13 31 15,1 6-19-15,4 7-13 16,3 6 0-16,9 0 7 16,3-2-1-16,3-7-2 15,0-5-2-15,0-5-3 0,15-6-4 16,1-8-3 0,4-7-1-16,3-12-10 0,3-7-1 15,1 0-1-15,-3-23-21 16,3-6-73-16,-5-8-102 15</inkml:trace>
  <inkml:trace contextRef="#ctx0" brushRef="#br0" timeOffset="50880.6733">9402 10687 186 0,'-3'0'259'0,"3"0"-224"15,0 0-20-15,0 23 7 16,6 14 10-16,15 9-8 16,4 11-3-16,8 2-7 15,3 3-1-15,13-3-1 16,2-5-1-16,7-5-4 16,-5-6-3-16,0-7-2 15,-5-6-2-15,-14-4-4 16,-4-12-1-16,-6-4-10 15,-5-10-28-15,-4-10-34 16,3-23-61-16,-3-8-152 16</inkml:trace>
  <inkml:trace contextRef="#ctx0" brushRef="#br0" timeOffset="51271.901">10194 10685 285 0,'5'0'49'16,"-5"0"0"-16,0 0 12 15,0 9-14-15,-11 14-20 16,-20 14 9-16,-15 12 4 16,-14 13-19-16,-7 1-11 15,-2-4-3-15,5-6-2 16,6-10-1-16,13-9-2 16,11-15-2-16,16-3 0 15,12-9-4-15,6-3-1 0,0 9-4 16,3 1 9-1,12 8 0-15,7 11 4 0,-1 4 0 16,0 9 0-16,0 1-2 16,-6 5 1-16,1 1-2 15,-5 0 4-15,-1 2 1 16,-4-1 0-16,0 2-3 16,-6-7 3-16,0-2-1 15,0-15-2-15,0-8-3 16,0-8 0-16,0-12-3 15,0-4-5-15,0 0-14 16,0-4-24-16,0-16-28 16,0-12-50-16,12-9-72 15</inkml:trace>
  <inkml:trace contextRef="#ctx0" brushRef="#br0" timeOffset="51999.0503">9851 10314 277 0,'-9'10'46'15,"9"-4"-24"-15,0-3 29 16,0-3-8-16,0 0-13 16,0-12-1-16,0-15-4 15,0-13-9-15,6-9-3 0,0-7 2 16,-6-4-3 0,0-6-3-16,0-9 11 0,-3-9-14 15,-6-17-4-15,-4-12 0 16,-1-15 0-16,4-12-1 15,1-2-2-15,3 1-4 16,3 15 4-16,-4 20 1 16,6 26 0-16,-2 25 0 15,2 25 0-15,1 17 1 16,-3 6-3-16,3 7 2 16,0 0 0-16,-3 0-5 15,3 0 2-15,0 0 0 0,0 6 3 16,-3 15-5-16,-3 9 5 15,-6 15 3-15,-5 6-1 16,-3-2 3-16,2 0-3 16,-9 1 1-16,0-4-3 15,-7 1 0-15,-5 1 3 16,-10 3-1-16,-6 7-1 16,-11 2 2-16,-1 5-1 15,4-8-2-15,14-14-1 16,15-16-7-16,17-10-12 15,10-11-41-15,7-6-49 16,10-16-75-16</inkml:trace>
  <inkml:trace contextRef="#ctx0" brushRef="#br0" timeOffset="52240.4028">9863 8818 330 0,'24'0'15'16,"9"18"26"-16,4 3-1 16,9 9-11-16,-1 2 3 15,7 2-12-15,-6-1-11 16,-1-6-2-16,-6-2-7 16,-9-7 1-16,-7-5-1 15,-7-6-4-15,-6-5-4 16,-7-2-13-16,-3-3-21 0,0-20-26 15,-16-7-96-15</inkml:trace>
  <inkml:trace contextRef="#ctx0" brushRef="#br0" timeOffset="52869.9178">9363 8303 0 0,'-15'-3'467'16,"11"3"-448"-16,1 15-19 16,0 32 0-16,0 25 16 15,0 18-5-15,-3 9 0 16,-1 0-5-16,-1-3-3 16,2-13-2-16,3-12 0 0,0-14-2 15,3-14 1-15,0-18-3 16,0-14-4-16,0-11-6 15,3-2-12-15,6-29-9 16,-1-18 0-16,5-14-11 16,3-10 16-16,-7-9-27 15,2-8-30-15,2-5-39 16,2 9 102-16,3 7 23 16,3 20 101-16,3 12-35 15,4 10-10-15,8 8 1 0,10 3-11 16,5 8-21-1,13 2-8-15,9 10 1 0,5 3-4 16,2 3-4-16,2 0 6 16,-4 8-7-16,-11 10-1 15,-10 5 2-15,-15 4-3 16,-7 2 1-16,-8 7-2 16,-9 3 2-16,-3 5 1 15,-6 10 3-15,-6 1-4 16,-3-2-2-16,0 2 1 15,-3-5 2-15,-15-7-9 16,-6-6 7-16,-10 1-4 16,-11-7 4-16,-10-1-4 15,-9-3 0-15,-5-5 0 16,-7-6-2-16,-6-6 0 0,-6-9 1 16,-6-1-2-16,-8 0 1 15,1-11-1-15,-5-9-5 16,6-8-10-16,5-9-25 15,11-12-18-15,20-18-109 16</inkml:trace>
  <inkml:trace contextRef="#ctx0" brushRef="#br0" timeOffset="53175.5357">9490 7311 310 0,'27'0'24'16,"-2"17"-16"-16,-1 25-4 15,-6 19 5-15,3 14 14 16,-9 8-1-16,4 2-5 16,-2-5-4-16,2 0 2 15,-1-2-6-15,0-5 3 16,-3-4-4-16,-3 1-6 15,-2-11 1-15,-1-9-2 16,-3-10-1-16,-3-14 0 16,0-12-3-16,0-9-22 15,-12-5-25-15,-7-5-33 16,-5-25-20-16,2-17-12 16</inkml:trace>
  <inkml:trace contextRef="#ctx0" brushRef="#br0" timeOffset="53558.9377">9496 7380 139 0,'-18'0'8'0,"5"1"2"0,3-1 1 16,3 0 9-16,4 0-3 16,-4 0-2-16,1 0 2 15,0 0 10-15,3 0-1 16,0 0 9-16,0 0 0 16,-9 19-28-16,-3 17-3 15,-7 12 12-15,-5 7-2 16,5-2-5-16,5-10-2 15,2-3-5-15,2-11 2 16,5-9-4-16,5-10 2 16,3-6-4-16,0-4-11 15,3 0-17-15,21-17-2 16,12-16 29-16,12-13-48 0,4-10-60 16</inkml:trace>
  <inkml:trace contextRef="#ctx0" brushRef="#br0" timeOffset="53702.9959">9702 7424 137 0,'9'19'47'0,"10"4"-3"16,2 0-16-16,7-2 6 15,8-3-9-15,6-7-18 16,0-2-7-16,1-8 0 16,-7-1-7-16,-8-4-54 15,-17-12-188-15</inkml:trace>
  <inkml:trace contextRef="#ctx0" brushRef="#br0" timeOffset="54039.4377">9029 5963 500 0,'-6'-9'12'16,"0"14"-12"-16,0 43-1 15,-9 25 1-15,-3 38 7 16,-4 14 0-16,4 2-2 0,12-7-4 16,6-20-1-16,3-17 0 15,18-18-2-15,-3-21 2 16,-2-17-4-16,-2-14-1 15,-7-12-12-15,2-2-11 16,3-31 17-16,6-16-8 16,0-17-45-16,1-8-14 15,-4-9-27-15,0-4-93 16</inkml:trace>
  <inkml:trace contextRef="#ctx0" brushRef="#br0" timeOffset="54339.7811">9111 6135 247 0,'0'-28'41'0,"3"0"-27"15,27 1-5-15,15 7-7 0,10 5 1 16,9 8 3-16,5 7-1 16,5 0 18-16,4 15 5 15,7 9-10-15,3 6 7 16,6 4-11-16,0 4-4 16,-9 3 3-16,-15 5-6 15,-15 7 8-15,-19 3-4 16,-18 0-4-16,-12 2 4 15,-6-1-6-15,-18-1 1 16,-19-2-3-16,-8 2-1 16,-12-6 2-16,-1-5 2 15,-9-4-4-15,-6-8 1 16,-5 2-3-16,-5-6 0 0,-5-2-10 16,-3-7-35-16,0-12-56 15,10-8-52-15,11-14-75 16</inkml:trace>
  <inkml:trace contextRef="#ctx0" brushRef="#br0" timeOffset="54601.5124">9156 6268 357 0,'0'-3'19'0,"0"3"9"16,0 13-24-16,0 16 8 0,19 11 20 15,5 4-9 1,6-2-12-16,7-3-4 0,5-2-3 16,1-7-4-16,2-10-1 15,-3-7 0-15,-2-8-6 16,-4-5-11-16,-5-5-20 16,-4-15-17-16,-9-6 1 15,-6-4 14-15,-9-5-2 16,-3-3 3-16,0 1-58 15</inkml:trace>
  <inkml:trace contextRef="#ctx0" brushRef="#br0" timeOffset="54782.4121">9533 6300 165 0,'-30'-3'68'0,"-1"3"8"15,-6 19-16-15,-5 15-26 0,-7 11-14 16,1 7-2 0,2 0 1-16,4 2 1 0,6-3-11 15,8-8 1-15,7-4-8 16,6-8-1-16,9-10-1 15,2-7-3-15,4-7-19 16,0-6-37-16,16-1-28 16,14-10 46-16,9-16-46 15,10-5-42-15</inkml:trace>
  <inkml:trace contextRef="#ctx0" brushRef="#br0" timeOffset="54983.4006">9432 6582 112 0,'16'-4'43'16,"1"0"-7"-16,-1 2-7 15,2 2 0-15,6 0-7 0,1 0 1 16,8 0 5-16,6-1 2 16,10-2-4-16,3-1-11 15,2-1-1-15,0 0-8 16,-14 3-2-16,-6-1-4 16,-14 3 0-16,-10-2-5 15,-4 2 4-15,-6-2-13 16,0-4-36-16,0-1-70 15,-6-6-44-15</inkml:trace>
  <inkml:trace contextRef="#ctx0" brushRef="#br0" timeOffset="55215.265">9832 6437 82 0,'-14'-4'81'16,"8"1"-37"-16,2 2 11 0,4 1-16 16,0 0-36-16,-3 14 2 15,-3 14-2-15,3 10 35 16,3 6-12-16,0 1-1 15,0 2 1-15,0-2-1 16,12-1-11-16,4-5 3 16,5-3-8-16,3-9-4 15,10-4-4-15,2-7 3 16,6-6 1-16,4-9-4 16,-1-1-1-16,1 0-7 15,-4 0-47-15,-7-10-108 16,-3 2-63-16</inkml:trace>
  <inkml:trace contextRef="#ctx0" brushRef="#br0" timeOffset="58441.7316">2991 2967 111 0,'-12'10'10'0,"6"17"9"16,6 15 13-16,18 28 40 15,12-11-10-15,9 7 4 16,5 3-22-16,6 1-6 16,8-4-14-16,9-2-6 15,9 1-2-15,15-1-6 16,9-1-1-16,10 2 1 16,1-2 3-16,4 2 3 15,1 5-9-15,2 5-7 16,4 1 1-16,5-3 5 15,3-9-6-15,0-15 0 0,5-9-1 16,0-14 1-16,1-5 3 16,-4-6-2-16,1-1 1 15,0 2 3-15,1 3-5 16,-4 6 2-16,0 7-2 16,-5 0 0-16,-1 2 2 15,-3-1-2-15,-2-4 0 16,-7-1 0-16,0 1 1 15,3 1-1-15,-5 2 3 16,2 2-3-16,-10-1 0 16,-7 7 0-16,-10 1-1 15,-6 3 0-15,-1 0 1 16,-2 3 1-16,-3 1-1 0,0-1 0 16,-3-2 0-16,-1-2-1 15,-2-6 2-15,6 3-1 16,-3-6 1-16,2 0-1 15,4-2 3-15,-6-1-1 16,-1 0-2-16,-5-1 0 16,-3-4 0-16,2 0-1 15,1-3 1-15,4-4 0 16,1-1 0-16,3-2 0 16,-1-5 0-16,-2-1 0 15,-5-1 0-15,-3 1 1 16,-1 1-1-16,-9 2 0 0,-2-1 0 15,-3 5 1-15,-1-1 0 16,0 1 0-16,1-2-1 16,6 1 1-16,-4-1 0 15,4 1-1-15,-4 1 1 16,1 3-2-16,-3 1 1 16,2 3 0-16,1 1 0 15,2 2 0-15,2 2-1 16,3 1 1-16,-1 0 2 15,3-5 5-15,-1 2-7 16,6-3 1-16,-2 0 1 16,1 1-2-16,0 1 0 15,-7 3 2-15,-6 1 0 16,-10 1-2-16,-3 1 0 16,-5 0 0-16,-1-2 3 0,-8-4 1 15,-1 1-2-15,-3-3 0 16,-6 1 3-16,0 2-3 15,-6 0 2-15,4 3-3 16,-7 2 2-16,-3 2 0 16,0 2-1-16,0 4-2 15,0 5 4-15,0 3-3 16,0 1-1-16,0 1 1 16,0 2 3-16,0 12-4 15,-3 8 3-15,-4 8 1 16,-2 5-1-16,3 7-1 15,3 1 1-15,3 10 0 0,0 2 2 16,0-3-3-16,9 4 2 16,13-4-2-16,1 3-1 15,2 8-1-15,2 3 2 16,3 4-2-16,-5 1 0 16,5 4 1-16,-5-6-1 15,8 4 3-15,0-1-3 16,6-1 0-16,-1 9 0 15,8 2 0-15,2 4 2 16,5 6-2-16,-1-6 0 16,0 2-1-16,2 0 1 15,4 1 2-15,2 3-1 16,4 3 0-16,-3 7-1 0,2-3 0 16,-5 2 1-1,0 9 2-15,-3 2-3 0,-6 3 0 16,-3 6 3-16,-5-9-1 15,-8 0-1-15,-3-10-1 16,-8-6 0-16,-6-8 0 16,-2-6 0-16,-11 0 0 15,-3 4 0-15,-17 5 0 16,-11 4 3-16,-18-2-3 16,-9-1 0-16,-4-6 2 15,0-14-4-15,-5-7 2 16,-2-9-2-16,-4-10 2 0,-9-8 1 15,-2-7-1 1,-10-9 0-16,-3-9 0 0,-10-4 0 16,-2-3 3-16,-12-10-1 15,-12-5-1-15,-7-6 1 16,-8-8-2-16,-7-1 0 16,-3-9-2-16,-9-8 2 15,-5 1 0-15,-12-6 1 16,-8 2 2-16,-8-2-3 15,-7 2-1-15,-5 1-1 16,-1 3 2-16,-14 0 1 16,-6 3 0-16,-4 3-1 15,-3-3 0-15,-1 4 1 0,-8-4-1 16,0-2 1 0,-3 2 2-16,7 0-3 0,2-2 0 15,6 1-1-15,-2 4 1 16,0-2 2-16,7 2-2 15,8-6-1-15,13-1 0 16,10-7 2-16,4 1 0 16,9-3 0-16,6 0-1 15,3 0-4-15,18 0 3 16,1-5-1-16,14-7-1 16,10-8 0-16,11-10 1 15,4-9 1-15,9-15-1 0,6-14-3 16,15-8 4-1,7-14 0-15,8-6 0 0,8-9-1 16,2-7 2-16,6-1 0 16,2-12 0-16,0-10 1 15,4-14 1-15,3-17 1 16,1-13-3-16,6-31 0 16,4-5 3-16,4 4-6 15,0-4 5-15,-2 0-2 16,2-16 0-16,-6-10 1 15,5 4-1-15,-7 8 0 16,0-2 0-16,0-13 0 16,1-7 0-16,13-14 3 15,5-6-3-15,10-3-4 16,7-3 1-16,-2 5 3 0,4 12 0 16,0 16-2-16,0 15 2 15,3 12 0-15,0 5 2 16,6 2-2-16,18-6-4 15,4 0 2-15,8 0 1 16,0 2-5-16,7-2-4 16,-4 6 10-16,-3-9 0 15,-2 2-3-15,-4 11-5 16,-6 10 8-16,-5 26 0 16,-10 19 0-16,3 16 3 15,1 12-2-15,4 7-2 16,11 6 1-16,8 7 0 0,10 7 0 15,11 4-4-15,0-1 1 16,1 9 3-16,-6 3 2 16,-6 16-2-16,-7 15-1 15,-9 7 0-15,-2 4 0 16,2-4 1-16,4-2 0 16,7-6 0-16,-1 5-4 15,0-4 2-15,-7 8 1 16,-3 8 1-16,-12 6-2 15,-5 11 1-15,-7 9 2 16,-6 8-1-16,0 0 0 16,0 0-3-16,0 0-4 15,0 0-9-15,0 0-12 16,0 0-27-16,0 8-20 0,-6 10-106 16,-4 6 59-16</inkml:trace>
  <inkml:trace contextRef="#ctx0" brushRef="#br0" timeOffset="60729.0491">9754 14825 93 0,'6'11'320'16,"0"-8"-297"-16,-3-3 7 16,0 0 18-16,0-3-23 15,-3-7-11-15,1-9-1 16,3-5-5-16,0-6 4 16,2-9-1-16,3-5 3 15,0-8-4-15,-2-5 3 16,2-5-3-16,-4-7 4 15,1-7-6-15,-3-6 2 16,-3-8-3-16,0-13 0 16,0-12-2-16,0-10-1 15,0-8 1-15,0 0-3 16,0-5-2-16,4-7 1 0,5 6-5 16,3 1 7-16,0 8-7 15,0 12 8-15,0 5-3 16,1 8-1-16,1 9 0 15,-1-1 1-15,-7 8-1 16,-3 7 1-16,-3 6-2 16,0 10 3-16,0 10-4 15,0 6 3-15,0 13-2 16,-3 12 2-16,0 8-2 16,-3 4 1-16,3 6 0 15,3 1 0-15,-4 6 0 16,4 0 0-16,0 0 0 0,0 0 1 15,0 0-2-15,-3 0 1 16,3 0-1-16,0 0 0 16,0 0 1-16,0 0-2 15,0 0 2-15,-3 0-1 16,3 0 0-16,0 0 0 16,0 0 1-16,0 0 1 15,0 0 1-15,0 0-2 16,0 0 4-16,0 0-3 15,-3 6-1-15,-5-2 2 16,-5 9-2-16,-5 10 2 16,-9 6-2-16,-6 8 0 15,-8 10 1-15,-8 5 0 16,-10 11 0-16,-11 9-1 16,-6 2 0-16,-2-2 1 0,-2 1 1 15,8-11-2-15,14-11 1 16,12-12-1-16,13-10 1 15,18-12-1-15,4-7-1 16,11-8 1-16,0-2-5 16,0 2-1-16,0 0-4 15,20 1 8-15,5 4 2 16,14-1 0-16,7-2 1 16,5 2 0-16,12-2 0 15,5 3-1-15,7 3 0 16,10 3 0-16,6 1 0 15,9 8 0-15,0 1 0 0,-6 1 0 16,-3 2 2-16,-12-6-2 16,-15-1 0-16,-9-5 2 15,-13-7-2-15,-9-4 4 16,-8-3-4-16,-4 0 1 16,-6 0-1-16,-6-7 0 15,-3-10 0-15,-3-3 8 16,-3-9-3-16,0-7-1 15,-18-3-2-15,-7-8 0 16,-5-3 2-16,-6-13-4 16,-2 1-1-16,3-7 1 15,-1-1-1-15,3 7 1 16,8 14 0-16,1 12 1 0,5 15-1 16,6 8 0-16,6 7 2 15,1 1-2-15,2 3 0 16,1 3 0-16,3 0-1 15,-3 0 1-15,3 0 0 16,0 0 0-16,0 0 0 16,0 0-1-16,0 0 1 15,0 0 0-15,0 0 0 16,0 0 0-16,0 0-1 16,0 0 0-16,0 0 1 15,0 0-2-15,0 0 2 16,0 0 0-16,0 0-1 0,0 0 1 15,0 0 0-15,0 0 0 16,0 0 0-16,0 0 1 16,0 0 0-16,0 0-1 15,0 0 0-15,0 0 0 16,0 0-1-16,0 0 1 16,-3 0 0-16,3 0-1 15,0 0 0-15,0 0 0 16,0 0 1-16,0 0 0 15,0 0-3-15,0 0 3 16,0 0-2-16,0 0 0 16,0 0 1-16,0 0-2 15,0 0 0-15,0 0-1 16,0 0-1-16,0 0 1 0,0 0-5 16,-3 0-1-16,3 0-6 15,-3 0-17-15,0 0-22 16,-3-7-34-16,-6-6-235 15</inkml:trace>
  <inkml:trace contextRef="#ctx0" brushRef="#br0" timeOffset="62040.8018">7886 8435 277 0,'-12'3'45'0,"-1"-3"-7"15,4 0 20-15,9 0-16 0,0 0-19 16,0 0-11-16,0 0 0 16,0 0 2-16,0 0-1 15,0 6 1-15,0 1-1 16,12 3 4-16,7 0-1 16,2 2-2-16,12 2-2 15,7-1 2-15,9 3-3 16,7-2-2-16,2 0-5 15,0-1 5-15,8-1-6 16,2-2 3-16,1 0-3 0,1-3-1 16,-4 0 4-1,-2-4-6-15,0-3 6 0,-1 3-5 16,-2-3 2-16,-3 0-3 16,-6 3 3-16,-3-2-3 15,-7 5 0-15,-6-2 0 16,-3 5 1-16,3-2-1 15,-2 0 0-15,6 0 1 16,2 0 0-16,0-2-1 16,-5-2 3-16,-1-2-3 15,-8 1 0-15,-5-2-2 16,-7 0 2-16,-4 0 0 16,-3 0 0-16,-6 0 0 15,0 0 0-15,-3 0 0 16,0 0 2-16,0 0-2 0,0 0-3 15,0 0 2 1,0 0-5-16,-12 0-3 0,-6 0-22 16,-9 0-17-16,-4 0-12 15,-5 0-58-15,-3-3-178 16</inkml:trace>
  <inkml:trace contextRef="#ctx0" brushRef="#br0" timeOffset="62431.4216">8893 8355 363 0,'0'-3'45'0,"0"3"-33"15,0 0-3-15,6 10 1 16,18 13 13-16,12 3 2 15,9 7-5-15,7 1-9 16,6 1 0-16,6-1-5 16,5 2 1-16,-2 1-1 15,-4-4 1-15,-14 0 2 16,-13-4-6-16,-11-5-1 16,-13-5 0-16,-7 1-2 15,-5 0 2-15,-4 3 2 16,-21 0 7-16,-15 6-5 15,-5-2-3-15,-13-1-1 0,0-3 1 16,4-6-3-16,0-1 0 16,5-2-1-16,4-3-2 15,2-3-11-15,4-4-27 16,2-4-43-16,4 0-104 16</inkml:trace>
  <inkml:trace contextRef="#ctx0" brushRef="#br0" timeOffset="65282.0559">7864 7974 386 0,'-45'-31'34'16,"-10"4"-14"-1,-11-3-2-15,-11-2 0 0,-13-5 2 16,-8 1-14-16,-13-5 5 16,-10 0-1-16,-10 0 4 15,-9 3-3-15,-3 4 2 16,-1 1-7-16,1 5-4 16,7 2 1-16,1 1 5 15,3 5 0-15,1 4-2 16,-3 6-1-16,1 3 0 15,-3 7 2-15,5 0-4 16,1 3-3-16,8 9 1 0,4 2-2 16,1 2 1-1,4-2 0-15,3-1 0 0,2 2 0 16,-2 2 1-16,-11 6 0 16,-4 2-1-16,-2 4 0 15,-6-6 0-15,11-6-1 16,1-1-1-16,6-5 1 15,3 2-3-15,6 2 2 16,3 5-2-16,12 0-4 16,6 0 8-16,5 0 0 15,5 0 0-15,2 7 0 16,0 6-6-16,7 9 4 16,2 4-1-16,3 0-3 15,0 3 6-15,1 5 0 16,2 2-1-16,3 4 0 0,4 3 1 15,3-4 0-15,5 1 0 16,0-1-3-16,7 4 3 16,0 9 0-16,2 5 0 15,-4 9 0-15,1 3 0 16,-3 6 0-16,4 4 1 16,2 4-1-16,1-4 0 15,3 3 0-15,3-3 2 16,2 1-2-16,5 2 0 15,1 7 0-15,4 13 0 16,0 9 0-16,0 6 3 16,5-2 3-16,7 1-4 0,3-4 0 15,0 0-2-15,6 0 3 16,7 4-2-16,2-1 1 16,6 3-2-16,4-2 1 15,5 2 2-15,9 4 3 16,3-10-5-16,7 1 4 15,9-2-3-15,8-1 0 16,4 1-1-16,3-11-1 16,3-9 1-16,0-5-1 15,-1-3 0-15,0-1 1 16,2-3-1-16,-2-6 0 16,7-10 0-16,4 2 0 15,11-2 2-15,6-4-2 16,3-3-1-16,0-10 1 15,-2-9-2-15,-2-5-4 0,4-9 4 16,15-3 2-16,6 0-3 16,11-8 3-16,3-2-4 15,-6-6 5-15,9-1-1 16,-3-1 0-16,-9-2-4 16,-3 0 2-16,-15-9 0 15,-4-8 2-15,-4-3-4 16,0-3-2-16,3-21 1 15,4-9 5-15,2-10 1 16,3-10-1-16,0-6-1 16,6-4 1-16,0-6 4 15,-2-1-4-15,-7-6 1 0,-2 0-1 16,1-10 0-16,5-6 0 16,-4-7-1-16,-5-10-2 15,-10-10 3-15,-9-10-2 16,0-13 2-16,-7-9 0 15,-2-6 0-15,-8-1 1 16,-15 3 3-16,-10 7-4 16,-13 8 9-16,-11 2-7 15,-9 5 0-15,-2-1 4 16,-5-1 1-16,1-5-1 16,-1-5 1-16,0-8-2 15,-1-8-2-15,2-7-2 16,5 2 1-16,-2 8-1 0,-2 18 6 15,-5 20-4-15,-6 14 7 16,0 2-8-16,0 0 2 16,-15-5-4-16,-6 0 0 15,2 2-2-15,-4 1 5 16,-2-2-3-16,1-1 1 16,2 6 0-16,-1 1-2 15,1 10 0-15,-5 5 1 16,-3 5-5-16,-4 7 2 15,-2 8 2-15,3 9 2 16,-7 7-1-16,9 2 3 16,1-1-1-16,4 1-2 0,7-1 2 15,0 3-5 1,8 3 6-16,2 6-3 0,3 11 1 16,-1 8-1-16,4 10 0 15,3 2 0-15,0 4-3 16,0 1 2-16,0-3 1 15,0 3-2-15,0-3 0 16,0-1-2-16,0-2 2 16,0-1 0-16,0 3 1 15,6-1 2-15,1 0-3 16,2 1 1-16,0 1 0 16,3-4 1-16,6 0 0 15,6-4 1-15,4-1-2 16,8 1 1-16,3 0-1 15,7-2 1-15,2-1 0 0,7 0 0 16,3-3 0-16,8-1 2 16,1 3-2-16,0 3-1 15,-6 9 1-15,-7 5 1 16,-5 0 0-16,-7 9-1 16,4 8 0-16,2 3 0 15,1 6 3-15,-1 0-3 16,4 8 1-16,-3 2-2 15,-2 4 2-15,-1 2-1 16,-3 1 1-16,0 7 0 16,-1 0 0-16,0 5 0 15,-6 5 3-15,1-1-2 0,-4 1 3 16,-9 3-4-16,3 3 1 16,-8-3 1-16,-7-3-2 15,3-8 1-15,-6 1 0 16,0-3-1-16,-2 1 3 15,-4 0-1-15,0-2 0 16,-3 0-1-16,3-6-1 16,0-4-1-16,2-8 2 15,1-4-2-15,4-7 0 16,2-7-2-16,1-1 2 16,-2-2 0-16,1-4-1 15,1-1 1-15,-4-2 0 16,5-3-1-16,-1 0-1 0,2 0 2 15,3 0 0-15,-3 0 2 16,1 0-1-16,-5 0-1 16,-1 0 1-16,-1 0-1 15,-3 0-1-15,0 0-1 16,1-1-3-16,1-2 3 16,-2-1 2-16,6-2 0 15,1 0 0-15,1 2 0 16,-4 0-2-16,-4 4-1 15,0-2-1-15,3 2 2 16,3 0 0-16,0 0 1 16,0 0 0-16,1 0 1 0,1 0 1 15,-1 0-1-15,-1 0 1 16,-3 0-1-16,3 0 0 16,-6 0 1-16,0 0-1 15,0 0 0-15,-2 0 1 16,-4 0-2-16,0 0 0 15,0 0-1-15,0 0-5 16,0 0-3-16,0 0-16 16,0 0-22-16,-13-6-18 15,-3-1-138-15</inkml:trace>
  <inkml:trace contextRef="#ctx0" brushRef="#br0" timeOffset="65693.2638">8996 8651 215 0,'0'0'179'16,"2"0"-179"-16,14 0 2 16,8 7 18-16,10 10-4 15,2 7-3-15,6 5-4 16,0-1 5-16,4 1-2 15,-7 1 4-15,-5-5-8 16,-10-1 2-16,-11-4-7 16,-7-3 3-16,-3-4 2 15,-3-3 0-15,0 2-1 0,-13-2 2 16,-13 7 1-16,-12 2-5 16,-4 2-5-16,0 1 0 15,-1 1 0-15,4-2 0 16,0 2 0-16,-1-1 0 15,6-5 0-15,7-3 0 16,6-5 0-16,6-5 0 16,6-1-1-16,6-2 0 15,0-1-3-15,3 0-5 16,0 0-8-16,0 0-29 16,0-1-45-16,12-13-154 15</inkml:trace>
  <inkml:trace contextRef="#ctx0" brushRef="#br0" timeOffset="67477.3028">27105 6799 123 0,'22'0'93'0,"10"-16"-87"16,8-4 3-16,6-1 21 0,-17 6 4 15,0-1 4-15,-4-2-2 16,-2-2 3-16,1-6-1 16,0 0-15-16,3-7-1 15,0-3-6-15,3-5-3 16,0-3 0-16,-2-4-2 15,-4-7-7-15,-5-5 4 16,-5-7 1-16,-7-9-4 16,-4-12 1-16,-3-11-5 15,0-8 0-15,-4-4 1 16,-15-2 1-16,-9-2-3 16,-9-2-3-16,-12-4 3 15,-11 4 0-15,-10 1 0 0,-8 1 0 16,-5-3 3-1,-12 8-2-15,-9 7 1 0,-9 9 2 16,-14 11-4-16,-7 8-1 16,-9 1 0-16,-9 5 0 15,-7 11 1-15,-6 9 1 16,-7 17 0-16,5 13-1 16,2 15 0-16,3 4-1 15,4 3-1-15,-2 17 2 16,10-1 0-16,10 3 2 15,10 6-1-15,15 6 1 16,11 5-2-16,5 8 0 0,8 8-1 16,2 8 1-1,-10 10-1-15,-1 13 1 0,0 7 1 16,8 3-1-16,6 3-1 16,11-1 1-16,12-1 2 15,11 8-1-15,11-1 1 16,12 0-1-16,3 2 1 15,17 0 0-15,9 6-2 16,14 3 0-16,24 4 0 16,15 1 1-16,17 4-1 15,9-1 1-15,13-3-1 16,9-5 0-16,9-6 0 16,6-4 0-16,11 0 1 15,9 5 2-15,11-4-2 16,6-7 4-16,6-7-5 0,-1-12 0 15,3-7 0 1,-1-12 1-16,1-14-1 0,6-20 5 16,0-18-3-16,2-9 2 15,-1-16 0-15,-8-20-1 16,-9-6-1-16,-14-8-1 16,-10-9 0-16,-11-11 2 15,-1-14 0-15,-3-11-2 16,-6-7-1-16,-3-3 0 15,-9 5-1-15,-13 7 1 16,-16 7 0-16,-19 14 1 16,-19 12-1-16,-21 7-4 0,-6 5 3 15,-16 3-4-15,-18 6 4 16,-11 2-4-16,-6 6 0 16,-1 4-2-16,2 11-9 15,1 11-9-15,-6 5-18 16,-9 10-63-16,-14 17-92 15</inkml:trace>
  <inkml:trace contextRef="#ctx0" brushRef="#br0" timeOffset="69426.9953">25060 7345 304 0,'-24'12'48'0,"-4"15"-48"16,-4 13 2-16,-1 6 16 15,-1 9 3-15,3 3-1 16,2 0 8-16,7 1-14 16,7 2 5-16,-1 5-3 15,4 6 1-15,-3 4-2 0,-2 10 0 16,0 7-8-16,-4 5 7 16,0 2-5-16,-6-1-5 15,-2 3 4-15,0-4 0 16,-1-2-1-16,-1 0-5 15,-2 4 4-15,-9 19 4 16,-16 23-6-16,-15 17 4 16,-14 16 4-16,-13 2-8 15,-7-5-2-15,-10-2 2 16,-3 5 3-16,-9 3 5 16,-1 4-5-16,-1 5 0 15,-6-5 0-15,1 3 0 16,-4 3-2-16,-3 1-3 0,4 2 1 15,-4 0 2-15,-5-5-1 16,2-2 0-16,-10 2-4 16,-4-5 4-16,-2-2-2 15,-3-4-2-15,-7-13-2 16,0-6 2-16,-11-8 0 16,-12-6-1-16,-8 2 2 15,-11-8 1-15,-5-4-2 16,-12-6 0-16,-4-6 0 15,-12-2 2-15,-11-6 0 16,0-9-2-16,-9-7 0 16,-6-7 0-16,-3-3 1 0,-6-1 0 15,-3-2-1 1,-8 0-2-16,-5-4 2 0,-11-5 0 16,-3-3 1-16,-6-4-1 15,4-5 0-15,-4-10 1 16,-1-5-1-16,7-8-1 15,0-5 1-15,5-7 1 16,4-2-1-16,3-8-2 16,6-4 2-16,6-6 0 15,9-4 3-15,6-3-3 16,12 0 0-16,6-19 0 16,8-5 1-16,12-5 0 15,13-14-1-15,16-5 0 16,6-7 0-16,6-7 0 15,3-5 2-15,15-2-2 0,0-11-3 16,16-1 3-16,5-13-2 16,9 1 2-16,10-4-2 15,5 0 2-15,10-5 3 16,9-7-3-16,5-4-2 16,10-2 2-16,9-1 0 15,4-7-1-15,5 2 1 16,4-5 0-16,7 5 0 15,4 8 0-15,1 4 0 16,5 6 2-16,4 7-2 16,-1 5 0-16,1 7 1 15,6 8-1-15,-1 7 1 0,0 7-1 16,4 8 0-16,6 2 2 16,4 13-1-16,12 8-1 15,4 8 1-15,7 10-1 16,0 3-2-16,6 10 1 15,3-2-2-15,3 2 2 16,0 0 0-16,0 0 1 16,0 0 0-16,0 0-2 15,0 0 1-15,0 0 1 16,0 0-1-16,0 0 0 16,0 0 2-16,0 0-1 15,0 0 0-15,0 0 0 16,0 0 0-16,0 0 0 0,0 0 2 15,0 0-2-15,-3 0 0 16,3 0 3-16,0 0-3 16,0 0 2-16,0 0-1 15,0 0-1-15,0 0 0 16,-3 0 0-16,3 0-1 16,0 0 0-16,0 0 0 15,0 0-2-15,-3 9 1 16,-7 14-2-16,-4 20 4 15,-5 16-1-15,1 7 1 16,-3-3 0-16,2 0-1 16,5-4 1-16,-5-3-1 0,4 1 1 15,-6-5 0 1,3-5 0-16,-3-5 0 0,2-5 0 16,4-11-1-16,0-3 1 15,6-6 0-15,0-7-3 16,6-7 2-16,3-3-3 15,0 0-3-15,0 0-2 16,0 0-2-16,12 0-2 16,15-10 13-16,7-3 1 15,8-3 0-15,7-3-1 16,5 2 4-16,13-3-4 16,11-1 1-16,10-2 2 15,6-2-3-15,7-2 0 16,-1 0-2-16,3 1 2 15,-6-1 0-15,-9 1 2 0,-9 4-2 16,-18 1 0-16,-13 5 0 16,-11 3 0-16,-14 2 0 15,-10 4 2-15,-7-2 1 16,-6 0 1-16,0-1 0 16,-16-7 0-16,-10 0-4 15,-14-3 1-15,-8-5-1 16,-7 1 1-16,-12-3 2 15,-3-6-3-15,-5 1 1 16,-5-5 0-16,2 4 1 16,-4 0-1-16,1 0-1 15,4 7 1-15,5 3-1 0,11 6 2 16,9 6-2-16,13 2-2 16,12 5 2-16,11 1-1 15,7 0 0-15,6 3 0 16,3 0 0-16,0 0-1 15,0 0-3-15,0 0-1 16,0 0 1-16,0 0-6 16,0 0-5-16,0-1-10 15,0-2-17-15,0 0-7 16,-3-6-48-16,3-8-213 16</inkml:trace>
  <inkml:trace contextRef="#ctx0" brushRef="#br0" timeOffset="70494.0437">7886 7711 62 0,'-12'-3'150'16,"5"-1"-124"-16,7 3-13 16,0 0 17-16,0 1 11 15,0 0 1-15,0 0-14 16,0 0-2-16,0 0 1 16,0 0-8-16,0 0-6 15,0 5-2-15,0 15-3 16,0 7 14-16,0 12-4 0,0 11-6 15,0 9-4 1,0 13 4-16,7 8-1 0,-1 16 4 16,0 3-2-16,2 3-3 15,-5-2-3-15,4-4-2 16,-4 0-1-16,-3-7 1 16,3-3-2-16,0-7 0 15,-3-7 3-15,0-6-4 16,0-9-1-16,0-7 2 15,0-7-3-15,0-11 2 16,0-5-2-16,0-4 0 16,0-7 2-16,0-6-4 0,0-6 2 15,0-2-1 1,0-2-2-16,0 0 0 0,0 0-1 16,0 0-1-16,0 0-7 15,0-2 4-15,0-9-5 16,0-11-11-16,3-11-18 15,0-16-27-15,0-9-83 16</inkml:trace>
  <inkml:trace contextRef="#ctx0" brushRef="#br0" timeOffset="71295.4078">8043 7566 407 0,'0'-3'36'16,"0"3"-31"-16,0 0 5 16,0 0 13-16,0 0-3 15,6 6-13-15,10 7 9 16,8 1 5-16,7-2-4 15,5 0-6-15,6-4-4 16,4-2 0-16,2-5 1 16,4-1-6-16,-3 0 3 15,-4 0 1-15,-12 0-6 0,-9-3 2 16,-6 3-1-16,-8 0 0 16,-4 0-1-16,-6 0-2 15,0 0 1-15,0 0-1 16,0 0 2-16,0 13-3 15,0 13 3-15,-3 6 6 16,-3 3-4-16,-1 4 1 16,1 3-3-16,6 4 1 15,0 9 2-15,0 4 0 16,0 4 5-16,0 5-4 16,0 5 2-16,3 4-1 15,7 2 2-15,-4 2-4 16,0-4 0-16,-1 7 1 0,-5-5-1 15,3-1 0-15,-3-8-1 16,0-4 3-16,0-7-5 16,0-3 3-16,0-9-1 15,-3-1 0-15,-5-4-2 16,-1-5 3-16,-1-5-1 16,1-4-2-16,0-5 2 15,0-4-2-15,0-6 1 16,3-6 0-16,0 2 1 15,0-5 0-15,-4 0-1 16,-1-1 3-16,2 0-3 16,-4-2 0-16,1 1 3 0,-3-2-1 15,-3 0-2-15,-6 0 1 16,-4 0 0-16,-2 0-2 16,-3-9-1-16,-6 2 1 15,-2-3 0-15,2 1 0 16,0 2 0-16,6 1-1 15,2-1 1-15,7 4 0 16,0-1-5-16,3 1-4 16,2-1-11-16,1-2-19 15,3-1-26-15,9-7-20 16,6-14-140-16</inkml:trace>
  <inkml:trace contextRef="#ctx0" brushRef="#br0" timeOffset="71624.6972">8432 7731 393 0,'0'-1'20'0,"-3"2"-16"16,-13 29 6-16,-11 18 8 15,-7 15-1-15,-5 14-1 0,-7 9-3 16,-2 3-2-16,-4 2 0 16,-5-5-4-16,6-5-4 15,-1-9-2-15,7-10-1 16,8-8-1-16,9-11-11 15,17-16-31-15,5-14-62 16,6-13-53-16</inkml:trace>
  <inkml:trace contextRef="#ctx0" brushRef="#br0" timeOffset="71844.0881">8540 8081 267 0,'-3'19'18'0,"-24"19"35"16,-15 14 12-16,-13 14-20 16,-17 10-13-16,-8 6-8 15,-1-1-6-15,-1-6-6 16,10-9-9-16,14-6-3 16,15-10 0-16,22-15-15 15,11-8-26-15,10-18-87 16,31-9-73-16</inkml:trace>
  <inkml:trace contextRef="#ctx0" brushRef="#br0" timeOffset="72023.2926">8526 8576 222 0,'-39'47'67'0,"-10"12"-18"15,-12 4 16-15,-6 0-30 16,-6-1 0-16,1-3-13 15,5-9-13-15,15-12-8 16,13-16-1-16,20-12-19 16,14-10-60-16,7-14-112 15</inkml:trace>
  <inkml:trace contextRef="#ctx0" brushRef="#br0" timeOffset="73657.6484">8274 7535 355 0,'-13'23'34'15,"-1"18"-31"-15,-2 21 4 16,-7 14 14-16,-5 7-4 16,-5 6 3-16,-4 0-3 15,-8-3-2-15,-1-4 1 0,4-12-3 16,3-6-2-16,8-19-5 16,10-15-5-16,12-15 1 15,6-10-2-15,3-5-5 16,3-3-16-16,27-31-31 15,21-24 49-15,17-20-53 16,7-13-28-16,4 0 10 16,-9 9 1-16,-4 10 28 15,-5 22 45-15,-12 14 34 16,-13 21 5-16,-18 13-4 16,-11 2-4-16,-7 31-12 15,-16 15 24-15,-26 17 11 16,-10 9-23-16,-6 1-5 0,-2-1 5 15,-1-2-1-15,3-5-7 16,4-12-8-16,17-19-2 16,14-14-8-16,16-14-5 15,7-6-1-15,18-9-14 16,24-25 15-16,22-15-4 16,15-21 4-1,6 0-3-15,-6 5 1 0,-9 16 2 16,-13 22 0-16,-17 14 0 15,-15 13-3-15,-17 3-2 16,-8 31 2-16,-15 18 3 16,-24 17 10-16,-13 11-8 0,-6 1 3 15,1-10-2 1,2-12 4-16,6-7 6 0,10-12-1 16,12-11 7-16,12-12-8 15,8-13-6-15,7-4-5 16,0 0-6-16,28-10-6 15,15-16 12-15,15-14 8 16,11-6-8-16,-5 6 0 16,-12 15-1-16,-16 11 1 15,-16 12-3-15,-16 2-3 16,-4 21 1-16,-21 25 5 16,-28 17 14-16,-12 13-10 15,-8 0 2-15,-1-1-3 16,-3-11 3-16,16-9 3 15,11-14 0-15,16-17 2 0,18-15-6 16,12-9-5-16,0 0-4 16,17 0-9-16,27-23 6 15,19-17 7-15,18-11 9 16,5-4-9-16,-10 10 0 16,-19 18 0-16,-20 14-1 15,-20 13-1-15,-17 6-15 16,-11 40 17-16,-32 20 6 15,-14 17 0-15,-14 9-3 16,-1-9-3-16,8-11 3 16,10-13 1-16,17-18 2 15,13-18-2-15,18-16-4 0,6-7-1 16,24-3-10-16,24-21 10 16,13-9 1-16,13-6 7 15,-5 8-6-15,-17 8 0 16,-16 18-1-16,-24 5-2 15,-9 2-9-15,-3 28 11 16,-21 13 4-16,-16 10 4 16,-5 6-6-16,3-9 1 15,8-14-1-15,10-10 0 16,15-19 0-16,6-7-2 16,0 0-3-16,9-6-7 15,21-18 7-15,9-5 3 16,7-5 7-16,-8 5-7 0,-9 13 2 15,-20 9-2-15,-6 7 0 16,-3 0 0-16,0 0 0 16,0 0 0-16,-12 7 3 15,-7 2-1-15,-1 1-1 16,4 0 2-16,7-6-3 16,3-2 1-16,6-1 0 15,0-1 0-15,0 0-1 16,0 0-1-16,0 0 0 15,0 0 1-15,0 0 0 16,0 0 0-16,0 0 0 16,0 0 0-16,0 0 0 0,0 0 1 15,0 0 0-15,-3 0-1 16,3 0 0-16,0 0 2 16,0 0-1-16,0 0-1 15,0 0 0-15,0 0-1 16,0 0 0-16,0 0 1 15,0 0 0-15,0 0 0 16,0 0 0-16,0 0 0 16,0 0-2-16,0 0 2 15,0 0 0-15,-2 0-1 16,-1 0-1-16,-1 0-2 16,-2 0 4-16,6 0 0 15,-3 0-1-15,3 0-2 16,-6 0 0-16,3 0-8 15,-6 3-2-15,-1 1-6 0,-1 2-4 16,-2 4 2-16,-2 0-7 16,0 7-28-16,-3 2-43 15,-6 4-177-15</inkml:trace>
  <inkml:trace contextRef="#ctx0" brushRef="#br0" timeOffset="74296.3922">7871 6917 99 0,'-91'-90'0'0</inkml:trace>
  <inkml:trace contextRef="#ctx0" brushRef="#br0" timeOffset="78105.3202">11046 11490 49 0,'0'0'97'0,"0"0"-59"16,0 0-1-16,0 0 9 16,0 0 14-16,0 0-22 15,0 0-4-15,0 0-1 16,0-7-9-16,0 0-3 16,0-5-3-16,0-1-6 15,0-4-2-15,0 0 4 0,0-3 0 16,0-4-3-16,0-1 1 15,-3-2-4-15,-4-2 5 16,-4-1-6-16,2-3-4 16,-4-3 2-16,-2 3-1 15,-3-4 2-15,-3 7-3 16,0-6 3-16,-1 3-4 16,-2-3 2-16,3-1-2 15,-5 1 5-15,6-1-6 16,-7 1 0-16,2-3 1 15,-1 3-1-15,-10-4 1 16,1-1-1-16,-4-4 1 16,-10-2 0-16,4 1 0 0,-7 1 0 15,4 1-1 1,-5 4 2-16,3 1 0 0,-7 2-3 16,-1 2 2-16,-8-2 0 15,-2-2-2-15,-4 5 1 16,-1 0-1-16,0 3 0 15,-3 4 1-15,-3 6 0 16,1 3 0-16,7 8 0 16,2 3 1-16,5 3 0 15,-2 1-2-15,2 3 3 16,3 0-3-16,4 4 0 16,5 9-3-16,4 6 3 15,-1 11 0-15,1 7-2 0,-1 9 1 16,0 6 1-16,1 8-1 15,2 9 0-15,4 13 0 16,0 8 1-16,5 9 0 16,3 7 0-16,1 6-1 15,3 11 1-15,6 6 0 16,6 2 0-16,9 2 0 16,6 8 0-16,3-5-3 15,12-7 2-15,18-6 2 16,12-19-2-16,10-8-1 15,9-4-1-15,8-12 3 16,10-4 0-16,7-6 0 16,4-8 2-16,16-9-4 15,3-6 4-15,6-12-2 0,7-5 0 16,-1-9-2-16,-2-5 1 16,-1-9 0-16,-6-7 0 15,-6 0 2-15,-6-13-3 16,-12-11 2-16,-6-3 0 15,-6-2-1-15,-4-4 0 16,-4-7 1-16,-14 1 0 16,-5-8 1-16,-7-5-1 15,-2-1 0-15,-7-7-1 16,0-6 1-16,-2-6 0 16,5-4 1-16,0-7-1 15,3 1 1-15,-7 3 0 0,4-2-1 16,-10 5 0-16,0 1 2 15,-3 6-1-15,-1 3-1 16,2-3 0-16,-6 2 0 16,3-2 0-16,-3 6 2 15,-5 3-1-15,-2 7-2 16,-8 6 3-16,-3 6-2 16,0 10 0-16,0 5 0 15,-6 3 0-15,-5 3 0 16,1 3 1-16,-5 2-1 15,0 1 1-15,3-2-1 16,0 5 0-16,-1-2 2 16,2 0-2-16,-2 6 0 0,4 0 0 15,3 2 1 1,3 2-1-16,3 1 0 0,-3 0-1 16,3 2 1-16,0 0-1 15,0 0 0-15,0 0 0 16,0 0-1-16,0 0 1 15,0 0-1-15,0 0 2 16,0 0-1-16,0 0 1 16,0 0 0-16,0 0 0 15,0 0 0-15,-3 0-1 16,3 0 1-16,0 0-1 16,0 0 1-16,0 0-3 0,-5 0-6 15,-1-3-21 1,-1 0-49-16,-12-4-61 0,-11-3-141 15</inkml:trace>
  <inkml:trace contextRef="#ctx0" brushRef="#br0" timeOffset="81607.1426">8725 7644 30 0,'-11'1'38'15,"5"3"5"1,0-4 3-16,-1 0-5 0,4 0-15 15,-3 0-3-15,3 0 2 16,0 0 8-16,-4 0-3 16,2 0-8-16,2 0-3 15,0 0 2-15,0 0 4 16,0 0-4-16,0-1-6 16,-3-2 0-16,0 2-1 15,2-2 0-15,-2 0-3 16,3 0-1-16,-2 0-2 15,-1 2-1-15,6-1-3 16,-3 1-1-16,3 1-2 0,0 0 0 16,0 0 2-1,0 0-2-15,0 0-1 0,0-3 1 16,0 3-1-16,0 0 2 16,0 0-2-16,0 0 0 15,0 0 0-15,0 0 2 16,0 0-2-16,0 0 1 15,0 0-1-15,0 0-1 16,0 0 0-16,0 0 2 16,0 0 0-16,0 0-1 15,0 0 0-15,0 0 0 16,0 0 0-16,0-1 0 16,0 1 0-16,0 0-1 15,0 0 0-15,0 0 1 0,0 0 0 16,0 0-1-16,0 0 1 15,0 0 0-15,0 0 0 16,0 0 0-16,0 0-1 16,0 0 0-16,0 0 1 15,0 0 0-15,0 0 0 16,0 0 0-16,0 0 0 16,0 0 1-16,0 0 0 15,0 0-1-15,0 0 1 16,0 0 0-16,0 0-1 15,0 0 0-15,0 0 0 16,0 0 1-16,0 0 0 16,0 0 0-16,0 0 0 0,0 0 1 15,-3-4-2-15,-4-5 0 16,1-3 1-16,-3-1-1 16,-2 3 0-16,1-1 0 15,-5-1 0-15,-1-2 2 16,-8 3-2-16,-2-3 2 15,-12 0-1-15,-4 3-1 16,-7-1 0-16,-4 4 1 16,-8 3-1-16,-10 5 2 15,-10 0-1-15,-7 6 0 16,0 13-1-16,0 6 0 16,13 4-2-16,-2 4 1 0,5 4 0 15,5 1 1-15,9 0 1 16,4 3-1-16,9 0 0 15,7 7 0-15,8 5 0 16,4 10 0-16,4 10 0 16,1 10 1-16,3 10-1 15,8 6 0-15,1 0 0 16,9 0 1-16,0-5 0 16,0-1-1-16,19-4 0 15,1-3 2-15,5-3 0 16,8 1-1-16,1-5 0 15,6-3 0-15,-1 2-1 16,6-8 0-16,4-1 5 16,-1-7-5-16,9-11 1 15,1-13-1-15,3-11 1 0,3-10 0 16,5-10 1-16,10-4 1 16,1-3-1-16,4-3 1 15,1-17-2-15,-6-6 1 16,2-7-2-16,-1-8 2 15,-2-7 0-15,-5-3 5 16,-9-1-6-16,-12 3 1 16,-7-1 5-16,-6-2-1 15,-3-6 0-15,-5-7-1 16,-1-5 1-16,-6-6 0 0,-2-9-4 16,-3-5-2-1,-5-2 2-15,-5-4-2 0,1-7 3 16,-7-3-3-16,-3 0 0 15,0 2 3-15,0 12-3 16,-10 8 0-16,-5 5-2 16,-6 6 2-16,3 10 0 15,-6 8 0-15,-1 10-1 16,-2 4 1-16,-1 5-1 16,-5 3 1-16,-3 3-1 15,-3 3 0-15,-4 3 2 16,-5 6 0-16,-4 1 1 15,-6 6-2-15,-3 1-1 16,-2 1 1-16,-1 3 0 16,-2 2 4-16,-1 0-4 0,-6 1 1 15,6 1 0 1,1 0 0-16,5 2-1 0,6 0 0 16,4 0-1-16,-1 6 0 15,-2 6-3-15,-4 4 3 16,-3 1 1-16,0 9-2 15,-2-3 2-15,-1 10 0 16,1-1 0-16,2-1-1 16,0 5 1-16,3-3 0 15,2 1 0-15,-2 5 1 16,6 1 0-16,0 9-1 16,1 7 0-16,-1 7 1 0,6 8 0 15,4 8-2-15,6 8 1 16,9 7-2-16,12-1 1 15,8-2 1-15,7-7-1 16,0-1-1-16,16-1 2 16,11-3 1-16,7-3-1 15,5-7 0-15,13-3 0 16,-2 1-1-16,11 1 1 16,4-1-1-16,7-5 2 15,6 2-2-15,2-6-1 16,2-5 2-16,-1-6-1 15,4-5 2-15,-2-11-1 16,1-5 0-16,-2-7 0 0,0-9 1 16,3-4-1-1,2-6 0-15,1 0 0 0,1-10 0 16,-4-11 1-16,3-7-2 16,-4-11 1-16,1-4 0 15,-6-10 1-15,-9 0 1 16,-4-2-1-16,-11 1-1 15,-3 4 2-15,-7-3 0 16,-6-2-1-16,1-4 2 16,-9-7-3-16,2-4 3 15,-3-3-1-15,-5-6-2 16,1-1 2-16,-7-2-1 16,-3-4 1-16,-2-7-2 15,-8-2 1-15,0-1 0 0,-6 6 0 16,0 9-1-16,0 2 1 15,-3 3 0-15,-12 3 0 16,-3 6-1-16,0 5 1 16,-6 6-1-16,-4 2 0 15,-5 2 1-15,-3 3-1 16,-10 6 1-16,1 0 0 16,-1 3 1-16,-2 2-2 15,2 0 2-15,4 5-1 16,4 2 2-16,6 5-3 15,-2 0 1-15,1 6 0 16,2 1-2-16,1 5 0 16,-3-2-1-16,-1 6 2 0,-2 0 0 15,0 3 0 1,0 1 0-16,-7 2 2 0,7 0-2 16,-4 3 0-16,1-1 0 15,-4 1 0-15,1 1 0 16,-1 0 0-16,4 0 0 15,3 0 0-15,5 0 0 16,4 0-2-16,5 1 1 16,2 2 1-16,1-2-1 15,7 4 0-15,-3-3 1 16,3 1-1-16,3 0 0 16,2 0 1-16,-1-3 0 0,2 1 0 15,0 1 1 1,0-1-1-16,2 2 0 0,1-3 0 15,0 0 1-15,3 1-1 16,-3 1 1-16,3-2-1 16,0 1 0-16,0-1-1 15,-3 0 1-15,3 0 1 16,-3 0-1-16,-2 0-1 16,2 0 1-16,-4 0 0 15,4 2 2-15,0-2-2 16,0 1 0-16,0-1 0 15,0 0 0-15,0 3-1 16,-6-2 0-16,2 1 1 0,-7 1 0 16,1-2-1-1,1 5-1-15,-9 1 1 0,3 0 1 16,0 0-1-16,-3 1 0 16,2 2 1-16,-2 1 0 15,-4 5 0-15,-5 4-1 16,0 3 1-16,-4 4-1 15,-5 5-1-15,0 2 1 16,0 2 0-16,-1 1 1 16,1 2-2-16,3 4 2 15,2 0-2-15,7 7 1 16,-1 8-1-16,7 6 0 16,0 14 2-16,3 11-2 15,6 4 1-15,2 6 1 0,4 1-3 16,6 2 1-16,0-9 0 15,0-4 1-15,6-13-1 16,13-7-1-16,2-4 1 16,3-4-2-16,0-8 0 15,1-7-1-15,-1-10 2 16,-3-6-4-16,-3-6-6 16,1-3 5-16,1-3-7 15,-1-2 3-15,8-3-4 16,4-3-14-16,8-9-31 15,3-1-102-15</inkml:trace>
  <inkml:trace contextRef="#ctx0" brushRef="#br0" timeOffset="83115.4973">9011 7710 217 0,'-18'-25'12'0,"3"14"1"15,2-2-6-15,7 0 2 16,-4 0 10-16,2 0-1 0,-4-1-4 16,0 2 11-1,-9-2 9-15,-4-2-13 0,-8-1-7 16,-3-3-7-16,-7 1 4 16,-2-1 6-16,-4-1-2 15,-9-1-2-15,1 3 0 16,-6-1-3-16,2 3 4 15,-3 0-2-15,0 7 1 16,-3-1-10-16,-2 3 1 16,-1 1-2-16,0 0-1 15,3 1 0-15,3 2-1 16,4 1 0-16,2 3 1 0,1 0-1 16,0 0 5-1,2 3-4-15,0 8 1 0,7 6-1 16,-1 4-1-16,3 9 1 15,4 6 0-15,0 8-1 16,6 5 1-16,1 1-1 16,2 0 0-16,10 3 1 15,4-1 0-15,4 7-1 16,3 2 0-16,9 1 1 16,0 3-1-16,3 8 0 15,0 8 0-15,3 5 1 16,6 3-1-16,3-7 2 15,0-3-2-15,4 0 1 16,4-7-1-16,2-2 2 16,2-1-2-16,1-6 0 0,1-3 0 15,4 2 0 1,1 0 0-16,6-1 0 0,-1-5 0 16,0-3 1-16,6 0 1 15,4-2-2-15,-1-3 1 16,7-6 1-16,3-2 0 15,0-8-2-15,-1-5 1 16,6-6-1-16,1-5 1 16,0-2 2-16,2-4-2 15,1-4-1-15,-6-6 0 16,0 0-1-16,5 0 1 16,-5-10 0-16,0-4 0 0,-1-8 1 15,-2-5 0 1,-7 0 1-16,1-12-1 0,-1 0 0 15,-5-8 3-15,-1-2-1 16,-3 2-1-16,-2 2 0 16,-3-6 1-16,-1-2-1 15,0-12-2-15,-2-6 2 16,-1-5-2-16,-6-5 0 16,0-5 1-16,-11 0-1 15,-1 3 1-15,-7 1-1 16,-5 3 2-16,0 2-2 15,0 5 2-15,-8 8 0 16,-4 9-2-16,-7 9 1 0,-5 3 2 16,-1 5-3-1,-5 0 0-15,0 1 0 0,-4 8 1 16,1-1-1-16,0 4 3 16,0 3-3-16,5 6 1 15,1 1-1-15,9 2-2 16,-2 7 2-16,7-2-1 15,6 2 0-15,1 6 1 16,6-1 0-16,0 2 0 16,0 0-1-16,0 0 1 15,0 0-2-15,0 0 1 16,0-1-2-16,0 1 0 16,0 0 0-16,0 0 1 15,0 0 0-15,0 0-2 0,0 0 1 16,0 0 0-16,0 0-1 15,0 0 1-15,0 0 1 16,0-3 1-16,0 3 0 16,0 0 0-16,-3 0 0 15,3 0-1-15,0 0-2 16,0 0 0-16,0 0-4 16,0 0-1-16,0 0 0 15,0 0-4-15,0-1 2 16,0 0-11-16,0-2-22 15,0-3-60-15,0 2-100 16</inkml:trace>
  <inkml:trace contextRef="#ctx0" brushRef="#br0" timeOffset="86670.1047">7783 9317 11 0,'54'0'15'0,"0"0"-4"16,4-18 6-16,0-7-5 15,3-2-12-15,-7-3-18 16,-6 1-18-16</inkml:trace>
  <inkml:trace contextRef="#ctx0" brushRef="#br0" timeOffset="88837.6033">9960 7795 114 0,'-51'-28'36'0,"-7"2"0"15,0 12-20-15,-4 4-7 16,0 10-2-16,1 0 6 16,-2 21-3-16,-4 18-2 15,3 14 4-15,-6 13 1 16,3 19 4-16,7 19 2 16,9 18-12-16,8 12 6 0,12 10-2 15,17-6-4 1,11-7 4-16,3-14-3 0,30-15 0 15,21-13 0-15,18-13-4 16,20-13 5-16,17-14-5 16,10-18 3-16,5-19-5 15,-2-12 5-15,8-14-7 16,-10-28 5-16,2-12 1 16,-10-14-4-16,-6-11 4 15,-6-8 0-15,-12-15 2 16,-15-3-1-16,-24-4-5 15,-26 0 3-15,-20 6-5 16,-39 4 0-16,-25 10 0 16,-24 12 1-16,-11 11 0 15,-4 14 8-15,-1 12 3 0,1 10-5 16,12 8-7-16,16 6 0 16,14 8-5-16,15 1-24 15,19-2-88-15,18-8-91 16</inkml:trace>
  <inkml:trace contextRef="#ctx0" brushRef="#br0" timeOffset="90967.3275">9757 6034 191 0,'-61'-28'1'15,"-2"-2"27"-15,-1 3 16 16,-6 5-13-16,-3 0 2 15,1 8 2-15,-5 7-6 16,2 4 0-16,6 3-18 16,-2 9-3-16,10 16 4 15,-2 13 2-15,5 13-1 16,4 10-2-16,8 10 1 16,13 10-6-16,11 9-2 0,11 6 0 15,11 3 4 1,8 1-3-16,26 1 2 0,12-4-3 15,17-2 1-15,10-8 0 16,15-9-4-16,12-16 2 16,15-20-1-16,7-22-2 15,11-20 5-15,4-16-1 16,-7-36 2-16,3-20-2 16,-6-10 0-16,-17-5 4 15,-13 1-4-15,-24 1 0 16,-22 3-1-16,-28 3-2 15,-16-1 1-15,-11-1-1 16,-34 3 1-16,-25 2-2 16,-25 6 1-16,-19 7-1 0,-20 4 0 15,-15 10 2-15,-4 11-2 16,-3 17 0-16,6 20 3 16,13 2-3-16,16 32 0 15,16 13-1-15,16 13-1 16,12 13 1-16,16 7 2 15,14 7-3-15,22 3 2 16,18-2-3-16,15 1 3 16,28-3 0-16,21-3 0 15,8-10 0-15,13-10-3 16,9-12 3-16,9-6-1 16,4-18 2-16,4-12-3 15,-1-14 4-15,-1-7-2 0,-6-24 2 16,-6-15 2-16,-6-10 0 15,-12-13 0-15,-12-10 0 16,-13-8-1-16,-17-7 1 16,-19-6-4-16,-18 3 1 15,-9-4-3-15,-33 5 2 16,-23 7-2-16,-13 9 2 16,-22 14 0-16,-18 18 0 15,-10 20 0-15,-9 19 1 16,-6 9-1-16,13 31 0 15,6 20-2-15,12 18 1 16,16 13-1-16,13 12 1 16,14 10 1-16,17 3 1 0,19 3-1 15,17-3 0-15,16 0 0 16,10-1 0-16,29 0-1 16,16-2 1-16,17-8 0 15,13-7 0-15,12-14 0 16,13-13 0-16,14-17 1 15,3-15-1-15,8-16 2 16,0-14-1-16,-4-14-1 16,-1-27 4-16,-9-14 2 15,-8-18-5-15,-13-13 4 16,-12-12 1-16,-16-9-1 16,-17-5-1-16,-25 1-2 0,-27-2-1 15,-17 1-1-15,-38 7-4 16,-25 8 2-16,-25 9 0 15,-23 13 1-15,-22 17 1 16,-15 19-2-16,-11 22 2 16,-3 17 0-16,9 17 3 15,13 25-3-15,18 14-1 16,20 19-1-16,22 6 2 16,28 5 0-16,25 3-1 15,27-3 1-15,14 3-2 16,30 1 2-16,31-6-2 15,20-11 2-15,29-13-1 16,26-17 1-16,25-14 6 16,14-18-6-16,7-11-2 15,-5-18 2-15,-8-24 1 0,-16-7 3 16,-20-11 0-16,-25-2-3 16,-31-1 3-16,-29-4 2 15,-33-3-3-15,-15-11-1 16,-39-6-2-16,-34-2-6 15,-27 6 4-15,-24 12 1 16,-22 17 0-16,-18 18 1 16,-6 22 0-16,1 14 4 15,4 30-3-15,20 27-1 16,15 25-3-16,18 14 2 16,25 10 1-16,28 4 0 15,28-6-3-15,31-4 2 0,9-8 0 16,40-7-1-16,21-10-1 15,21-13 3-15,21-16 0 16,16-19 0-16,8-22 0 16,12-8 0-16,-5-34 3 15,-7-18-2-15,-6-14 0 16,-14-7 1-16,-22-8 2 16,-28-7 0-16,-24-9-3 15,-29-3 0-15,-13-2-2 16,-36 9-1-16,-29 13-3 15,-19 17 4-15,-17 17 1 16,-10 26 0-16,-4 20 0 0,-6 8 1 16,6 40-1-16,5 23 0 15,10 18 1-15,15 11-1 16,18 5-1-16,28-6 0 16,26-7 1-16,13-7-1 15,25-10 0-15,30-9 0 16,18-10 0-16,21-15 1 15,18-17-1-15,15-21 0 16,10-9 1-16,2-28 2 16,-2-19-1-16,-13-9 1 15,-18-8 1-15,-27-6-2 16,-24-4 1-16,-34-7 1 16,-21-9-3-16,-31 0-2 0,-44 6-6 15,-32 12 4-15,-26 24-3 16,-30 24 7-16,-16 24 0 15,-3 12 1-15,8 34 1 16,14 22-1-16,18 20-1 16,23 9 0-16,28 3-2 15,21-6 1-15,31-5 1 16,30-5-1-16,9 2-3 16,39-2-1-16,22-1-6 15,21 0-19-15,6-1-29 16,-7-15-212-16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7-01T12:28:36.6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7871 2244 344 0,'-4'8'25'0,"1"-4"-21"15,-3-4 3-15,3 1 2 16,3 4 3-16,-3 7-6 15,3 10-2-15,0 9 16 16,0 9 4-16,0 9-13 16,0 7 0-16,-3 16 1 15,0 10-6-15,-2 4 0 16,-2 2-4-16,1 0-1 16,3-5-1-16,-3-5 0 15,6-14 0-15,-3-15 0 16,3-12-2-16,0-12 1 0,-3-7-7 15,-4-4-23-15,-4-12-51 16,-4-2-187-16</inkml:trace>
  <inkml:trace contextRef="#ctx0" brushRef="#br0" timeOffset="449.977">7849 2096 337 0,'18'0'9'0,"12"3"-7"15,16 10 5 1,9 6 6-16,6 5-5 0,-3 8 2 16,-5 6-2-16,-4 6 1 15,-7 4-7-15,-8-2 2 16,-7 0-2-16,-8 0 3 15,-10-1-3-15,-9 6-1 16,-9 3 3-16,-19-1-1 16,-8-2 1-16,-10-6 2 15,1-10-3-15,-4-5 6 16,4-6-5-16,-4-5 0 16,10-7 0-16,3-2 1 15,11-2-1-15,7-3 0 16,9-1-3-16,9 0 1 15,0 3-2-15,0 9-1 0,24 5 1 16,7 4 3-16,11 4 2 16,10-5-3-16,0-2-1 15,4-1 1-15,-1-2-2 16,3-4 0-16,3 1-3 16,-1-6-7-16,-2-5-28 15,-6-5-60-15</inkml:trace>
  <inkml:trace contextRef="#ctx0" brushRef="#br0" timeOffset="877.828">8763 2892 119 0,'0'6'179'16,"0"3"-172"-16,0 0-2 15,14 4 13-15,5-3-7 16,7-5 2-16,5-5 4 16,6 0-2-16,-1-13-3 15,0-9-3-15,-5-5-4 16,-7 1-3-16,-9-1 3 16,-9-2-1-16,-2 0 2 15,-4 1-1-15,-10 2-2 16,-18 5 0-16,-5 7-1 15,-12 9-1-15,-4 5 8 16,-6 8-4-16,4 19-4 0,2 4 2 16,7 3-2-16,9-1 6 15,9 5-4-15,12-1 1 16,5 3-2-16,7-2 0 16,7 0-2-16,16-2 1 15,11-9 0-15,6-1-1 16,8-9 0-16,1-4-1 15,8-10-11-15,-6-3-19 16,4-9-53-16,0-19-136 16</inkml:trace>
  <inkml:trace contextRef="#ctx0" brushRef="#br0" timeOffset="1423.1239">9384 2242 320 0,'0'0'76'16,"0"0"-65"-16,0 0-8 15,0 18 12-15,0 23-9 16,-7 15 6-16,4 18-5 16,0 12 1-16,3 6-6 15,0 4 4-15,0-2 1 16,10-5-5-16,2-6 0 15,0-8 2-15,3-8-4 0,-3-11 2 16,4-12-2-16,1-9 0 16,-1-9-2-16,-1-9 2 15,3-9 2-15,-3-4-1 16,1-4 1-16,8 0 2 16,-3-15 2-16,3-5 0 15,1 0-4-15,-7 3 2 16,-3 6-2-16,-3 3-2 15,3 3 0-15,0 1-1 16,1 1-1-16,2 1-1 16,-6 0 2-16,0 2-1 15,0 0-1-15,0 0 2 0,0 0 1 16,-2 0-2-16,1 0 2 16,-2 0 0-16,1 0-3 15,-7 0 2-15,0 0 1 16,-3 0 0-16,0 0 0 15,0 0 2-15,0 0-2 16,0 0-2-16,0 0-1 16,0 0-5-16,-3 0-3 15,-3 0-1-15,3 0-16 16,-1 2-49-16,-2-2-93 16</inkml:trace>
  <inkml:trace contextRef="#ctx0" brushRef="#br0" timeOffset="1980.1153">10233 2217 385 0,'-12'0'19'0,"9"5"-16"0,0 17-1 16,0 14 8-16,-1 14 2 15,4 16-4-15,0 16 2 16,0 15 1-16,13 13 5 15,-4 11-7-15,6-1-4 16,-3-4-4-16,7-12 0 16,1-13-1-16,5-15-6 15,-1-14 6-15,1-16 0 16,-2-14 0-16,-1-17 0 16,8-15-2-16,9-4 2 15,7-34 3-15,9-18-1 16,6-18 2-16,-6-13-2 15,1-11 0-15,-1-6-2 0,-9-2 2 16,-1 4 0-16,-9 3-2 16,-11 11 4-16,-7 10 0 15,-9 13 0-15,-6 17-1 16,-3 9 5-16,0 8-6 16,0 7 1-16,-9 5-3 15,-3 5-3-15,3 6-5 16,-6 2-25-16,-5 6-73 15,0 0-129-15</inkml:trace>
  <inkml:trace contextRef="#ctx0" brushRef="#br0" timeOffset="2444.0505">7306 3757 163 0,'0'13'65'0,"58"-2"-59"16,24-4 10-16,24-5 8 15,31-2-1-15,32 0 3 16,19-7-5-16,22-3-8 16,5 0-2-16,0-3-6 15,-11-2 6-15,-2-3 1 16,-7-7 8-16,-7 1-6 15,-3-2-1-15,-13 0-1 16,-4 2-5-16,-8 2 1 16,-8 2 5-16,-6 0-4 15,-19 5-5-15,-24 3-4 16,-28 7-5-16,-26 3 3 0,-27 2-60 16,-19 0-31-16,-12 0-62 15</inkml:trace>
  <inkml:trace contextRef="#ctx0" brushRef="#br0" timeOffset="2969.4506">7479 4002 196 0,'6'5'55'15,"36"4"-52"-15,23-2 7 16,22-5 9-16,23 0-4 16,23-2-3-16,13 0 6 15,20 0-5-15,7-11 0 16,3-6 1-16,4-3-4 15,5-4 0-15,0-3 1 16,0-1-1-16,5-3 3 16,-8 0-4-16,-12 0-1 15,-13 3-6-15,-17 4 0 0,-11-1-1 16,-6 0 3-16,-8 2 2 16,-12 3-5-16,-12 3 0 15,-13 3-1-15,-7 4 2 16,-13 0-1-16,-9 3-1 15,-4 2 0-15,-9 1 0 16,0 3-1-16,-6-1 1 16,-8 1 0-16,-4-1-1 15,-3 1-1-15,-6 1-1 16,-6-1 0-16,0-1 3 16,-3 2-2-16,0-3-5 15,3 3-10-15,-3-1-25 16,0-2-63-16,0 0-141 0</inkml:trace>
  <inkml:trace contextRef="#ctx0" brushRef="#br0" timeOffset="5971.76">14130 2353 37 0,'-9'0'40'0,"1"0"-27"15,5 0 10-15,0 0 15 16,3 0-7-16,-1 0-2 15,1 0 4-15,0 0-5 16,-2 0 5-16,2 0-4 0,0 0 2 16,0 0 0-1,0 0-11-15,-1 0-7 0,1 0-3 16,0 0-4-16,0 0-2 16,0 6-4-16,0 21 4 15,0 19-3-15,0 20 12 16,-3 8-2-16,0 2-5 15,0-2-3-15,3-1 1 16,0 2 1-16,0 1-4 16,0-2 0-16,0-8 1 15,0-8-1-15,0-13 0 16,0-9-1-16,0-9 0 16,0-10 0-16,0-7 0 15,0-5 0-15,0-4 0 16,0 0 1-16,0-1 1 0,0 0 0 15,0 0 2-15,0 0-1 16,0 0 1-16,0 0 0 16,0 0 0-16,0 0 3 15,0-2-6-15,0-3 0 16,-3 2 1-16,3 2 0 16,0 1-1-16,0 0 0 15,0 0 0-15,0 0-2 16,0 0 1-16,0 0 0 15,0 0 0-15,0 0 0 0,0 0-1 16,0 0 1 0,0 0 2-16,0 0-2 0,0 0 0 15,0 0 0-15,0 0 0 16,0 0-1-16,0 0 1 16,0 0-1-16,0 0 1 15,0-3-1-15,0-1 1 16,0-2-1-16,0-2 0 15,0-5 1-15,0-1 0 16,0-3 0-16,0-1 1 16,6-1 0-16,-3-2 0 15,0-3 0-15,3-3-1 16,0-4 1-16,3-4-1 16,-3-7 1-16,3-10 1 15,1-11-1-15,2-10-1 0,-1-13 5 16,2-6-4-16,-4 2 4 15,-2 8-5-15,3 14 4 16,0 15-3-16,-4 10 4 16,-3 11 1-16,0 8-4 15,3 6-1-15,-3 3-1 16,4 2-3-16,0 4 2 16,6 0-1-16,7 4-2 15,12 3 0-15,7 2 3 16,10 2 1-16,9 19-2 15,-2 10 2-15,6 8-3 16,-1 7 3-16,-4 2 1 0,-1 3-1 16,-3 3-2-16,-12 7 2 15,-6 7-2-15,-8 8 2 16,-14 5 1-16,-9 6-1 16,-4 2 0-16,0 0 0 15,-7-5 2-15,-12-3 0 16,-5-5-2-16,-12 0-2 15,-6-1 0-15,-10-4-1 16,-3-6-3-16,0-8 0 16,1-4 2-16,5-10 2 15,13-7 2-15,3-11 0 16,11-11 1-16,12-6-1 16,7-2-1-16,3-4-2 15,0 0-10-15,22 1 9 16,7 0 3-16,11-3 0 0,8 1 1 15,8 1 1-15,2 2-1 16,4 2 1-16,0 1-1 16,-1 3 0-16,0-2 0 15,-3 2 0-15,2 0 0 16,-5-2 2-16,-4-1-2 16,-2 0 0-16,-7-2 0 15,-9 0-11-15,-7-3 8 16,-3-2-51-16,-8 0-117 15</inkml:trace>
  <inkml:trace contextRef="#ctx0" brushRef="#br0" timeOffset="6391.4831">15622 3032 43 0,'-21'-4'351'0,"4"4"-327"16,4 3-15-16,-6 21 8 16,-2 14-7-16,3 13-5 15,-5 5-1-15,13 0 1 16,7 0-5-16,3-4 1 16,3-6 3-16,24-6-3 15,1-8 1-15,11-9-1 0,0-9 1 16,3-10-1-16,4-4 2 15,-1-4 3-15,4-23 2 16,-1-9-3-16,-2-11 0 16,-7-5 1-16,-11-5 1 15,-10-1-6-15,-15-1 3 16,-3 3 2-16,-14 5-1 16,-15 6 0-16,-10 7 2 15,-6 8-1-15,-1 9-3 16,1 10 1-16,2 5-4 15,5 3-6-15,9 3-9 16,8 0-9-16,12 0-28 0,9 3-88 16,3-3-116-16</inkml:trace>
  <inkml:trace contextRef="#ctx0" brushRef="#br0" timeOffset="6653.2003">16292 2723 124 0,'0'10'171'15,"0"21"-171"-15,0 14 33 16,0 12 2-16,-7 5-18 16,3 4-1-16,1 2-7 15,0-3-4-15,2 0 3 0,1-1 1 16,-2-1-7-16,1-2 1 15,-2-1-3-15,1-2 3 16,1-1-3-16,-5-4-9 16,3-1-12-16,-6-2-46 15,1-12-176-15</inkml:trace>
  <inkml:trace contextRef="#ctx0" brushRef="#br0" timeOffset="7322.8378">16596 2565 304 0,'24'0'4'0,"21"16"-2"16,1 6 11-16,8 8 9 16,4 7-6-16,1 3 0 15,0 2-2-15,-7 0-5 16,-13-3 0-16,-10 2 5 15,-6 6-2-15,-17 2 1 16,-6 8-2-16,-12 5-3 0,-28 2-1 16,-8-1-5-1,-7-7 2-15,-4-5-4 0,6-9 1 16,8-7 3-16,9-5-3 16,14-9-1-16,6-8 0 15,5-4 0-15,11-5 0 16,0 1 0-16,11 2 0 15,25 2 0-15,19-2 7 16,13-5 5-16,10-2-4 16,-1 0-7-16,1 0 0 15,1 0-1-15,2-5-1 16,-6-2 0-16,-4 0-1 16,-13 3-10-16,-9-3-35 0,-13-2-160 15</inkml:trace>
  <inkml:trace contextRef="#ctx0" brushRef="#br0" timeOffset="7483.3863">18003 3403 302 0,'3'0'0'0,"0"0"-54"15,-3 0-124-15</inkml:trace>
  <inkml:trace contextRef="#ctx0" brushRef="#br0" timeOffset="8034.0985">21407 2015 353 0,'0'-3'17'0,"0"3"-17"0,0 3 0 16,4 26 7-16,-4 23 15 16,0 25 6-16,-16 16-9 15,-13 13-7-15,-6 2-5 16,-3 0-5-16,-3-5 1 15,-2-9 0-15,-6-4-3 16,-3-9 0-16,1-10-4 16,2-15-6-16,7-16-20 15,7-15-27-15,12-18-72 16</inkml:trace>
  <inkml:trace contextRef="#ctx0" brushRef="#br0" timeOffset="8281.9343">21357 2143 188 0,'22'46'55'0,"10"17"-14"16,2 17 1-16,0 16-16 15,3 10-3-15,-2 5-5 16,-6-2 1-16,-3-11-4 15,-4-14-12-15,-2-7-3 16,-8-16 0-16,-4-5-3 16,-6-11-3-16,-2-8-19 0,-9-11-36 15,-14-8-122-15</inkml:trace>
  <inkml:trace contextRef="#ctx0" brushRef="#br0" timeOffset="8453.7371">21034 3044 347 0,'20'0'7'15,"22"0"-6"-15,11 0 17 16,14-6-2-16,7-2-16 16,9-5 0-16,4-3-2 15,-5-5-13-15,-2-4-72 0</inkml:trace>
  <inkml:trace contextRef="#ctx0" brushRef="#br0" timeOffset="9397.7921">22161 2217 229 0,'0'2'0'0,"-4"21"0"16,-2 12 27-16,-2 11-1 16,-1 13-5-16,0 10 2 0,5 8-1 15,-2 5 0-15,3-3-1 16,1-1-2-16,2-6-8 16,0-4-5-16,5-8 1 15,11-7-4-15,7-9 4 16,0-7-2-16,9-7 0 15,4-9 3-15,7-7 3 16,2-7-4-16,4-7 4 16,2 0-1-16,7-17-7 15,3-11 5-15,2-6-2 16,-7-7-3-16,-5-7 0 16,-11-8-5-16,-8-9 2 15,-10-7 0-15,-10-3-1 0,-11 6-7 16,-1 8 4-16,-7 15 3 15,-18 15 2-15,-5 15 0 16,-5 15-1-16,-1 1 0 16,1 25 0-16,0 16 0 15,5 7 0-15,7 9 1 16,10 1-2-16,11-1 1 16,2 0 0-16,15-4 2 15,14 0-2-15,6-7 1 16,7-5 2-16,2-4-1 15,1-9-2-15,0-8 0 16,-5-8-1-16,-2-10-5 0,-9-2-18 16,0-13-38-16,1-13-92 15</inkml:trace>
  <inkml:trace contextRef="#ctx0" brushRef="#br0" timeOffset="9616.3667">23159 2675 315 0,'8'0'3'0,"3"10"-3"16,7 12 20-16,6 8 6 15,4 6-5-15,4 1-1 16,4 5-4-16,4-2 2 16,9 0-5-16,5-3-6 0,5-3 3 15,3-5-9 1,-10-8-1-16,-7-10-4 0,-11-11-39 15,-7 0-54-15,-11-23-186 16</inkml:trace>
  <inkml:trace contextRef="#ctx0" brushRef="#br0" timeOffset="9787.854">23632 2606 412 0,'-30'17'1'15,"-10"24"8"-15,-12 14-1 0,-4 14 11 16,-3 6-10 0,5-2-9-16,5-4-6 0,12-11-16 15,11-14-70-15,19-16-80 16</inkml:trace>
  <inkml:trace contextRef="#ctx0" brushRef="#br0" timeOffset="10027.7108">23935 2510 247 0,'0'32'25'16,"-14"15"4"-16,-6 9 24 0,-1 5-18 15,0 4-5-15,1 0-17 16,4-6-7-16,3-5-6 15,-3-12-1-15,5-9-5 16,2-13-6-16,1-11-11 16,1-9-1-16,1 0-29 15,1-14-104-15</inkml:trace>
  <inkml:trace contextRef="#ctx0" brushRef="#br0" timeOffset="10380.7648">23920 2399 227 0,'4'28'16'0,"1"16"47"15,-2 12-14-15,0 11-24 16,1 2 0-16,3-2 0 16,1-2-2-16,1-4-6 15,2-10-10-15,0-9 3 16,0-10-6-16,2-10 2 15,-1-8-1-15,3-7-3 16,6-7-1-16,3 0 8 16,4-21 14-16,5-15-8 15,5-15-10-15,-3-9 0 16,4-14-3-16,-2-6 0 16,-2-3-1-16,-7 1-1 0,-7 10 1 15,-5 16-1-15,-7 17-2 16,-4 14 1-16,-4 8-14 15,-1 6-4-15,0 4-53 16,0 4-79-16,0 3-131 16</inkml:trace>
  <inkml:trace contextRef="#ctx0" brushRef="#br0" timeOffset="11011.3176">24557 2732 348 0,'-3'0'17'0,"3"1"-5"16,0 0-12-16,3 1 19 15,21-1 1-15,12-1 11 0,11 0-8 16,8 0-7-16,5-10-7 15,1-8 0-15,-5-3-5 16,-6-4 3-16,-12-1-1 16,-14 2-5-16,-11 0 7 15,-9 2-4-15,-4-4 0 16,-10 4-4-16,-18 2-3 16,-11 6 1-16,-6 9 0 15,-3 5 2-15,-1 0 0 16,6 22 0-16,4 3-1 15,5 6 0-15,7 3 1 16,6 1 0-16,7 3 0 0,7 2 0 16,7 1 2-16,0 0 0 15,13-2 0-15,8-1 0 16,5-4-2-16,5-4 0 16,6-6 0-16,1-6 0 15,2-5-1-15,-1-3-5 16,1-3 0-16,-3-4-5 15,-2-3-6-15,-4 0-12 16,-4 0-11-16,-3-10-28 16,-6-2-77-16</inkml:trace>
  <inkml:trace contextRef="#ctx0" brushRef="#br0" timeOffset="11467.5968">25221 2431 315 0,'0'0'2'16,"1"0"0"-16,5 1 27 15,6 4-13-15,8-1-1 16,7 0 3-16,8 2-3 15,10-2 5-15,12-3 2 16,10-1 0-16,11 0-8 16,8-1-2-16,0-12-3 15,-6 2-4-15,-13-1 0 16,-16 2-4-16,-14 1-1 16,-10 3 0-16,-10 4-5 15,-9-6-2-15,-8 1-7 0,0-3-66 16,-17-4-222-16</inkml:trace>
  <inkml:trace contextRef="#ctx0" brushRef="#br0" timeOffset="11790.1761">25633 2143 188 0,'-29'45'13'0,"-2"12"26"16,1 9 16-16,3 10-9 0,5 8-11 16,6 4-8-16,10 0 5 15,6-9-10-15,0-10-3 16,17-8-6-16,6-9-3 16,5-8-1-16,7-9-1 15,8-8 0-15,3-7-3 16,8-5 1-16,2-8-5 15,1-6 1-15,1-1-2 16,2 0-2-16,-2-12-8 16,-3-3-4-16,-6-2-12 15,-11-1-29-15,-11 4-24 16,-8-3-95-16</inkml:trace>
  <inkml:trace contextRef="#ctx0" brushRef="#br0" timeOffset="12586.1028">20467 3402 42 0,'11'10'176'16,"7"-5"-172"-16,10 7-4 15,11 0 9-15,15 0 5 16,17 1 5-16,22-2 23 16,20 1-15-16,21-1 8 15,19 1-9-15,11 1-3 16,9-5-10-16,10 1-2 16,5-5 1-16,11-1-3 15,10-3-6-15,5 0 7 16,7 0-1-16,2 0-3 15,-4 0-1-15,-6 0-1 16,-5 0-4-16,-13 0-1 0,-10 0 1 16,-1 0 2-1,1 1-1-15,4 11 3 0,6 3 6 16,1 3-7-16,-1 1-3 16,-10-4 3-16,-5-3-3 15,-12-5 0-15,-17-3 3 16,-18-4-3-16,-22 0-2 15,-18 0 2-15,-14 0 0 16,-9-2 0-16,-15-5-4 16,-5 0 3-16,-12-4 1 15,-6 1-1-15,-8-1 0 16,-7-2 0-16,-5-1-8 16,-1-1-1-16,-1-4-21 0,-4 2-28 15,-4 4-16-15,-1 0-110 16</inkml:trace>
  <inkml:trace contextRef="#ctx0" brushRef="#br0" timeOffset="15360.1778">28698 1487 139 0,'0'0'21'0,"0"-2"-15"0,0 1 0 15,0 1 26-15,0 0-19 16,0 0-10-16,-1 0-3 16,-2 0-3-16,1-1-6 15,1 1 9-15,1 0-3 16,0 0 3-16,0 0 0 16,0 0 2-16,0 0-2 15,0 0-2-15,0 0 1 16,0 0-8-16,0 0-15 15,0 0-27-15,0 0-69 16</inkml:trace>
  <inkml:trace contextRef="#ctx0" brushRef="#br0" timeOffset="21113.4475">27016 2157 208 0,'-20'-6'8'0,"-4"-9"-7"15,-1-2 3-15,3 3 6 16,1 1-4-16,9 8 4 16,3-1-6-16,1 2 0 15,1-2 5-15,3 4 9 16,1-1-1-16,-2 0 4 0,2-1-8 16,0 1-2-16,-2 0-7 15,1 0 0-15,1 0-1 16,-1 2 1-16,1-2-4 15,0 0 1-15,-2 2 0 16,4-2-1-16,-1 3 2 16,1 0-2-16,1 0 1 15,0 0 0-15,0 0 1 16,0 0-2-16,0 0 3 16,0 0-2-16,0 0 4 15,-2 0-1-15,1 0 1 16,-2-1 6-16,0-2-4 15,-5 0-6-15,5-1 2 0,-3-1 1 16,2 1 3 0,-2 0-4-16,-1-1 3 0,2 3 4 15,2-1 1-15,-1-1-5 16,-1 0 2-16,-1-1 3 16,-3 0-3-16,3 1-3 15,-1 0-1-15,2-1 5 16,-1 1-6-16,-3 0 0 15,5-1-3-15,-2 1 3 16,1 0-3-16,-1 1 3 16,1-1-2-16,2 1 1 15,1 1-1-15,1 1 4 16,-1 0-3-16,1-1 0 16,1 2 0-16,0 0-2 0,0 0 2 15,0 0-1-15,0 0-1 16,0 0 0-16,0 0 0 15,0 0 0-15,0 0 0 16,0 0 1-16,0 0 0 16,0 0-1-16,0 0 0 15,0 0 0-15,0 0 0 16,0 0 0-16,0 0-1 16,0 0 1-16,0 0 0 15,0 0 0-15,0 0-1 16,0 0 1-16,0 0 0 15,0 0 0-15,0 0 0 16,0 0 0-16,0 0 1 0,0 0 0 16,0 0-2-16,0 0 1 15,0 0 0-15,0 0 1 16,-2 0-1-16,2 0 0 16,0 0 0-16,0 0 2 15,-1 0-1-15,-1 0-1 16,1-1 0-16,-1-2 0 15,0 0 0-15,-1 2 1 16,0-1 0-16,0-1-1 16,-2 1 2-16,2-3-2 15,-5 0 0-15,1-1 1 16,-1-1-1-16,-4 0 0 0,3 0-1 16,-1-1 0-1,-3-1 1-15,-3-1 0 0,0 0 0 16,0 2 0-16,-4-2 0 15,3 3 0-15,-3 1 0 16,-4 0 0-16,-4-3 0 16,-7 2 0-16,-3-3 0 15,-7 0 0-15,-3 0 1 16,-2 0-1-16,-7-1 1 16,-3-2-2-16,-4-1 3 15,-6-1-1-15,-14-1-1 16,-8-1 0-16,-13-1 0 15,-6 1 0-15,-7 0-1 16,-3 2 0-16,-1 3 0 16,-5 2 2-16,-5 2-1 0,1 2 0 15,-6 1 0-15,-5-1 1 16,0 0 0-16,-5-2-1 16,2 0-2-16,-3-2 1 15,-6-3 1-15,1-2 0 16,-2 0 1-16,-2-2-1 15,3-4 2-15,1 0-2 16,0-3 0-16,4-4 0 16,-3 1 0-16,2 0 1 15,-1 3-1-15,-1 3 0 16,0-2 1-16,-1 3-1 16,-2 1 0-16,-1 1 0 0,-6 1 0 15,-5 2 1-15,-3 1 0 16,-10 4 0-16,-1 0 2 15,-2 2-3-15,-7 3 0 16,2-2 0-16,-7 4 2 16,-10 1-2-16,1 2 4 15,-15 0-2-15,-7 0-2 16,-9 5 0-16,-7 6 0 16,-6 1 0-16,-2 1 2 15,1 0-2-15,-7 1-3 16,2 0 3-16,1-3 0 15,-4 1 2-15,7-4-2 16,-7-3-1-16,-5 5 1 0,-1-1 0 16,0 1 1-16,7 0 2 15,0-3-6-15,2 3 3 16,1-2 0-16,9 1 3 16,1-2-3-16,7-3-2 15,2-4 1-15,4 0 2 16,2 0 1-16,7 0-1 15,0 0-1-15,3-6 2 16,2 2-1-16,1-1 2 16,3 0-1-16,5 1-1 15,7 0-2-15,0 0 1 16,0 1 0-16,2 0 0 0,2 0 0 16,5 2 0-1,3-4-2-15,6 1 0 0,0 3 2 16,-3-1 0-16,0 2 1 15,6 0-1-15,0 0-1 16,2 12 0-16,2 3 0 16,-4 3 1-16,3 5 0 15,-3 4 1-15,9 1-1 16,0 4 0-16,4 1 0 16,8 2 0-16,-6 2-1 15,6 3 1-15,-2 2 0 16,2 3 1-16,9 1-1 15,1 5 0-15,6 2-3 0,2-1 3 16,4 3 0 0,1-2 0-16,2 2 0 0,6 1 0 15,3-2 0-15,11-1 2 16,11-1-1-16,10-6-1 16,10 1 0-16,10-2 0 15,8-2 0-15,4 2-3 16,5 0 3-16,7-1-1 15,5-3 1-15,9-5-2 16,4 1 2-16,3-2-1 16,5 0 1-16,7 4-3 15,1-1 2-15,4 3 0 16,1 0-1-16,6 1 2 16,0-1-3-16,3 2 3 0,0 4-3 15,0 1 3-15,12 1 0 16,7 1 0-16,-2 0 0 15,8 0-2-15,2 2 2 16,7-1 0-16,2 0 0 16,4-3-1-16,2 1 1 15,6-1 0-15,7 2 0 16,2-1 0-16,7-1 0 16,2-2 0-16,5-2 0 15,10-3 2-15,7-1-2 16,6-1 1-16,3 4-1 15,4 0 0-15,2 1 0 16,3-1 0-16,6 2-2 0,4-6 2 16,5-1 0-1,3-3 1-15,12-2 0 0,7-2 0 16,6-4 1-16,9-1-2 16,-4 0-2-16,7-2 1 15,-1 0 0-15,5-2 1 16,7 0 1-16,13-1 0 15,6-2 2-15,4 3-3 16,-2-2-1-16,-2-2-1 16,0 2 2-16,7-1 3 15,4 0-1-15,8 1-2 16,-4-3-1-16,1 1 1 0,1 0 0 16,5 0 1-16,12 1 1 15,2-1-2-15,0 0 0 16,4 2 0-16,2 1 1 15,4 1 2-15,6-4-3 16,5 0-1-16,-2-2 1 16,2-2 1-16,1-1 0 15,4-2-1-15,4-1 0 16,-10-1 0-16,6 0 0 16,-4 1 3-16,5-2-3 15,2-1-2-15,-5-2 1 16,-1-1 1-16,3 0 3 15,-4-2-3-15,0 2-2 0,-7-3 2 16,1 4 2 0,-6 0-1-16,2 1 3 0,-1-1-4 15,-8 4-2-15,-3-2 2 16,-3 1 0-16,1 1 2 16,2-2-2-16,-6 0-1 15,-8-1 0-15,-1 1 1 16,0-3 2-16,-2 5-1 15,5-2-1-15,-11-3 0 16,1 4 0-16,-5-1 0 16,1-1 2-16,5-2-2 15,1-3 0-15,1-1 0 16,-6 0-1-16,2 0 1 16,4-3 3-16,6-6-2 0,2-5-1 15,0-2-2-15,-4-2 2 16,-3-2 0-16,-4 0 0 15,-1 1 1-15,2-4-1 16,-11-1 0-16,-1-2-1 16,-6 0 0-16,-1 0 1 15,-4-3 3-15,2-2-3 16,-1-2-2-16,-7-1 2 16,-2 2-1-16,-11 2 1 15,-4 1 1-15,-2-2-1 16,-6-1 0-16,-1-3 0 15,-7-2 0-15,-8-3-1 16,-6-4 1-16,-8-1 0 0,-10-2 0 16,-3-1 0-1,-6-1 2-15,-5 0-1 0,-2-1 0 16,-7 1-1-16,-5-1 0 16,-5-1 1-16,-4 1-1 15,-7 0 0-15,-5 0 0 16,-6-2 1-16,-8-4 1 15,-7-7-2-15,-5-6 0 16,-6-4 0-16,-4 3 1 16,-5-3-2-16,-5-1 2 15,-2-4-1-15,-5-4 0 16,-4 1 0-16,-3 0 0 0,-3 4 1 16,0 1-1-1,0 1 0-15,-1 3 0 0,-8 3-1 16,-3 0 1-16,-3-2-1 15,-3 5-1-15,-3 1 1 16,-1 7-2-16,-1 4 3 16,-2 4 0-16,-5 0-2 15,-3 1 1-15,-3 1 0 16,-4 3 0-16,0 1 0 16,-5 3 1-16,0 0 0 15,-2 3 0-15,-1 1-1 16,-1 2 2-16,-1 1-4 15,-2 1 6-15,-1 4-6 16,-6 1 5-16,2 1-4 16,-2 4-2-16,-1 1 0 0,0 4 1 15,1 2-5-15,-2 5 3 16,-4 1 0-16,1 1-2 16,2 4-8-16,-1 1 0 15,2 2-8-15,1 2-9 16,-1 0-13-16,-2 0-20 15,2 4-51-15,-2 5-71 16</inkml:trace>
  <inkml:trace contextRef="#ctx0" brushRef="#br0" timeOffset="25833.8359">11373 2091 170 0,'-18'0'13'15,"-6"0"-12"-15,-6-3 20 16,5-4 23-16,-8-4-1 16,-5-6-9-16,9 3-8 15,-4-3-1-15,-3-2 9 16,-4-3-5-16,-5-2-11 16,-7-3 3-16,-6-2-10 15,-9-2 0-15,-8-1-10 16,-10 0 5-16,-9-1-5 15,-3-1-1-15,-4 4 0 0,-2-2 1 16,1 3 0 0,-8 1 0-16,-8 4 0 15,-4-1 0-15,-11 5 2 0,-3 3-2 16,-10 3 2-16,0-1-1 16,-5 2-2-16,6 4 1 15,-1 2-2-15,3 2 1 16,4 5-1-16,12 0 2 15,8 0-2-15,4 2-4 16,5 15 0-16,2 7 3 16,-8 8-13-16,1 9 10 15,3 10-15-15,2 6 18 16,11 3 2-16,11 5 5 16,9 7-4-16,9 6-1 15,9 4 0-15,16-2 0 0,12-3-1 16,14 1 1-16,10 2 0 15,9 11 0-15,0 2 1 16,3 1-1-16,16-5-1 16,14-7-3-16,6-1 4 15,6-4 0-15,10 2-2 16,0-2 1-16,6-5 1 16,5-2 0-16,1 1 0 15,9-2-2-15,8 0 2 16,7-1 1-16,7 1 1 15,8-2-1-15,7-2-1 16,5-4 1-16,2-6-1 16,-1-3-1-16,-1 1 1 0,1-1 0 15,-4-1 0-15,0-7 1 16,3-4-1-16,3-7 0 16,7-7 4-16,0-3-2 15,-1-4-2-15,0-5 1 16,-5-3-2-16,2-3 1 15,0-4-1-15,-5-4 1 16,2 0-1-16,3-7-2 16,1-12 2-16,5-8 0 15,0-6 0-15,0-2-2 16,-5-4 2-16,-1 1 1 16,-6-3 0-16,-5 1 0 15,-9-4 2-15,1 1-1 16,-5-7 1-16,-3-2 0 0,-6-6 2 15,-3-1-2-15,-17 3-1 16,-3-5 2-16,-10 0 1 16,-9-5 2-16,-4-3 0 15,-8-5 1-15,-16-1-2 16,-6 2-2-16,-9-3 2 16,-6-4 3-16,-6-2-4 15,-18-3-3-15,-4-2 3 16,-11-5-3-16,-4 2 2 15,-2 4-1-15,-4 2-2 16,-2 12 0-16,-9 7-1 0,-1 7 1 16,0 9-1-16,-5 4-5 15,5 7 0-15,0 3-4 16,-2 6-1-16,-5 8-9 16,-1 7-12-16,-4 11-27 15,0 3-40-15,-8 4-87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7-01T12:29:54.7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8410 1620 312 0,'-21'0'14'15,"0"0"-1"-15,0 0 28 16,6-2 6-16,-4 2-27 15,8 0 2-15,1 0 5 16,1 0-2-16,3 0 4 16,3 0-1-16,0 0-11 15,-1 0-5-15,-4 0-4 16,-4 0-4-16,-4 0-2 16,-7 3 1-16,-2 3-2 15,-5 1-2-15,-1 0 2 16,1 3 3-16,-3-1-4 0,0 3 0 15,2 2 0-15,-2 2-2 16,3 6 0-16,-1 6 0 16,1-1 0-16,8 0 1 15,10-3 0-15,6-3-1 16,6 5-1-16,0 3-3 16,0 2-1-16,18 2 2 15,0-4 4-15,9-2-2 16,1-4-2-16,12-6-4 15,11-7 0-15,4-9 5 16,8-1 4-16,-8-1 0 16,-10-13-14-16,-2-4-23 0,-7 0-38 15,-5-2-160 1</inkml:trace>
  <inkml:trace contextRef="#ctx0" brushRef="#br0" timeOffset="659.8898">8540 1426 346 0,'7'0'1'0,"-4"0"-1"15,0 0 17-15,3 9-3 16,-3 8 4-16,3 5 8 15,0 11-1-15,1 5-6 16,-2 7-5-16,-2 4-2 16,0 1 0-16,-3 5-1 15,0 3-8-15,0 2 2 0,0-1-2 16,-3-3-3-16,-3-10 0 16,1-7 0-16,1-12 2 15,1-8-1-15,3-9-1 16,0-7-1-16,0-3-2 15,0 0-7-15,0-5 3 16,0-16 3-16,7-11 2 16,7-12 2-16,1-4-6 15,6 0-2-15,-2 5 0 16,2 5 4-16,0 10 3 16,1 9-5-16,-5 7 6 15,2 7 1-15,0 5-1 16,-5 0-1-16,5 11 0 0,-5 14 2 15,5 9-1 1,-7 3 8-16,2 1 0 0,-1-3-6 16,-1-2-1-16,-2-5 3 15,-4-3-3-15,2-6-1 16,-5-5-2-16,4-7-15 16,-4-3-61-16,3-4-111 15</inkml:trace>
  <inkml:trace contextRef="#ctx0" brushRef="#br0" timeOffset="1182.913">9344 1775 317 0,'-9'-12'8'16,"-3"0"4"-16,-6-1 3 16,-4 1 4-16,-4-1-1 15,-2 6 1-15,-5 3 8 16,3 4 0-16,-3 0-12 16,2 10 6-16,-3 16-16 15,4 12-1-15,3 7 0 16,6 2-3-16,5-1 1 15,7-4-2-15,9-7 0 0,0-9-1 16,0-6 0-16,13-5-2 16,5-8-5-16,3-7 8 15,6 0 0-15,4-19 9 16,5-9-5-16,0-8 0 16,3-4-2-16,-2 0 0 15,-3 6-2-15,-8 9 2 16,-7 8-1-16,-7 11-1 15,0 6-2-15,-6 0-1 16,3 13-7-16,4 11 10 16,1 6 1-16,-1-2 1 15,2-1-1-15,3-5-1 0,0-3 2 16,1-4-2-16,-2-6-2 16,-4-5-1-16,-1-4-5 15,-2 0-27-15,1-4-55 16,4-13-97-16</inkml:trace>
  <inkml:trace contextRef="#ctx0" brushRef="#br0" timeOffset="1514.1025">9734 1803 221 0,'0'37'13'0,"0"4"30"15,0-1 20-15,4-4-30 16,-1-5 2-16,0-7-18 16,1-10-16-16,-1-5 2 15,-3-7-3-15,0-2 1 16,3 0 0-16,-3-14 5 16,3-8 2-16,3-9-3 15,0-6-5-15,4-1 4 16,4-2-4-16,5 1 0 15,1 2 0-15,2 7 1 16,5 4-1-16,1 5 0 16,-1 2 0-16,1 2 0 0,1 6-1 15,-2 1-4 1,1 2-48-16,-1-1-134 0</inkml:trace>
  <inkml:trace contextRef="#ctx0" brushRef="#br0" timeOffset="2242.6164">10163 1785 397 0,'-9'11'0'0,"9"-4"11"16,21-2-11-16,12 3 33 15,16-7-16-15,6-1-5 16,6 0 4-16,5 0-6 15,1-7-3-15,-4-1-3 16,-5-3-4-16,-9-1 0 16,-13-4-20-16,-2-2-118 0,-4-4-163 15</inkml:trace>
  <inkml:trace contextRef="#ctx0" brushRef="#br0" timeOffset="2481.3675">11134 1253 311 0,'3'41'2'16,"0"17"54"-16,-3 15 0 16,0 9-37-16,0 5-5 15,0 2-3-15,-6 0-2 16,-7-4-4-16,2-6-4 15,5-10-1-15,-4-15-8 0,7-14-23 16,-3-14-18-16,0-15-46 16,-2-11-20-16</inkml:trace>
  <inkml:trace contextRef="#ctx0" brushRef="#br0" timeOffset="2885.9385">10977 1285 258 0,'17'-8'24'0,"8"1"-23"15,8 4 20-15,6 3 15 0,7 0-12 16,2 16-2-16,1 2 5 16,-4 6-4-16,-2 3-2 15,-10 5 0-15,-5 6-18 16,-11 7 3-16,-11 3 3 15,-6 4-8-15,-9-1 0 16,-15-4 1-16,-9-3 0 16,-1-9-1-16,-2-7 1 15,0-4-2-15,3-6 3 16,5-1-1-16,7-7 1 16,12-4-2-16,3-5 1 15,6-1-2-15,0 4 0 16,15 2 0-16,12 3 0 0,9 1 8 15,6-2-6-15,-1-1 0 16,1 2-1-16,1-4 0 16,-4 1-1-16,-3-4-5 15,-3-2-27-15,-2 0-120 16,-1-16-144-16</inkml:trace>
  <inkml:trace contextRef="#ctx0" brushRef="#br0" timeOffset="3390.8099">11795 1560 325 0,'-9'30'1'16,"-7"18"42"-16,2 9 17 0,-8 3-37 16,-2 1-6-16,6-5 4 15,-9-4-13-15,5-5-5 16,-1-11-3-16,7-10-1 15,3-12-8-15,7-12-6 16,3-2-14-16,3-14-21 16,0-20-98-16,0-10 140 15,6-12 1-15,4-7 6 16,2-6-27-16,0-3 0 16,3 8-17-16,0 10 45 15,-2 19 21-15,-2 18 3 16,2 12 10-16,-4 5-12 15,3 19-5-15,6 16 27 0,-3 10 2 16,9 4-15-16,1 1-3 16,5-4 0-16,2-3-5 15,3-7 3-15,-2-3-14 16,3-10 2-16,-7-8-3 16,6-7-4-16,-2-8-5 15,4 0 10-15,1-21-2 16,0-11 1-16,-2-11-2 15,-9-2-3-15,-5-7 1 16,-9-4-4-16,1-2 0 16,-11 0-3-16,0 10-6 15,0 10-7-15,0 13-22 0,-3 5-42 16,3 6-118-16</inkml:trace>
  <inkml:trace contextRef="#ctx0" brushRef="#br0" timeOffset="3599.5566">12559 1384 169 0,'3'28'71'0,"-3"6"-33"16,0 14 38-16,-3 9-20 16,-18 8-21-16,-4 2-18 15,-5 3 5-15,-3 1-11 16,-1-3-1-16,1-2-8 0,0-7-2 15,8-10-22-15,5-16-41 16,10-17-82-16,10-16 53 16</inkml:trace>
  <inkml:trace contextRef="#ctx0" brushRef="#br0" timeOffset="3935.732">12538 1395 191 0,'0'10'174'0,"0"17"-170"16,0 12 4-16,3 8 12 0,4 5 2 15,10 4-6-15,-2-5 7 16,6 2-2-16,1-5-9 16,2-5 8-16,4-6-8 15,2-7-6-15,-3-9 1 16,3-9-1-16,3-9-3 15,-5-3 6-15,9-14 2 16,5-18 2-16,3-15 3 16,1-9-8-16,6-10 3 15,-6-13-4-15,0-10-5 16,-2 1-1-16,-8 11 0 16,-6 13-2-16,-8 19-2 15,-10 11-5-15,-3 9-16 0,-9 5-48 16,0 10-139-1</inkml:trace>
  <inkml:trace contextRef="#ctx0" brushRef="#br0" timeOffset="4843.3807">8153 2452 205 0,'-13'0'18'16,"4"1"17"-16,6-1 35 15,3 0-18-15,0 0-19 16,0 0-15-16,0 0-8 15,0 0 1-15,0 0-10 16,9 0 0-16,10 0 5 16,17 0 7-16,19 0 6 0,14 0-3 15,19 0-2 1,15 0 1-16,10 3-6 0,8-1-2 16,12-1 5-16,13-1-7 15,12 0 4-15,12 0 0 16,15 0 0-16,3 0-7 15,6-6 0-15,-1-3 3 16,8-1-1-16,-4-3-1 16,-5 1-1-16,1-1-2 15,-16 0-1-15,-2-1 1 16,-18 1 0-16,-8 1 0 16,-16-1 1-16,-8 0 2 15,-4 1-3-15,-11 2 0 16,-8 5-1-16,-11 4 1 15,-11 1 0-15,-5 0 0 0,1 0 0 16,0 0 0-16,9 3 1 16,3 0 2-16,-4-3-3 15,-10 1 0-15,-8 0 1 16,-2-1 0-16,-1 0 1 16,-5 0-2-16,-3 0 0 15,-7 0 0-15,-2-7-2 16,-7-1 1-16,-6-2-2 15,-8-3-25-15,-12 1-29 16,4-8-56-16,-14-4-296 16</inkml:trace>
  <inkml:trace contextRef="#ctx0" brushRef="#br0" timeOffset="6225.5985">11020 3378 278 0,'0'-7'62'0,"0"1"-48"0,2 1-4 16,1 3 19 0,-3 2 7-16,0 0-15 0,0 0-5 15,0 0-7-15,0 6-3 16,0 18-1-16,0 14 2 16,0 20 8-16,1 18-5 15,3 19-3-15,-1 10 3 16,0 15-4-16,-3 12 1 15,0 9-4-15,0 11 0 16,0 7 1-16,-6 11 0 16,-8 5 4-16,1 8-3 15,-2 12-1-15,0-2 1 16,6 5-4-16,0 3 0 16,3 0-1-16,-4 8-1 15,-1 2 1-15,-5-7 0 0,-2-6-2 16,-6-10-2-1,5-10 0-15,2-4 3 0,1-6-1 16,7-13 0-16,3-1-3 16,-2-8 5-16,1 4-4 15,1 4-7-15,0-5-2 16,-3 0-4-16,-1-15 2 16,-4-10 1-16,-2-16-1 15,1-13 6-15,-3-19 1 16,0-18 6-16,-2-17-2 15,3-20-3-15,2-15-14 16,-2-6-12-16,7-30-83 0,4-25-73 16</inkml:trace>
  <inkml:trace contextRef="#ctx0" brushRef="#br0" timeOffset="7974.2812">10931 3100 132 0,'8'-13'46'15,"-5"5"-28"-15,0 3 8 16,1 1 9-16,-4 3 20 16,3-1-15-16,-3 2-11 15,0 0-6-15,0 0-1 0,3 0-4 16,0 0-4-16,9 0-6 15,15 0 2-15,12 0 7 16,13-1 1-16,9-1-7 16,14 1-2-16,7 0 1 15,12 1-1-15,3 0-4 16,16 0 4-16,11-3 2 16,12 0-1-16,13-1-1 15,3 1-5-15,2 2 2 16,-2 1-5-16,0 0 3 15,5 0-3-15,9 0 2 16,5 0 4-16,11 0-4 0,6 0-1 16,-3 0-2-16,6-4 0 15,5-2 0-15,11-1 2 16,3-4 2-16,5-2-4 16,-11-3-1-16,-11 2 1 15,-14 0 0-15,-11 3 1 16,-8-2 0-16,-12 2 0 15,-5-1-1-15,-16 3-2 16,-13 1 1-16,-15 7 1 16,-17 1-1-16,-16 0 1 15,-11 3 0-15,-13 7-2 16,-13 3 2-16,-3-2 0 0,-8 2 0 16,-3 1-4-1,-9 4-1-15,0 3-1 16,-6 6 6-16,0 4 2 0,0 3 4 15,-6 7-5-15,-11 8 1 16,-5 9-1-16,-2 4 6 16,-1 7-7-16,1 3 1 15,3 7 3-15,-5 13-3 16,3 8 1-16,0 8 2 16,4 4-3-16,-2 7 4 15,3 5-1-15,-5 10-1 16,3 4 3-16,2 6 0 15,-5 10-3-15,6-2-1 0,1 9 0 16,3 5 0 0,3 0 0-16,4 8-1 0,0 4 0 15,6 1 0-15,0 3 4 16,0 0-3-16,0 0 5 16,3 0-5-16,3-2 0 15,3 1 0-15,-3-1 3 16,2 1-3-16,-3-3-1 15,0-6 2-15,-5-4-1 16,0-3-2-16,3-2 2 16,-3-7 0-16,0 1-2 15,0-9 0-15,0-8 2 16,0-5-1-16,3-12-1 16,0-10 0-16,0-9 1 15,0-11 2-15,1-11-3 0,-4-15 0 16,0-12 0-16,0-17 0 15,0-9 1-15,0-9-2 16,0-10 3-16,0-3-2 16,-4-4 1-16,1-3 0 15,-3 0 2-15,-7 0-2 16,-4-7 0-16,-12-6-1 16,0-4 0-16,-7 0 1 15,-3-1-1-15,-6-6 0 16,-6 3 2-16,-5-5-2 15,-5 0 1-15,-11 0 1 16,-16 3-2-16,-6-1 1 0,-13 5 0 16,-10 2-2-1,-2 3-2-15,-9 2 3 0,-14 2-1 16,-4 2 1-16,-8-1 0 16,-7 5 1-16,-9-1 2 15,-1 5-3-15,-4 0-1 16,-1 0-1-16,-9 0 2 15,-3 7 3-15,-10 5-2 16,-1 1 0-16,5-3-1 16,-3 3-2-16,9-6 2 15,-2-3 0-15,4-1 0 16,1-3 0-16,9 0 2 0,0 0-2 16,13 3 0-16,8 3-2 15,3-2-3 1,12 0 4-16,4-1-5 0,5-3-6 15,11 0-9-15,10 0-13 16,7-20-37-16,6 3-77 16</inkml:trace>
  <inkml:trace contextRef="#ctx0" brushRef="#br0" timeOffset="10669.7057">11591 3614 120 0,'-6'-3'65'15,"-1"3"-52"-15,0 0 9 16,7-2 18-16,-3 2 8 16,3-1-19-16,-3 1-9 15,-4 0-1-15,1 0-9 16,0 0 3-16,3 0 0 15,-3 0 4-15,-3 0-8 16,3 0-4-16,0 1 0 16,-3 5-3-16,2-2-2 15,1 2 4-15,3 0-4 16,-4-2 1-16,6-3 0 0,1 1-1 16,0-2 1-16,0 0-1 15,0 0 1-15,0 0 1 16,0 0-2-16,0 0 0 15,0 0 0-15,0 0 0 16,0 0 0-16,0 0 3 16,0 0-3-16,0 0 0 15,0 0 0-15,0 0 0 16,0 0 2-16,0 0-2 16,0 0 1-16,0 0-1 15,0 0 0-15,0 0 0 16,0 0 0-16,0 0 0 15,0 0 0-15,0 0 0 16,0 0 0-16,0 0 0 16,0 0 0-16,0 0 0 0,0 4-1 15,0 2 1-15,3 3 1 16,5 1-1-16,2 1 0 16,-1 1 0-16,0-4 0 15,0 1-1-15,3-2 0 16,3-1-3-16,-1-1 4 15,5 0-1-15,3-3 1 16,5-2-1-16,-2 0-2 16,5 0 3-16,3-2 1 15,-2-11 2-15,2 0-3 16,-3-1 1-16,-5-1-1 16,-5 6 3-16,-7-1-2 0,-4 3-1 15,-6 4 3-15,-3 0-3 16,0 1 6-16,0-4-2 15,0-3 2-15,-9 1-6 16,-7-2 4-16,-1 0-3 16,-2 0-1-16,-4 2 0 15,4-1 2-15,-3 4 1 16,-2-1-3-16,3 1-1 16,0 0 1-16,-1 1 0 15,8 1 3-15,-2 2-3 16,4-1 0-16,3 1 0 15,0-1 0-15,3 2 0 16,3 0 0-16,3 0 0 0,-3 0 0 16,3-1 1-1,-3 1-2-15,3 0 1 0,-3-1 0 16,0 1 0-16,-1 0 0 16,1 0-3-16,-3 0 2 15,-1 0 1-15,3 0-1 16,-2 0 1-16,-1 0 1 15,1 0-1-15,0 0 0 16,0 0 0-16,3 0 0 16,-5 0 0-16,7 0 0 15,-1 0 0-15,2 0-3 16,0 0-6-16,0 0-16 0,0 0-25 16,11 0-8-1,7 5-61-15,12-2-85 0</inkml:trace>
  <inkml:trace contextRef="#ctx0" brushRef="#br0" timeOffset="11171.7236">12480 3515 215 0,'-21'0'18'16,"0"7"-14"-16,-1 10 10 16,1 4 16-16,6 1-5 15,6 5-11-15,1 3-9 16,8-2 2-16,0 0-4 15,17-2-3-15,3-5 5 16,12-4-1-16,1-7-1 16,-1-8 3-16,3-2 4 15,1 0-6-15,-3-7-3 16,-1-11 8-16,0-6 0 16,-5-4 1-16,-5-4-7 0,-7 4 5 15,-6 2 1-15,-9 2 4 16,0 6 2-16,-18-1 3 15,-10 4-5-15,-8 2-13 16,-3 4 2-16,-1 6 2 16,1 3-4-16,5 0 4 15,10 0-3-15,6 0-1 16,6 5-5-16,9-1-10 16,3 5-25-16,4 1-32 15,22-2-15-15,13-2-37 16</inkml:trace>
  <inkml:trace contextRef="#ctx0" brushRef="#br0" timeOffset="11577.323">13234 3589 248 0,'-17'0'39'0,"-1"12"-31"15,-3 2 28-15,2 7 2 16,2 2-23-16,7 6-7 16,7 3-6-16,3-3 0 15,0-1-2-15,24-8-3 16,1-4-3-16,8-8 4 0,6-6 2 16,1-2 0-1,5-6 14-15,4-18-9 0,-1-9 10 16,1-2-9-16,-10 1 0 15,-14 2-1-15,-9 5 0 16,-8 4 7-16,-8 3 1 16,-11 4 5-16,-18 5-4 15,-10 4-14-15,-13 4 7 16,1 3-7-16,-1 0 0 16,7 5-1-16,8 5 0 15,7 3-5-15,12-6-15 16,6-2-21-16,12 1-29 15,0-3-49-15,21 1-9 0</inkml:trace>
  <inkml:trace contextRef="#ctx0" brushRef="#br0" timeOffset="11989.4795">13960 3587 262 0,'0'4'7'0,"0"6"26"16,-9 3 15-16,0 4-27 15,-3 1-11-15,9-1-7 16,3-3-2-16,0-3-1 16,8-1-5-16,8-4 5 0,7-3 0 15,9-3 6-15,4 0 7 16,0-13-3-16,2-6-3 15,-1 1-1-15,-5-1 3 16,-6-4-4-16,-4 0 2 16,-8 2 4-16,-8 0 0 15,-6 1 7-15,-1 0-5 16,-24 2-6-16,-7 0-5 16,-2 5 1-16,-3 8-2 15,-6 2 3-15,1 3-3 16,3 0-1-16,2 1 0 15,9 5-1-15,12 2-3 16,9-1-10-16,7 3-23 0,0-2-38 16,13-1-31-1,19-3-46-15</inkml:trace>
  <inkml:trace contextRef="#ctx0" brushRef="#br0" timeOffset="12379.7217">14749 3473 308 0,'-2'0'33'16,"-8"0"-24"-16,-6 5 21 0,-4 12-16 16,4 4-12-1,2 2 3-15,10-2-2 0,4-4-3 16,0-5 0-16,12-3 0 15,10-5 0-15,14-4 3 16,3 0-1-16,3-8 8 16,7-13-8-16,-7-2 9 15,0-2-7-15,-11-2 1 16,-4 0 0-16,-14 2-1 16,-7 0 5-16,-6 6 5 15,-6 2-1-15,-19 3-6 16,-11 5-1-16,-7 8-1 15,-2 1-4-15,-1 0-1 0,4 14 0 16,4 2-3 0,12-1-15-16,9-2-23 0,14-2-25 15,3-1-31-15,15-4 1 16</inkml:trace>
  <inkml:trace contextRef="#ctx0" brushRef="#br0" timeOffset="12710.2536">15305 3419 233 0,'0'21'17'0,"3"0"-9"16,-1 3 51-16,2-3-22 16,7-2-14-16,1-4 0 0,7-2-6 15,7-4-2-15,8-8 2 16,4-1-1-16,11 0 4 15,0-14-7-15,0-5 0 16,-7-1 1-16,-16 2-6 16,-11 0-1-16,-7 0 1 15,-8-5 5-15,-4 2-1 16,-19 0-12-16,-19 1 10 16,-7 7-4-16,-6 6-5 15,0 4-1-15,-2 3 0 16,9 0-13-16,2 0-13 15,6 13-23-15,1 3-48 16,2 5-96-16</inkml:trace>
  <inkml:trace contextRef="#ctx0" brushRef="#br0" timeOffset="13497.3105">11679 4412 134 0,'-17'6'19'0,"-2"0"-7"15,4-2 11-15,3 0 0 0,0 0-12 16,2-1-2 0,4 0 10-16,0 0-2 0,-1 0 3 15,6-1 10-15,-1-2-8 16,2 2-4-16,0-2-5 16,0 0-2-16,0 1-4 15,0 2-4-15,0 1-2 16,0 2 3-16,6 1 2 15,4 0 0-15,0-1-4 16,-1-2 0-16,1-1 3 16,1-2-3-16,1-1 5 15,-3 0-3-15,4 0 6 16,1 0-5-16,-1 0 3 16,2-3-3-16,-3-5-3 0,6-2 3 15,-2-3-3-15,-6 1 1 16,0-2 3-16,-4 1-1 15,-6-1 2-15,3 1-4 16,-3 0 4-16,0 0-5 16,-6 4 5-16,-11-2-7 15,-2-1 0-15,-1 2-2 16,1 3 0-16,-3 4 2 16,1 3 0-16,0 0 2 15,0 0 0-15,6 3-2 16,2 6 0-16,0-1-2 15,6-1 1-15,7-1 1 16,0 0-4-16,0-2-10 0,0 3-13 16,9-2-16-1,11-1-75-15,6-4-84 0</inkml:trace>
  <inkml:trace contextRef="#ctx0" brushRef="#br0" timeOffset="13969.3005">12607 4223 235 0,'-30'-3'40'0,"-5"3"-33"15,0 0 41-15,-4 3-2 16,3 10-26-16,4 1-5 16,12 4-10-16,2 5-2 15,10 2-2-15,8 2 0 16,0 1-2-16,14-1 2 16,10 0-1-16,9-4 0 15,7-4-1-15,2-6 1 16,4-6 1-16,2-7-1 15,1 0 2-15,-4-7 0 0,-8-12 2 16,-3 0 1 0,-11-4-2-16,-10 2-1 0,-7 0 5 15,-6-1-3-15,-3 0 2 16,-19 2 0-16,-5 2-5 16,-6 4 0-16,2 6 0 15,-2 3-1-15,6 4-3 16,5 1 1-16,6 0-6 15,9 0-1-15,7 3-48 16,0 2-60-16,11 2-3 16</inkml:trace>
  <inkml:trace contextRef="#ctx0" brushRef="#br0" timeOffset="15627.2629">13438 4198 136 0,'-3'-7'32'15,"-3"0"-14"-15,2 0 14 16,1 0 5-16,-1 0 9 16,-1 0-8-16,0 1-4 15,2 2 3-15,-3 2 1 16,3 1-13-16,-3 1-10 15,0 0-5-15,-8 0-5 0,1 0-5 16,-3 8 0 0,-1 8 4-16,1 5-2 0,-2 8-1 15,3 4 1-15,6-1 0 16,6-2 0-16,3 0-2 16,0-5 0-16,12 2 0 15,9-3-2-15,0-4 2 16,9-8-5-16,-1-5 3 15,6-7 0-15,2 0-4 16,-1-8 6-16,0-14 6 16,-1-8-2-16,-3-3 0 15,-5 1-1-15,-11 1 1 16,-7 3 0-16,-6-1-4 16,-3 2 2-16,0 2-2 0,-19 0 0 15,-1 4-2-15,-5 3 1 16,-2 6-1-16,5 6-5 15,-1 5 6-15,4 1-3 16,7 0-8-16,-2 1-12 16,10 9-23-16,4 4-41 15,0-2-36-15,24-2-67 16</inkml:trace>
  <inkml:trace contextRef="#ctx0" brushRef="#br0" timeOffset="16070.4649">14127 4077 270 0,'-20'0'39'16,"4"1"-31"-16,-7 14 16 15,3 8-8-15,-4 5-6 16,6 6-4-16,2 1 0 16,7-2-5-16,5-2 6 15,4-6-7-15,4-1 0 16,15-2-1-16,2-6 1 0,12-5 0 16,0-6-1-1,4-5 2-15,5-5 9 0,-2-15-10 16,1-9 1-16,0-2 7 15,-8-4-2-15,-8 1 0 16,-8 1 0-16,-14 3 5 16,-3 1-5-16,-6 4 6 15,-20 3 1-15,-7 5 2 16,-2 7-14-16,-7 4-1 16,3 6 0-16,2 0-1 15,10 7-11-15,3 4-17 16,11 2-31-16,7 2-32 15,6-1-10-15</inkml:trace>
  <inkml:trace contextRef="#ctx0" brushRef="#br0" timeOffset="19386.0377">11707 3252 6 0,'0'0'14'16,"0"0"5"-16,0 0 10 15,0 0-11-15,0 0 4 16,0 0-3-16,0 0-2 16,0 0-2-16,3 0 5 15,-3 0-5-15,0 0-2 16,0 0-2-16,0 0 0 16,0 0 5-16,0 0 4 15,0 0 5-15,0 0-2 16,0 0-5-16,0 0-1 15,0 0 0-15,0 0 1 16,0 0-1-16,0 0 2 16,0 0-4-16,0 0-2 0,0 0 3 15,0 0 0-15,0 0 0 16,0 0-3-16,0 0 0 16,0 0 1-16,-3 0-3 15,-6-4-11-15,-4 1 0 16,-3 0-1-16,2 2 0 15,-1 1-1-15,-2 0 2 16,1 0-1-16,0 4-1 16,-1 7 2-16,8-1 0 15,-1 2 0-15,4 1 0 16,0-2-2-16,6 4 2 16,0 2-2-16,0 1 2 0,0 2 0 15,9-3-2-15,7-3-2 16,7-1 3-16,3-5-6 15,9-1 6-15,5-4 1 16,5-3 3-16,4 0-3 16,-4 0-5-16,1 0-16 15,-4-7-23-15,-3-6-104 16,4-3-48-16</inkml:trace>
  <inkml:trace contextRef="#ctx0" brushRef="#br0" timeOffset="21161.6696">12490 3131 152 0,'0'0'37'16,"0"0"-22"-16,0 0 12 15,0 0 9-15,0 0-9 16,0 0-11-16,0 1 0 16,0 9-11-16,0 7 10 0,0 9 11 15,0 6-6-15,0 6-9 16,0 3 4-16,3 1-3 15,-3-2-6-15,3-2-1 16,-2-3 2-16,1-5-2 16,-1-8-3-16,3-6-2 15,-4-6 1-15,3-7-1 16,-3-3-1-16,0 0 0 16,3 0 0-16,-3 0 0 15,0 0 1-15,6-13 0 16,1-7 16-16,-1-2-11 15,3-1-5-15,-2 2 0 16,7 1-4-16,-2 5 1 0,1 2 0 16,4 5 2-16,-1 1-4 15,-1 5 3-15,3 2-4 16,-3 0-2-16,1 2 3 16,1 10-1-16,2 5 3 15,-4 1 3-15,3 5 2 16,-6-2 3-16,-2-1-4 15,1-2 3-15,-8-4-3 16,0-1 2-16,0-4-3 16,-3-4 1-16,0-2-1 15,0-1-1-15,0-2-2 16,0 0-8-16,3 0-27 0,-3 0-49 16,0 0-3-16,7 0-60 15</inkml:trace>
  <inkml:trace contextRef="#ctx0" brushRef="#br0" timeOffset="21731.8672">13366 3252 203 0,'0'0'28'0,"0"0"-8"15,0 0 32-15,0 0-25 16,0 0-23-16,0 0-1 16,0 0 1-16,0 0 0 15,6 0 4-15,6 0 3 16,0 3-5-16,-3 1-1 15,2 2-5-15,2 0 0 0,-7 2-12 16,0 1-36-16,1-1-59 16,-7 2-28-16</inkml:trace>
  <inkml:trace contextRef="#ctx0" brushRef="#br0" timeOffset="22002.0575">13421 3400 191 0,'0'7'5'16,"0"2"16"-16,0 2 13 0,0 3-18 16,0 4-2-16,0 0 0 15,1 0 2-15,6-1-7 16,-4-3 4-16,-3-3-7 15,3-2 8-15,0-3-8 16,-3-3-2-16,3-2-4 16,-3-1 0-16,0 0-22 15,4 0-37-15,-4 0-15 16</inkml:trace>
  <inkml:trace contextRef="#ctx0" brushRef="#br0" timeOffset="22790.2393">14054 3172 179 0,'0'0'42'16,"0"0"-38"-16,0 0 26 15,0 0 3-15,0 0-19 16,0 13 8-16,0 4 9 15,0 0-8-15,4 2-5 16,3 1-6-16,-4 0-1 0,4-2-5 16,-4-1 0-1,0-5-2-15,-3-2 0 0,3-4-3 16,-3-3 0-16,0-2 3 16,0-1-3-16,0 0 2 15,0 0 0-15,0 0 3 16,3 0-6-16,-3-10-3 15,4-9 1-15,2-5 2 16,3 0 0-16,1 2 2 16,1 6-2-16,-5 5 1 15,0 5-1-15,0 3 0 16,-3 3 0-16,2 0-2 0,3 0 0 16,0 0-2-16,1 0 3 15,1 7-1-15,-1 4 1 16,1 0 1-16,4 4 1 15,-2-1 4-15,-2-1-2 16,0-2 0-16,0-1-1 16,-1-3-2-16,-2 0 1 15,-4 0 0-15,3-3-2 16,-3 2 1-16,0-4-3 16,3 3-14-16,6-5-51 15,-3 0-66-15</inkml:trace>
  <inkml:trace contextRef="#ctx0" brushRef="#br0" timeOffset="23398.0796">14898 3160 223 0,'-6'-5'27'15,"-1"-2"-24"-15,1 1 22 16,0-1 10-16,-3 0-21 15,-2 2-11-15,4 1 12 16,1 1 7-16,0 3-9 16,-4 0-9-16,1 1 0 15,-5 16-1-15,1 5 0 16,4 5 2-16,3-3-5 16,3 0 4-16,3-6-3 15,0-2 0-15,0-5-1 16,0-3-1-16,6-4-1 15,6-3-3-15,-1-1 5 0,5 0 2 16,0-3 8-16,-1-9-2 16,0-3-6-16,0 1 0 15,-9 4-2-15,-2 3 4 16,-2 6-4-16,-2 1 1 16,1 0-1-16,2 0 0 15,0 0-16-15,3 10 16 16,5 2 2-16,-1 3 3 15,0-1-5-15,2 0 3 16,2-3-1-16,1-1-1 16,-2-2 2-16,1-2-3 15,2-2 0-15,-3-1 0 16,4-3-21-16,-5 0-72 0,-2 0-76 16</inkml:trace>
  <inkml:trace contextRef="#ctx0" brushRef="#br0" timeOffset="24351.1506">15480 3060 199 0,'0'0'39'0,"0"0"-20"15,0 0 54-15,0 0-32 16,0 0-28-16,0 0-6 15,0 0-2-15,0 0-1 16,0 0 0-16,0 0 0 16,0 0 1-16,0 2 5 15,3 3 3-15,1 1-8 16,2 0 0-16,-1-1 2 16,4 1-3-16,-6-2-2 15,3 1 1-15,-3-1-2 16,0-1-1-16,0 0 0 15,0-1-4-15,-2 0-21 16,1-1-38-16,-2-1-59 0,0 3-61 16</inkml:trace>
  <inkml:trace contextRef="#ctx0" brushRef="#br0" timeOffset="25683.7778">15431 3074 245 0,'0'0'8'16,"0"0"-4"-16,0 0 15 15,0 0-10-15,0 0 14 16,0 0 2-16,0 0 6 0,0 0-2 15,0 3-9 1,0 6 1-16,0 2 0 0,0 5 4 16,0 2-8-16,0 1-6 15,0 1-6-15,0-1-4 16,0-3 1-16,0 0 4 16,0-2-6-16,0-1 1 15,0-3 2-15,0-3 2 16,0-1-1-16,0-5-2 15,0 1-1-15,0-2-1 16,3 0 0-16,-3 0 0 16,3 0 0-16,-2 0 2 15,4 0 2-15,0 0 2 16,5 0 0-16,-1 0-4 16,1 0 6-16,-1 0-6 0,3 0 1 15,3-2 1-15,3-1 1 16,3 0-1-16,-2 2-1 15,2-2-1-15,3 0 3 16,-2 0-2-16,2 2 0 16,-3-2-2-16,0 2 4 15,-1-1-3-15,-1 1-1 16,-3-1 2-16,-6 1-2 16,3 1 1-16,-6-1 0 15,-1 1-2-15,-3 0 1 16,0 0 0-16,-3 0 0 15,0 0-1-15,0 0-1 0,3 0 1 16,-3-2 0-16,1 2 1 16,-1 0-1-16,0-1 2 15,0 1-1-15,0 0 3 16,0 0-4-16,0 0 4 16,0-2-3-16,0 0 3 15,0-5-1-15,0-3 0 16,0-5-1-16,0-4-2 15,0-1 1-15,0-4-1 16,0 3 0-16,0 3 2 16,0 4-3-16,0 6 3 15,0 6-4-15,0 0 0 16,0 2-4-16,-1 0-5 0,1 0 0 16,-3 0-8-1,0 0-12-15,-6 0-10 0,2 0-39 16,-4 0-142-16</inkml:trace>
  <inkml:trace contextRef="#ctx0" brushRef="#br0" timeOffset="26592.2499">11649 3999 244 0,'6'-4'24'0,"-2"1"12"15,-1 3 24-15,0 0-28 16,-3 0-12-16,1 0-11 16,2 0-4-16,4 0 1 15,-1 3 2-15,-3 2-6 16,4 1 2-16,-1 1-4 0,0 0 0 15,-3 3-18 1,-3 0-87-16,0 2-17 0</inkml:trace>
  <inkml:trace contextRef="#ctx0" brushRef="#br0" timeOffset="26771.7214">11623 4244 203 0,'0'12'15'16,"0"2"21"-16,5-2 4 15,-2-1-23-15,3-1-17 16,-3-2-8-16,-3-6-30 16,3-2-36-16</inkml:trace>
  <inkml:trace contextRef="#ctx0" brushRef="#br0" timeOffset="27148.7229">12001 4037 241 0,'0'0'17'0,"0"0"34"16,-11 4 3-16,-2 10-47 15,-9 3-5-15,2 0 1 0,4-1-3 16,7-5 0-16,6-1-2 16,3-3 2-16,0-3-2 15,0 2-5-15,6-1 2 16,9 3 5-16,4-1 4 16,2 0 2-16,0 0-5 15,0 0 0-15,-6 0 1 16,-4-2 1-16,-4 1 0 15,-4-1-2-15,-3 1 0 16,0 0 1-16,0 2 8 16,-10 2 1-16,-1 0-8 15,-4-1-3-15,3-4-11 16,0 1-33-16,3-3-61 0,3-3-105 16</inkml:trace>
  <inkml:trace contextRef="#ctx0" brushRef="#br0" timeOffset="27478.2709">12792 4038 249 0,'0'3'0'16,"0"4"-5"-16,0 0 3 16,7-1-54-16</inkml:trace>
  <inkml:trace contextRef="#ctx0" brushRef="#br0" timeOffset="27920.1429">14697 4091 10 0,'10'1'134'0,"-1"0"-126"16,-1 2 0-16,-2-1-3 16,1-1-5-16,-1 0-6 0,-2-1-14 15,-1 0-65-15</inkml:trace>
  <inkml:trace contextRef="#ctx0" brushRef="#br0" timeOffset="29082.4305">11665 4024 256 0,'-3'-3'25'0,"0"2"26"15,3 1 8-15,-4 0-25 16,4 0-21-16,0 0 3 16,0 0-3-16,0 0-2 15,0 0-5-15,0 0-1 16,0 0-3-16,0 0-2 16,0-2-1-16,0 1-2 0,0-2-8 15,0-2-15-15,10-2 25 16,-3-3-21-16,-3 1-67 15,-1-1-5-15,-3-1-51 16</inkml:trace>
  <inkml:trace contextRef="#ctx0" brushRef="#br0" timeOffset="29313.5447">11679 3842 96 0,'0'0'178'0,"0"1"-175"15,0 15 0-15,0 5 47 0,0 6-7 16,10 4-22-16,2-3-2 16,1 1-3-16,1-3-8 15,1-3 1-15,-1-5-5 16,-1-5 0-16,-4-6-4 16,-2-2 1-16,-4-3-1 15,-3 0-3-15,0-2-14 16,3 0-65-16,-3 1-62 15</inkml:trace>
  <inkml:trace contextRef="#ctx0" brushRef="#br0" timeOffset="29823.763">11895 4062 50 0,'0'0'132'0,"0"0"-124"0,0 0 10 16,-2 0 3-16,2 2-13 15,0-1 0-15,0 1 5 16,0-1 4-16,0 1-5 16,0 2 16-16,0 0 1 15,0 2-1-15,3-1-8 16,2 1-11-16,1-2 0 15,-3 2 0-15,3-4-3 16,0 3-4-16,0-3 0 16,4-2-2-16,-3 0-3 15,6 0-2-15,-3 0 5 16,-4 0-1-16,-3 0-9 16,-3 0-6-16,0-1-2 0,0-2 5 15,0-1-28-15,-3-2-26 16,-7 1 19-16,1-1-1 15,-4 2-41-15</inkml:trace>
  <inkml:trace contextRef="#ctx0" brushRef="#br0" timeOffset="30033.2897">11895 4062 31 0,'-51'29'80'16,"44"-20"-32"-16,4 4 0 16,0 4-7-16,3 4-8 15,-3 5 16-15,0 2-19 16,0 3-5-16,-3 1-13 15,-3-1-6-15,3-2-1 0,0-4-3 16,0-5-2-16,3-5-2 16,0-4 1-16,3-3-2 15,0-4-2-15,0-1-11 16,0-3-29-16,0 0-45 16,0 0-19-16,15-5 11 15</inkml:trace>
  <inkml:trace contextRef="#ctx0" brushRef="#br0" timeOffset="30694.2835">12769 3952 184 0,'-3'-1'34'0,"3"1"13"0,0 0 23 16,0 0-29-16,0 0-10 15,0 0-7-15,0 0-3 16,0 0-7-16,0 0-1 16,0 0-5-16,0 0 0 15,0 0-1-15,0 0-5 16,0 0-1-16,0 0 1 15,0 0-2-15,0 0 1 16,0 0 0-16,0 0 0 16,0 0 1-16,0 0-2 15,0 0 1-15,0 0-1 16,0 0 0-16,0 0-1 0,0 5 1 16,0 5 2-16,0 2 0 15,0 1 2-15,0 1-3 16,0-2 2-16,3-1-1 15,-2-1-2-15,2-3 0 16,-1-1 2-16,1-2-2 16,-3-1 0-16,1-1 1 15,3-1-2-15,-4-1 1 16,0 0-4-16,0 0 1 16,0 0-6-16,0 0-5 15,0 0-16-15,0 0-3 16,0 0-21-16,0 0-46 15,3 0-32-15</inkml:trace>
  <inkml:trace contextRef="#ctx0" brushRef="#br0" timeOffset="31257.4649">12850 3999 168 0,'-6'-1'20'0,"-3"1"-6"16,-3 0 34-1,3 0-16-15,0 0-4 0,-4 0 3 16,4 2 12-16,-4 4-10 15,5 1-13-15,-1 3-9 16,3 1-2-16,0 0-6 16,3 2 3-16,-3 3 2 15,4-2-5-15,2 1-2 16,0-1 4-16,0-3-5 16,0 1-2-16,8-2-2 15,7 0 0-15,5 0 4 16,6-3 0-16,4 0 7 0,-3 0-4 15,7 0 0 1,-4 2-3-16,-3 0 1 0,-6-2 0 16,-5 3-1-16,-7-3 3 15,-6-1-3-15,-3-2 1 16,0-1-1-16,0 3 3 16,-6 2 7-16,-13 0 0 15,-1 2-4-15,-2-4-6 16,-2-1 2-16,5 0 3 15,0-4-5-15,5 0 0 16,-1-1 0-16,0 0-6 16,3 0-5-16,0-2-16 15,5-8-22-15,1 0-91 16,6 2-124-16</inkml:trace>
  <inkml:trace contextRef="#ctx0" brushRef="#br0" timeOffset="32112.3842">13652 3935 223 0,'11'6'5'16,"-5"1"9"-16,3 1 0 16,0-2-14-16,9-3-21 15</inkml:trace>
  <inkml:trace contextRef="#ctx0" brushRef="#br0" timeOffset="39887.7032">22265 16192 139 0,'0'9'38'16,"0"-1"-26"-16,0-4 1 15,0-4 8-15,0 0-6 16,0 0-6-16,0 0 0 16,0 0 6-16,0 3 3 0,0-3 5 15,0 0-1-15,2 0 1 16,-2 0-1-16,1 0-2 15,2 3-8-15,3-2 0 16,1-1 2-16,3 3-5 16,-4-3-2-16,3 3-1 15,2-3 2-15,5 0 3 16,0 0-1-16,-1 0-3 16,3 0 0-16,-3 0 1 15,-1 0 2-15,2-6-1 16,-3 2-1-16,-1-3-4 15,1 0 1-15,1-5 3 16,3-1 2-16,5-7 1 16,-2 0 3-16,6-2-2 0,-5-2-3 15,3 1 0-15,-4-1-5 16,1-3 2-16,2-2-2 16,0-7 3-16,7-6-7 15,3-2 8-15,-1 1-6 16,-1 0 2-16,0-1-1 15,1 2-2-15,-6 3 4 16,4-4 0-16,-3 1 0 16,0 4-2-16,-6-7 2 15,3 2 1-15,-1-3-3 16,1-1 2-16,-4-2-3 16,1-5 0-16,-5-2 2 15,-3-3-4-15,0-4 1 0,0 1 5 16,-3 2-5-16,-1 3 3 15,2-5-3-15,-4-4 2 16,-1-3 0-16,-1-5-2 16,-1-1 2-16,-4 2-1 15,3-3 1-15,-2 7-2 16,2-3 3-16,-1-4-2 16,-1-1-1-16,-1-6 2 15,0-2-1-15,0 5 1 16,-14-2-1-16,-3-4-1 15,-7-7-1-15,-2-11 0 16,-7 1 0-16,-5-6 2 0,-1 9-2 16,1 5 0-16,1 6 1 15,4 9-1-15,-2 5 1 16,-1 5 0-16,1 5 0 16,-7 1-1-16,0 5 0 15,-3 2 0-15,-2 1-1 16,-2 4-1-16,1 5 1 15,-8 5-1-15,3 8 1 16,-5 4-1-16,-3 5 1 16,-5 5 2-16,-3 3-1 15,2 7 0-15,-2 3 0 16,-2 4 0-16,-2 3 0 16,-6 0 0-16,-2 0 0 0,4 9-2 15,-1 5-1 1,-1 6 3-16,-5 7 0 0,-4 2 0 15,-5 8-5-15,1 2 4 16,6 1 1-16,1 2 1 16,-3 5-1-16,1 2 0 15,-5 11 0-15,-5 9 0 16,3 7 1-16,4 4-2 16,11 5 0-16,5 1 1 15,2 10-1-15,0 3 0 16,2 7 0-16,11 0-1 15,8 2 1-15,8-2 1 16,13 10 1-16,8 9-1 0,8 4 0 16,6 16 0-16,7 5 0 15,1 1 0-15,0 4 0 16,12 1-1-16,12 2 1 16,8 1 0-16,9 0 0 15,13 2-1-15,7-13 1 16,18-2-1-16,7-11 1 15,16-9 0-15,14-7 1 16,9-6 0-16,10-8 0 16,3-12-1-16,1-14-3 15,1-17 2-15,-1-11 0 16,-6-15 1-16,0-10 0 16,-7-16-2-16,0-10 4 15,-5 0-2-15,-11-7 0 0,-7-13 0 16,-11 0 0-16,-9 0 0 15,-13 4 0-15,-14 0-2 16,-15 4 2-16,-10 2 2 16,-10 8-1-16,-12-1 1 15,-6 0-2-15,-3 3 1 16,0 0 2-16,0 0 0 16,0 0-1-16,0 0-1 15,0 0-1-15,0 0 2 16,0 0 0-16,0 0-2 15,0 0-2-15,0 0 2 16,0 0-4-16,0 0 4 0,0 0 0 16,0 0 0-16,0 0-3 15,0 0 2-15,0 0 0 16,0 0-3-16,0 0 3 16,0 0 1-16,0 0 0 15,0 0-1-15,0 0 1 16,0 0 0-16,0 0 0 15,0 0 0-15,0 0-2 16,0 0 0-16,0 0 1 16,0 0-2-16,0 0 2 15,0 0 0-15,0 0 1 16,0 0-1-16,0 0 1 16,0 0-1-16,0 0 1 0,0 0 0 15,0 3-1 1,0-3 0-16,0 0 1 0,0 0-1 15,0 0 1-15,0 0-2 16,0 0 2-16,0 0 0 16,0 0-1-16,0 0-1 15,0 0 0-15,0 3 2 16,0-3-2-16,0 0 1 16,0 0-2-16,0 0 2 15,0 0 1-15,0 0-1 16,0 0-2-16,0 0 3 15,0 0 0-15,0 0-4 16,0 0-1-16,0 0 1 16,0 0 0-16,0 0-2 0,0 0-6 15,0 0-22-15,-14 0-55 16,-14 0-230-16</inkml:trace>
  <inkml:trace contextRef="#ctx0" brushRef="#br0" timeOffset="52403.0662">23192 13673 216 0,'-9'-23'29'0,"-10"-3"-14"15,3-1 23-15,-4-6 10 16,7 0-22-16,-1-7-2 16,2-2-2-16,0-5-8 15,0-3 8-15,0-8-3 16,-3-3-12-16,-4-1-2 15,-2-7-1-15,-2 0-1 16,0-2-2-16,1-1 2 16,-3-1-2-16,-5-9 1 15,-5-1 1-15,-8 4 2 16,-5 0-4-16,-8 15 0 16,-3 2 2-16,-5 6-2 15,-11 6 0-15,0 1-2 16,-5 7 2-16,-1 5 1 0,-10 7-1 15,-10 11-1-15,-11 2-3 16,-6 10 3-16,-4 7-2 16,-2 0 0-16,0 14 1 15,-3 11 0-15,3 2 1 16,8 3 0-16,8 6 2 16,9 4-2-16,8 6 0 15,5 10 2-15,5 4-1 16,-1 12-1-16,7 14 2 15,5 10-2-15,-6 7 0 16,6 6-1-16,2 2 1 16,9 5 1-16,7 4 0 0,10 4-1 15,7 2 4-15,12 3-3 16,5 10 1-16,9-1 0 16,9 7-2-16,0-2 3 15,15-8-3-15,15-2 1 16,8-8 3-16,6-10-3 15,5-2-1-15,-1 0-1 16,7-8 1-16,6-3 0 16,3-12 0-16,9-4-2 15,6-4 2-15,5-6 0 16,4-1 2-16,-1-8-2 16,4-11-3-16,0-12 3 15,0-12-1-15,0-9 0 0,-4-13-3 16,-5-8-8-16,-5-2 11 15,-9-10 1-15,1-12 2 16,-7-10-2-16,3-8 0 16,-1-9-1-16,5-8 1 15,6-2 1-15,3-1 2 16,-5 0-1-16,-6 5-2 16,-7 4 0-16,-9 2 0 15,-1 0 0-15,-8 6 0 16,-6 0 0-16,-7 7-1 15,-12 3 2-15,-5 10-1 16,-1 3 3-16,-5 3-3 0,-5 7 0 16,2-3 0-16,-1 6 0 15,-2 0 2-15,1 4-1 16,-1 1-1-16,0 2 2 16,0 0 0-16,0 0-2 15,0 0 0-15,0 0-4 16,0 0 2-16,0 0 1 15,0 0-2-15,0 0-2 16,0 0-1-16,0 0 2 16,0 0-2-16,0 0 1 15,0 0 1-15,0 0 1 16,0 0 1-16,0 0-3 16,0 0 4-16,0 0-1 15,0 0 1-15,0 0 0 16,0 0-3-16,0 0 2 0,0 0 1 15,0 0 0-15,0 0 0 16,0 0-1-16,0 0 2 16,0 0 0-16,2 0 0 15,-2 0 0-15,0 0 0 16,0 0 0-16,0 0 0 16,0 0 0-16,0 0 1 15,0 0-1-15,0 0-1 16,0 0 1-16,0 0 0 15,0 0-2-15,0 0 1 16,0 0-2-16,0 0-5 16,0 0-2-16,0 0 1 0,0 0-2 15,1 0-10-15,2 0-7 16,-1-4-30-16,-1-2-39 16,5 2-3-16</inkml:trace>
  <inkml:trace contextRef="#ctx0" brushRef="#br0" timeOffset="55695.6118">22693 10363 90 0,'0'-6'40'16,"2"2"-27"-16,-1 1 4 15,-1 0 9-15,0-1-5 16,0 4-5-16,0-3 9 16,2 0 2-16,-2 3 8 15,0-4-1-15,0 1-3 16,0 1-2-16,0-2-6 0,0 1-9 16,0-1-6-1,0-2-7-15,0-1 5 0,0 1-4 16,0-1 5-16,0 0 1 15,0-3-6-15,0 0 6 16,0 0-4-16,0 0 0 16,0-2 0-16,-5-1-1 15,-1-5 3-15,-1-2-5 16,-2-3 4-16,0 1 2 16,-6-5 1-16,0 3-3 15,-2-4-2-15,-2 0 1 16,-3-1-3-16,0-2 1 15,-3 2-1-15,0 0 3 0,-4-1-1 16,-4 0-1 0,-6 0-2-16,-4 2 1 0,-1 1 2 15,-5 0-1-15,-1 3-1 16,-3-1 0-16,0 4 2 16,-4-2-3-16,-4 3 3 15,-3 2-1-15,1 1-2 16,0 3 0-16,5 1-1 15,5 3 2-15,-6 0-1 16,0 4 0-16,-2 0 0 16,-4 2 0-16,6 4-1 15,0 0 1-15,-1 0 0 0,2 0 0 16,2 3-1 0,2 6 1-16,8 1 0 0,1 1 0 15,6 2 0-15,2 3 0 16,2 4 0-16,3 1 2 15,-2 1-3-15,4 5 1 16,3 0 0-16,-2-2 0 16,6 5 0-16,0-6 0 15,7 2 0-15,3-3-1 16,-1 3-2-16,4-2 3 16,2 5-2-16,1 1 2 15,1 0 2-15,-6 6-2 16,3 1 0-16,0 5 0 15,-1 1 0-15,-1-1 0 16,2 2 0-16,-4-1 0 0,4 0 0 16,3 0 0-16,-2 0 0 15,6-4 0-15,-2 1 0 16,4-1-2-16,0 1 2 16,0-1 0-16,0 1 0 15,0-3 0-15,0 5 2 16,0-1-2-16,7 4 0 15,3-4 0-15,-6 1 0 16,5 1 0-16,0-3 0 16,-2 0 0-16,3-1 0 15,-4 1 0-15,2 0 0 16,0-1 0-16,-1-2 0 0,2-1 1 16,5 3-1-1,-5-2 0-15,7 6 0 0,4-1 0 16,2 1 2-16,5 0-2 15,-4 1-2-15,6-2 2 16,-1 2 0-16,-1-8-1 16,6-3 1-16,-2 0 0 15,5-6 1-15,6-1-1 16,8-3 0-16,8-3 2 16,7-1-2-16,2-3 3 15,0-2-3-15,-4-1 0 16,-4 1 1-16,0-4-1 15,-7-2-1-15,-1-3 1 16,1-5-2-16,-2 0 2 16,3-3 3-16,4-14-2 0,-1-6-1 15,7-7 0-15,-1 0 4 16,3-10-4-16,-4-5-1 16,-5-9 1-16,3-8-1 15,-6-4 0-15,1-5 1 16,-3-1-1-16,-8 3 0 15,-6 0 1-15,-10-1 0 16,-1-2 0-16,-6-1 0 16,-6 7 1-16,-4-3 0 15,-7 6 0-15,-3 0-1 16,0 4 0-16,0 3 1 16,0 5 0-16,-4 3-2 0,-6 8 2 15,-1 7-1-15,0 3 0 16,-2 6 0-16,0 3-1 15,-2 4 1-15,3 6 0 16,1 5-1-16,3 0 1 16,5 2 0-16,0 1-1 15,-2-1 0-15,2 1 1 16,1 3 0-16,2 0 0 16,-1 0 0-16,1 0 1 15,0 0-1-15,0-3 0 16,0 3-1-16,0 0 1 15,0 0-2-15,0 0 2 16,0 0 0-16,0 0-1 0,0 0 0 16,0 0 1-16,0 0-1 15,0 0 1-15,0 0 0 16,0 0 0-16,0 0 0 16,0 0 0-16,0 0 0 15,0 0 0-15,0 0 1 16,0 0-1-16,0 0 0 15,0 0 0-15,0 0 0 16,0 0 0-16,0 0 0 16,0 0 1-16,0 0-1 15,0 0-1-15,0 0 1 16,0 0 0-16,0 0 0 0,0 0 0 16,0 0 0-16,0 0 0 15,0 0 0-15,0 0-3 16,0 0 2-16,0 0 1 15,0 0 0-15,0 0-3 16,0 0 3-16,-2 0 0 16,1 0-1-16,1 0 1 15,0 0 0-15,0 0 0 16,0 0 0-16,0 0 0 16,0 0 0-16,0 0 0 15,0 0 0-15,0 0 0 16,0 0 0-16,0 0 0 15,0 0 0-15,0 0 0 16,0 0-1-16,0 0 1 16,0 0-1-16,0 0 1 0,0 0 0 15,0 0 0-15,0 0 0 16,0 0-1-16,0 0 1 16,0 0 1-16,0 0-1 15,0 0 0-15,0 0 0 16,0 0 0-16,0 0-1 15,0 0 1-15,0 0 0 16,0 0 0-16,0 0 0 16,0 0 0-16,0 0 0 15,0 0 0-15,0 0 0 16,0 0-1-16,0 0 1 0,0 0-1 16,0 0 0-16,0 0 0 15,0 0 1-15,0 0-1 16,0 0-2-16,0 0 1 15,0 0 0-15,0 0 0 16,0 0-2-16,0 0 2 16,0 0-3-16,0 0 0 15,0 0 2-15,0 0 0 16,0 0 0-16,0 0 0 16,0 0-4-16,0 0-6 15,0-1-12-15,0-2-24 16,0 3-41-16,0 0-53 15,0 0-20-15</inkml:trace>
  <inkml:trace contextRef="#ctx0" brushRef="#br0" timeOffset="57330.2159">22955 7133 287 0,'13'-30'24'16,"-6"15"-22"-16,-3-3 12 0,-4-8 22 16,0 0-5-16,0-2-3 15,0-4-11-15,0 2 1 16,-4-3-5-16,-6-3 8 15,-3 2-7-15,-2-2-5 16,-9-6-5-16,-5-1 0 16,-6-4 0-16,-4 4 1 15,-3 3-2-15,0 4-1 16,0 3 1-16,-4 5 2 16,-3 1-4-16,1 0 0 15,-4 4-1-15,-3 2 2 16,3 2-2-16,-4 3 3 15,0 5-1-15,-2 2-2 16,-3 5 1-16,-7 4-2 16,-7 0 2-16,-3 0 0 0,-4 6-1 15,2 9-1-15,2 8-1 16,-2 8 2-16,3 6-2 16,4 3 1-16,0 7 1 15,9 2 0-15,1 10 0 16,3 4 0-16,6 6 1 15,4 4-1-15,5 13 0 16,6 7 0-16,9 8 1 16,9 5-1-16,3 1 1 15,8 6 0-15,5-2-1 16,5-1 0-16,0-2 0 16,17-3 0-16,11 5 1 0,5-1-1 15,5 0 2-15,0-3-1 16,2-11-1-16,7-8-1 15,5-5 1-15,8-9 0 16,2-5 0-16,9-14-2 16,0-8 2-16,1-15-1 15,-4-13-1-15,3-11 2 16,3-7 0-16,8-10 2 16,5-16 1-16,1-14-3 15,0-5 0-15,-2-10 0 16,-4-4 3-16,-6-3-3 15,-5-2 0-15,-15-1 0 16,-10 3 0-16,-8-4 2 0,-13 5-2 16,-8-1 0-16,-13 11 0 15,-4 6 0-15,0 2 0 16,-1 11-2-16,-13-2 1 16,-2 5-2-16,1 2-2 15,-2-3-5-15,4 1-5 16,2 2-17-16,0-3-21 15,0-2-65-15,2 5-72 16</inkml:trace>
  <inkml:trace contextRef="#ctx0" brushRef="#br0" timeOffset="58701.7269">17818 5760 299 0,'-4'1'25'0,"1"-1"-1"15,3 0 17-15,0 0 5 16,0 0-24-16,0 0-11 16,10 0 1-16,6 0 9 15,10 0-4-15,5 2 0 16,8 1-7-16,7 1 0 15,10 1 0-15,9 2-2 16,3 2-4-16,6 1 4 16,2-2-6-16,1 2 5 0,10 3-4 15,4-3 2-15,0 4 2 16,-5 1-3-16,-6 1-2 16,-2 4 1-16,7-2 2 15,3 3 3-15,8-1-3 16,8 1 0-16,4-1-3 15,2 0 5-15,4-1-6 16,-7 1 1-16,-1 3-2 16,-8-2 1-16,-8-2-1 15,-14 0 1-15,-8-2-1 16,-3-3 0-16,-11-1 1 16,-4 2 0-16,-2-4-1 0,-5 1 0 15,1-4 1-15,0-1 1 16,0-2-2-16,3-3-2 15,-3 0 2-15,-1-2 0 16,-7 0-1-16,-10 0 0 16,-1 0 0-16,-6 0-1 15,-3-2 2-15,-2-2-3 16,-5-2-1-16,1-1-3 16,-3-1-3-16,3-3-6 15,-7-3-2-15,0 1-13 16,-3-4-8-16,0 3-28 15,-13-2-65-15,-12 3-128 16</inkml:trace>
  <inkml:trace contextRef="#ctx0" brushRef="#br0" timeOffset="63877.5554">17430 5317 66 0,'1'0'78'15,"-1"0"-50"-15,2 0 9 16,-1 0 9-16,-1 0-7 15,0 0-9-15,0 0-4 16,0 0 5-16,0 0-7 16,0 0 0-16,0 0-7 15,0 0 0-15,0 0-4 16,2 0-4-16,-2 0 1 16,0 0-5-16,0 0 2 15,0 0-1-15,0 0-1 16,1 0 1-16,-1 0 0 15,0 0-2-15,0 0 1 0,0 0 0 16,4 0-1 0,-4 0 0-16,0 0-4 0,0 0 3 15,0 0-3-15,0 0 2 16,0 0-2-16,0 0 0 16,0 0 0-16,0 0 1 15,0 0 0-15,0 0-1 16,0 0 2-16,0 0-2 15,0 0 0-15,0 0-2 16,0 0 2-16,3 0 0 16,-3 0 0-16,0 0 0 15,0 0 0-15,4 3-2 16,2-2 1-16,3 3 1 0,0 2 0 16,2-2 0-16,2 3 0 15,-4 0 0-15,4 0 0 16,0 0 1-16,1 0-1 15,-1 1 0-15,0-1-1 16,3-2 2-16,-4 0-1 16,-2 0 1-16,3 1 0 15,1-2 1-15,-1 2-2 16,3-4 0-16,3 1 1 16,0 0 2-16,1-2-3 15,0 2 1-15,-1-2 0 16,0-1-1-16,1 2 0 15,0-1 1-15,-7-1 1 16,2 0-2-16,-4 0 0 0,-2 0 0 16,-2 0 0-16,3 0 0 15,-1 0 1-15,1 0-1 16,0 0 1-16,-1 0 1 16,3 0-2-16,-2 0 0 15,4 0 1-15,-3-1-1 16,1-2 0-16,4 0 0 15,1 1 1-15,-3-1 0 16,1-1-1-16,-3-1 0 16,-4 3 0-16,3-1 1 15,-5 0-1-15,2 2 2 16,-1-1 1-16,-4-2-3 0,4 1 1 16,2-1 1-16,4-2-2 15,3 1 0-15,-2-1 0 16,0 0 0-16,4 0 1 15,-6 2-1-15,0 0 0 16,3 0 0-16,-6 2-1 16,1 1 1-16,-3-2 1 15,-2 2-1-15,1-4-1 16,-1 3 1-16,2-1 0 16,-1 1 1-16,-3 2 0 15,0-1-1-15,0 0 1 16,1-2-1-16,1 0 1 15,2-1-2-15,1 0 2 16,-2 0-1-16,0-1 0 16,0 2 0-16,-1-1-1 0,1 3 1 15,-1-1 0-15,-1-2-1 16,2 3 1-16,1-4 1 16,3 0-1-16,-4 0-1 15,1 0 1-15,1-1 0 16,4-1 1-16,-3 0-1 15,1-3 0-15,3 2 0 16,0 1 0-16,-3-2 0 16,-4 2 0-16,3 0 1 15,-2-1 0-15,2 0-1 16,-1 1 3-16,-5 0-3 16,0 2 1-16,3-1-1 0,-3-1 0 15,0 2 0-15,2-1 1 16,-2 2 0-16,0-2-1 15,0 2 2-15,2-3-2 16,0 1 0-16,-2 0 0 16,0 2 0-16,1 1 1 15,-1-4-1-15,0 1 0 16,3-2 1-16,-2 1-2 16,1-1 2-16,-1-1-1 15,2 2 1-15,-2-1-1 16,3-1 0-16,-1 2 2 15,-3 0 0-15,0 0 0 16,1 0-2-16,2 0 0 0,-2-2 2 16,-1 4-2-1,2-2 0-15,-1-2-1 0,3 1 2 16,-3 2-2-16,2 1 1 16,-3-1 0-16,0 2 0 15,0-2 0-15,0 2 0 16,0-1 0-16,0 1 1 15,0 0-1-15,-2 0 1 16,3-1-1-16,-2 3 1 16,-1-1-1-16,-1 0 1 15,4 2-1-15,-4-1 1 16,3 1 0-16,0-2 0 0,-3-3-1 16,3 1 0-16,-3-2 0 15,3 1 0-15,1 1 1 16,-1-3-1-16,1 3 1 15,-1-1-1-15,-1-1 0 16,-1 1 1-16,2-1 0 16,0 0-1-16,3-3 1 15,1 1-1-15,-4 0 1 16,1 1 0-16,-1 1-1 16,0 0 1-16,-2-1-1 15,2 1 0-15,2 0 3 16,-4 1-3-16,2 1 2 15,0-1-1-15,0-1-1 0,1 0 1 16,1 0-1 0,0 3 1-16,-5 1-1 0,3-1 0 15,0 3 0-15,-3-2 1 16,0 0 0-16,3-1 1 16,0-2-2-16,-3 3 1 15,3-1-1-15,-2-2 0 16,2 2 0-16,1 0 0 15,-2 1 0-15,1-1 0 16,-2-1 0-16,1 2 0 16,-1 1 0-16,-1-1 0 15,2 1 1-15,-2 1-1 16,1 0 0-16,-1 1 0 16,2-2 0-16,-2 1 0 0,1-2-1 15,-1 2 1-15,2-2 1 16,-2 0 0-16,1 0-1 15,3 1 0-15,-1-1 0 16,-3-1 1-16,4 1-1 16,-4-1 1-16,0-1 1 15,3 0-2-15,0-4 1 16,-3 2-1-16,3 0 0 16,-2 0 1-16,1 1 0 15,1-1-1-15,-2 0 1 16,1 1 0-16,-1 1-1 15,1-2 0-15,-1 4 2 16,1-4-1-16,-2 4-1 0,3-2 0 16,-2 0 1-16,-1 0-1 15,3-1 0-15,-2 0 0 16,1 0 0-16,-1 1 0 16,3-1 0-16,-1-1 0 15,-3 0 3-15,3 0-2 16,0 0-1-16,0-1 0 15,0-2 0-15,0 0 0 16,1 0 0-16,-1 3 0 16,0 0 2-16,-2 1-2 15,1-1 5-15,1 0-5 16,-2 1 2-16,1 1-2 0,-2 1 2 16,1-3 0-16,-1 0-2 15,2 1 0-15,-1-1 0 16,3 1 1-16,-4 2 0 15,3 0 0-15,-3-1-1 16,3 1 1-16,-3-2-1 16,4 2 0-16,-4-3 1 15,3 0-2-15,0 0 1 16,-2 0 0-16,2 0 1 16,-1 0-1-16,1-1 0 15,1-1 0-15,-1-1-1 16,2 4 1-16,-1-1 0 15,1-1 0-15,-2 1 1 0,0-1-1 16,3-2 1 0,-3 1 0-16,1-1 0 0,2 0-1 15,-2 0 1-15,1 2-1 16,-1-2 0-16,-1 3 0 16,0 1 1-16,1-1 1 15,-1 2-1-15,1-3-1 16,2-2 0-16,-3 3 0 15,1-2 0-15,1 0 0 16,1 1 0-16,1-2 0 16,1 0 0-16,-2-1 2 15,0 1-2-15,0 2-1 16,-1-1 1-16,0 2-1 16,-1-1 2-16,2 0-1 0,1 0 0 15,3-1 0-15,-4 0 0 16,3-4 1-16,0 2-1 15,3 0 0-15,-3-2 0 16,1-1 1-16,3-2 0 16,3 0-1-16,-3 5 0 15,-1 0 0-15,-2 1 1 16,-3 2-1-16,3-1 2 16,-3 1-2-16,3-4 0 15,2 4 1-15,5-3-1 16,-7 1-1-16,4 3 1 15,-3 0 1-15,-1 1-1 16,-1 3 0-16,-5 1 0 0,2-3 0 16,-2 4-1-16,1-1 1 15,-4 1 1-15,2 0-1 16,-1 1-1-16,-1 0 1 16,3-2-2-16,2 2 2 15,1-3 0-15,3 0 0 16,5 1 0-16,5-3 0 15,-7 4-1-15,-3-1 0 16,-1 1 1-16,2 1 0 16,2 0 0-16,5 0 0 15,2 0 0-15,-1-1 0 16,1 1 0-16,-4 0-2 0,-3 0 1 16,1 0 1-16,-1 0 0 15,-3 0 1-15,1 0-1 16,3 0-1-16,-1 2 1 15,0 1 0-15,4 2 0 16,-5-1-2-16,2 0 1 16,0 2 1-16,1-2-1 15,-3 0 1-15,1 2 0 16,4 0-1-16,-2 1 1 16,2 0 0-16,3 1-1 15,-5 0 1-15,1 1-1 16,-2-1 1-16,-4-1-1 15,2 2 1-15,-2 0 0 16,0 1 0-16,1-1 0 16,-2 1 0-16,-1 1-1 0,0-1 1 15,2 0 0-15,-4 0 0 16,0 0-1-16,1 0 1 16,-3 0 0-16,2 1 0 15,0 2 1-15,1 2-1 16,3 2 0-16,-7 0 0 15,3 0 0-15,0 0 1 16,-2-2-1-16,1-1 1 16,0 1-1-16,-2-1-1 15,1 0 1-15,-1 0 1 16,0 1 0-16,-3 1-1 16,3-2 0-16,-3 0 0 0,0 1 0 15,1-1 0-15,-1 1 0 16,2 0 1-16,-2 4-1 15,0 2 0-15,0 3 0 16,0 1 2-16,0 0-2 16,0-6 1-16,0-1-1 15,0-1 0-15,0-3 0 16,0 2 0-16,0 0 0 16,0 1 0-16,0 2 0 15,0 4 0-15,0 1 1 16,0 4-1-16,0 3 0 15,0 2 1-15,0 2-1 16,0 0 1-16,0 2-2 0,-2-1 2 16,1-6-2-1,1-2 1-15,0-1 0 0,-3-3 0 16,3 0 1-16,0 0-1 16,-3 0 0-16,3 3 0 15,0 5-1-15,-3 5 2 16,3 3-1-16,-4-1 0 15,4 6 0-15,0-4 1 16,0 0-1-16,0-3 0 16,0-1 0-16,0-2 0 15,0 1-1-15,0-1 1 16,0-3 0-16,0 5 1 0,4-5-1 16,2 1 0-1,-3-2 0-15,4-3 2 0,0 2-2 16,2-5-2-16,0-1 2 15,5-3 2-15,-4 2-2 16,4-6-1-16,1 0 1 16,-2 2 0-16,3-2 1 15,0 2-1-15,0-1 0 16,-1 0 1-16,0-1-1 16,-3 0 0-16,2-1 0 15,-2 0 0-15,5-4-1 16,-5 1 1-16,1-2 0 15,1-1 0-15,-2 1 0 16,1-2 0-16,-3-2 0 0,3 0 0 16,-3 0 0-16,-1 0 1 15,1 0-1-15,1-1 0 16,-2 1 0-16,0-2 0 16,1 1 0-16,0-2 0 15,3 0 0-15,-5-1 0 16,3 3-1-16,-2-3 1 15,1 1 1-15,1-1-1 16,-4 0 2-16,1-1-2 16,2 0 0-16,-4 1 0 15,-2-3-2-15,3 1 1 0,-4-1 1 16,1 0 0 0,-3 0 0-16,2 0 0 0,0 0 1 15,0 0-1-15,-1 0 0 16,-2 0 0-16,0 0 0 15,0 0-1-15,0 0-1 16,0 0-2-16,0 0-6 16,-2-4-19-16,-15-9-53 15,-8 0-27-15,-2-1-189 16</inkml:trace>
  <inkml:trace contextRef="#ctx0" brushRef="#br0" timeOffset="65527.6874">20626 3738 156 0,'-4'-10'72'15,"3"7"-60"-15,1 3 9 16,0 0 38-16,0 0-16 16,0 0-17-16,0 0-2 15,0 0-6-15,1 0-10 0,12 0-7 16,7 9 8 0,9 3 10-16,7 5-13 0,-7 0-3 15,0 0-3-15,-7 2 1 16,-2-4 0-16,-11-1-1 15,-5 3 0-15,-4 3-1 16,-6 4 1-16,-24 4 1 16,-12 1-1-16,-7 0 0 15,4-5 1-15,10-6-1 16,9-5 1-16,12-2-1 16,8-2-1-16,1-2 1 15,5-3-4-15,0-1-3 16,0 1 1-16,0 0 2 15,8 2 2-15,6-1 2 16,4 1 0-16,8 0 2 0,4-4-1 16,2-2 2-16,6 0-3 15,0 0-5-15,0-9-21 16,-6-8-74-16,-2-4-18 16,-4-2-20-16</inkml:trace>
  <inkml:trace contextRef="#ctx0" brushRef="#br0" timeOffset="65954.8148">21061 3746 203 0,'3'-1'28'0,"-1"1"-10"16,-2 0 16-1,0 0-9-15,0 14-22 0,-6 10 6 16,-7 11 13-16,-6 7 5 15,3 5 11-15,3-2-16 16,1-1-7-16,6-5-5 16,6-4-2-16,0-10-7 15,1-6-1-15,16-6-3 16,-2-6 3-16,5-3 3 16,6-4 1-16,1 0 4 15,4 0-5-15,-3-11 0 16,-7 0 1-16,-4-3-2 15,-11-1 4-15,-6-1-3 16,0-1 4-16,-16 1-3 16,-7 2-3-16,-6 3 0 0,-3 4-1 15,-4 1 0-15,0 5-1 16,5 0 0-16,8-1-1 16,9-1 0-16,7 2-1 15,4 0-8-15,3-1-1 16,0 2-8-16,0-1-26 15,0-1-75-15,10 1-51 16</inkml:trace>
  <inkml:trace contextRef="#ctx0" brushRef="#br0" timeOffset="69300.4759">20859 4389 132 0,'0'-2'18'0,"0"0"-8"16,0-1 28-16,0 3 8 0,-10-1-14 15,0 1 4-15,-3 0-10 16,1 0 0-16,-3 0-7 15,1 10-6-15,0 7-2 16,-3 6 1-16,1 2-1 16,7 3 0-16,3-4-6 15,6-1-2-15,0-4-3 16,12-2 1-16,10-4 5 16,5-6 14-16,3-4-10 15,-2-3-4-15,2 0 3 16,3-11 2-16,4-9-3 15,-1-4-5-15,-6 0 2 0,-10 1-3 16,-12 3 7-16,-8 0-4 16,-3-1-5-16,-16 1-1 15,-8 2 0-15,0 6-4 16,-9 3-3-16,3 5 1 16,1 4-10-16,0 0-23 15,7 0-42-15,5 9-73 16</inkml:trace>
  <inkml:trace contextRef="#ctx0" brushRef="#br0" timeOffset="69659.3382">20840 4651 74 0,'-7'12'143'15,"-5"4"-126"-15,-2 5 25 16,-2 3 9-16,1 3-21 15,0 0-2-15,3-5-2 16,6-4-14-16,6-3-9 16,0-5 0-16,3 0-3 15,16-6 1-15,6-3 7 16,5-1 2-16,6 0 1 16,-4-8-4-16,3-9-3 15,-2-2 5-15,-8 1-5 16,-7-1 3-16,-8-4-4 0,-10 1 3 15,0 0 0 1,-4 0-2-16,-19 2 1 0,-3 4-4 16,-7 3-1-16,3 5-1 15,3 4 0-15,1 1-9 16,10 2-23-16,9-1-15 16,1 1-51-16,6-1-36 15</inkml:trace>
  <inkml:trace contextRef="#ctx0" brushRef="#br0" timeOffset="69982.2057">21100 4631 209 0,'0'17'14'0,"0"3"5"0,0 2 21 15,2 5-21-15,5-3 6 16,6-1-5-16,3-8-9 15,3-3 10-15,5-5-6 16,1-6 3-16,5-1-6 16,1 0-1-16,0-17 1 15,-3-3-5-15,-12-1 0 16,-9-2 3-16,-7 1-2 16,0-1-3-16,-12 3 3 15,-12 3-2-15,-5 2-6 16,-6 5-2-16,-2 3-2 15,-1 3 0-15,5 1-16 0,8 0-18 16,6 1-36-16,4-1-33 16,8 0-77-16</inkml:trace>
  <inkml:trace contextRef="#ctx0" brushRef="#br0" timeOffset="70754.2079">21317 4438 225 0,'0'-6'23'16,"0"-4"-3"-16,0 0 25 15,-10-4-12-15,-4-2-4 16,-4 0-20-16,-6-1 17 16,-5-1-4-16,-3-2-7 15,-6 2-5-15,-6 2 0 16,-6 0-3-16,-2 5-5 16,-1 3-2-16,-2 2 0 15,3 3 1-15,-1 3 3 16,-1 0-2-16,3 0-2 0,1 9 2 15,5 9-2-15,6 3 0 16,8 3 0-16,10 6-2 16,5 3 2-16,6 6-4 15,6 6-1-15,4 3 5 16,0 4 1-16,7 3-1 16,14 1 2-16,7 4-1 15,7-6-1-15,7-1 2 16,5-8-1-16,3-4-1 15,0-4 0-15,-3-8-2 16,-1-3 2-16,-3-6 0 16,2-5-1-16,0-6 1 15,2-8 0-15,1-1 1 16,3-4 1-16,-5-13 3 16,-1-5 2-16,-6-4-2 0,-5-4 7 15,-2-2-4-15,-6-6-1 16,0-3 5-16,-7-6-10 15,-4-4 0-15,-3 1 1 16,-3 1-1-16,-5 9 4 16,-2 1-2-16,-2 7-3 15,0 4 3-15,0 5-4 16,-5 6 0-16,-2 5 4 16,-3 3-2-16,2 2-1 15,-1 0-2-15,-1 3 0 16,-1-2-3-16,4 3 3 15,-7-1-3-15,4 1 0 0,-1 0-10 16,3 3 4-16,-3 0-10 16,0 0-10-16,-3 0-32 15,-6 0-60-15,-2 0-90 16</inkml:trace>
  <inkml:trace contextRef="#ctx0" brushRef="#br0" timeOffset="72133.7043">17282 5561 95 0,'0'0'29'0,"26"0"12"0,12 7 41 16,5 3-19-16,9 0-26 15,3 1-1-15,10 0-3 16,7 2-1-16,2 0-12 16,3 0-3-16,5 1 0 15,6-2-7-15,3 2-2 16,0 0 0-16,-7 2-3 16,-7 1-5-16,-8 0 1 15,-4 2 0-15,3 0 0 16,3 1-1-16,4 0 0 0,-3-1 1 15,-1 2 2-15,-4-1-1 16,-4 4-2-16,-5-1 0 16,0-1 1-16,-3 4 4 15,1-2-4-15,3-2-1 16,-1-1 1-16,14-2 0 16,-1-2 0-16,7-3 0 15,-2-1-1-15,-4-4 1 16,1 2-1-16,-9 1 1 15,-3-1-2-15,-6 2 2 16,-2-3-1-16,-1 5 0 16,-6-1-1-16,-4 0 1 15,-7 1 0-15,0 0 0 16,-4-2 0-16,-4 4 0 16,-2-5 0-16,-3 4 1 0,-2-3-1 15,-1-2 0-15,0 3-1 16,-2-1 1-16,1-2 0 15,-3 0 0-15,0-2-3 16,-2-1 1-16,4-4-5 16,-5-1-9-16,-2-3-3 15,-4 0-23-15,-3-1-62 16,-3-9-152-16</inkml:trace>
  <inkml:trace contextRef="#ctx0" brushRef="#br0" timeOffset="72614.002">20387 6073 214 0,'3'0'40'15,"-2"13"-39"-15,3 3 34 16,-1 0-8-16,7-2-4 16,2 5 0-16,4-4 0 15,1 1-4-15,2-2-1 16,1 0-5-16,2 0-1 0,-1-1-3 16,-3 0-7-1,1-2 2-15,0 0 0 0,-4 1-3 16,-3-3 1-16,-1 1 2 15,-2-2-1-15,-3 1 4 16,1 1-4-16,-6-3 5 16,-1 3-6-16,0-1 3 15,-7-1-2-15,-6-1-1 16,-7 0 3-16,-1 0-3 16,-4 1 0-16,-3 1-2 15,-5-1-3-15,4 1 2 16,3-2 1-16,3 0 0 0,7-1-2 15,0-2-4-15,0-1-6 16,2-2-16-16,-1-1-25 16,-2 0-59-16,-1 0-121 15</inkml:trace>
  <inkml:trace contextRef="#ctx0" brushRef="#br0" timeOffset="74579.9642">21624 3671 160 0,'0'-9'2'16,"0"-3"1"-16,0 7 2 15,0 1 2-15,0 1-1 16,0 1 6-16,0 1-12 15,0 0-1-15,3 1-47 16</inkml:trace>
  <inkml:trace contextRef="#ctx0" brushRef="#br0" timeOffset="76559.0954">21615 3553 111 0,'0'-10'27'0,"-3"6"-16"15,0 1 8-15,0 2-4 16,0-1-7-16,2 1-8 16,-2 1 7-16,3 0 0 0,0 0 11 15,0 0 0-15,0 0-15 16,-3 8 2-16,-2 5 2 15,-1 1 1-15,1 1 8 16,-3-1-4-16,3 2 16 16,-1 0-9-16,2-2 2 15,-2 1 7-15,3-1-12 16,-5 0-4-16,5-1 2 16,0 1-4-16,-1 4 0 15,-1 1 0-15,-1 8 11 16,0 5-11-16,1 6 9 15,-1 6-13-15,-1 5 8 0,1 4-6 16,-4-1-1-16,4 3 1 16,0 2-6-16,2 3 2 15,1 2 6-15,-4 2-7 16,-1 1 3-16,2-2 0 16,-2 3-3-16,1 2 4 15,0 3-5-15,1-1 4 16,-4-1 2-16,0-1-7 15,-2-4 3-15,2 0 0 16,-5 3 0-16,1-1 0 16,0 4-4-16,0-4 3 15,0-3 0-15,1-1 0 16,6-4-1-16,-7-2 0 0,5-3-1 16,-1 0 0-1,1-4 2-15,-5 0-3 0,2-1 4 16,1 1-2-16,2 2-1 15,-5-1-1-15,4-6 0 16,1-1 0-16,4-7 0 16,2-3 2-16,2-5-1 15,1-4-2-15,0-3 2 16,0-2-2-16,0-2 1 16,0-5 0-16,0 1 0 15,1-5-1-15,1-2 0 16,1-3 1-16,-3 0-1 15,1-2-1-15,1 0 2 16,2-1 0-16,2 2 1 0,4 1 0 16,4-3-1-16,4 0 0 15,5 0 0-15,0 0 1 16,7 0-1-16,2-3 1 16,0-1-1-16,4 1 0 15,4 1 0-15,1 1 0 16,4 1 0-16,-2 0 1 15,2 0 0-15,-2 0-1 16,-3 0 1-16,2 0-1 16,-1 0 1-16,0 0-1 15,5 0 0-15,2 0-1 16,5-3-1-16,6-2 1 16,-4-1 1-16,-4-2-1 0,-2 3 1 15,-4 0-1-15,-2 4 1 16,-4 1-2-16,-5 0 2 15,-3 0 0-15,-1 0 0 16,-2 0-1-16,1 0 3 16,-6 0-2-16,-1-2 0 15,-3 1 0-15,-4-2 0 16,0 0 0-16,-3 0 2 16,0-1-2-16,-5 0 0 15,1-1 0-15,-1-2 1 16,2 0-1-16,-3 3 0 15,2-3 1-15,-5-2-1 0,1 2 1 16,-1-5 0-16,0-1 0 16,0-4-1-16,1-4 1 15,2-7 2-15,3-9-1 16,5-14 0-16,1-8-1 16,5-10 1-16,7-9-1 15,5-6 1-15,-1-7 0 16,2-3 2-16,-3-1-1 15,-7-1 0-15,-4 4 0 16,-10-1 1-16,-2-2-3 16,-4-9-1-16,0-7 2 15,-2-5-2-15,2 3 0 16,0 6 0-16,0 6 0 0,2 5 0 16,-1 8 0-1,-4 9-2-15,0 7 1 0,0 7 1 16,-3 6 1-16,-3 2-1 15,2 4-1-15,1 2 1 16,1 1-1-16,2 7 1 16,0 7 0-16,0 11 0 15,0 11 0-15,0 6 0 16,-3 1-3-16,-1 1-1 16,-3 0 0-16,1-1 2 15,-4 1 2-15,1 2 0 16,-2-2 0-16,-1 3-1 0,-5 1-1 15,-1 2 2 1,-7-2-1-16,-9 2-1 0,-12 0 2 16,-1 0-1-16,0 0 1 15,-4-4 0-15,-2-3 0 16,-8-1 0-16,-4-3 0 16,-6-3 1-16,-1-5 0 15,-5 0-1-15,-8-2 0 16,-7 2 1-16,1-2 0 15,9-1-1-15,13 1 0 16,13 2 0-16,11 0-1 16,6 4 1-16,10 2 0 15,10 4-1-15,12 2-2 16,4 3-5-16,3 1-13 16,0 3-12-16,0 0-18 0,6 17 3 15,17 13-9-15,12 12-63 16,7 15-54-16</inkml:trace>
  <inkml:trace contextRef="#ctx0" brushRef="#br0" timeOffset="77198.1894">22654 5778 384 0,'-17'0'5'15,"-5"4"-3"-15,-8 28 14 16,12-4-12-16,-3 1-2 16,9 7 5-16,3-4-4 15,9-4 3-15,0 1-6 16,12-11 2-16,15-5-2 16,2-5 13-16,6-8 7 15,2 0-8-15,4-3-3 16,5-12 3-16,2-5-1 15,-1-4-2-15,-10-6-4 0,-11-2 3 16,-14-1-2-16,-12 2-1 16,0 6 0-16,-12 2 0 15,-17 6 0-15,-6 5-2 16,-3 5-1-16,0 4-1 16,3 3-1-16,7 0-1 15,7 0-11-15,5 0-23 16,7 1-32-16,-2 5-54 15,7 2-119-15</inkml:trace>
  <inkml:trace contextRef="#ctx0" brushRef="#br0" timeOffset="77563.1548">22687 5980 304 0,'-26'17'24'15,"-3"3"-22"-15,2-1 31 16,5 1-16-16,9 0-4 16,3-3-4-16,8 0 1 15,2 0 3-15,6-2-2 16,7-2 0-16,9-3-8 16,2-4 1-16,2-6 4 15,1 0-3-15,0 0 3 16,-4-9 0-16,0-4-1 15,-7-4 1-15,-4 2-6 0,-8-3 5 16,-4 1-2-16,0 0 4 16,-4 2-4-16,-17 1-2 15,-4 7 2-15,-3 2-3 16,1 2-1-16,1 3-1 16,8 0 0-16,5 0-7 15,6 0-11-15,0 0-26 16,6 3-43-16,1 0-92 15</inkml:trace>
  <inkml:trace contextRef="#ctx0" brushRef="#br0" timeOffset="77805.0088">22966 5959 88 0,'2'-3'184'0,"1"-3"-184"16,-3 5 38-16,0-1-14 16,0 1-14-16,0 1-7 15,0 0-3-15,0 0 0 16,0 0-2-16,0 0 1 16,1 0-5-16,2 0-1 15,1 0-5-15,-4 0-32 16,0 0-50-16</inkml:trace>
  <inkml:trace contextRef="#ctx0" brushRef="#br0" timeOffset="79574.0479">21698 4099 23 0,'0'0'53'0,"0"0"-28"15,0 0 15-15,0 0 5 16,3 0-7-16,-1 0 2 16,-2 0-3-16,0 0-13 15,0 0-8-15,1 0-2 16,-1 0 0-16,2 0-5 15,-2 0-1-15,0 0 2 16,0 0 3-16,0 0-3 16,1 0-2-16,-1 0-6 0,0 0 0 15,0 0 2 1,0 0-4-16,0 0 1 16,0 0 1-16,0 0-2 0,0 0-4 15,0 0-20-15,0 0-27 16,0 0-44-16,0 0 13 15,0 0-5-15</inkml:trace>
  <inkml:trace contextRef="#ctx0" brushRef="#br0" timeOffset="80931.38">21557 3910 80 0,'-9'0'34'16,"3"4"-14"-16,6-1 11 16,0-2 8-16,0 2-5 15,0-1-11-15,0-1 5 16,0 0-2-16,0 2-17 16,2 0-6-16,5 1 9 15,2 0 2-15,5 2-2 16,4 0 2-16,6-2 0 0,2 0-5 15,0 0-1 1,2 1-7-16,-9-1 5 0,2 0-6 16,-6 1 1-16,2-1 1 15,-1 0-1-15,0-1-1 16,-4 0-1-16,-6 0-1 16,-2-2-23-16,-4 0-5 15,0 1-16-15,0-1-36 16,0-1-26-16</inkml:trace>
  <inkml:trace contextRef="#ctx0" brushRef="#br0" timeOffset="82049.6014">21725 3869 102 0,'0'-2'32'16,"0"2"-3"-16,0 0 15 16,0 0-13-16,0 0-15 15,0 0-2-15,0 0-1 16,0 0-5-16,0 0 4 15,0 0-4-15,0 0-1 0,0 0-3 16,0 0 1-16,0 0-5 16,0 0 0-16,0 0-1 15,0 0 1-15,0 0 0 16,0 0 0-16,0 0 0 16,0 0 0-16,0 0 2 15,0 0 2-15,0 0 0 16,0 0 3-16,0 0-1 15,0 0 0-15,0 0 0 16,0 0-1-16,0 0 1 0,0 0-1 16,0 0-1-1,0 0 1-15,0 0-4 0,0 0 5 16,0 0-3-16,0 0-1 16,0 0 1-16,0 0-1 15,0 0 0-15,0 0 3 16,0 0-2-16,0 0 4 15,0 0-3-15,0 0 3 16,0 0-2-16,0 0-1 16,0 0 3-16,0 0-3 15,0 0 2-15,0 0-2 16,0 0 0-16,0 0-1 16,0 0-2-16,0 0 0 15,0 0 0-15,0 0-1 16,0 0 0-16,0 0 0 0,0 0 0 15,0 0 1 1,0 0-1-16,0 0 0 0,0 0 0 16,0 0-1-16,0 0 0 15,0 5 0-15,0 5-1 16,0 3 2-16,0 4 1 16,-1-1-1-16,-2 2 0 15,-2 4 1-15,-1-4-1 16,3 1 0-16,-1-1 0 15,1-4 0-15,1-3 0 16,2-2 1-16,0-5-1 16,0 0 0-16,0-2 0 15,0-1-1-15,0 1 0 16,0-1 1-16,3 2 1 16,3-2 0-16,2 1-1 0,-1-2 1 15,7 0 0-15,-5 0 2 16,3 0-3-16,2 0 2 15,2 0-2-15,-2 0 0 16,3 0 2-16,4 0-2 16,-4 0 0-16,2 0 0 15,-8 0 1-15,0-2 0 16,-5-1 0-16,-3 1 0 16,0-3 1-16,-3 1 1 15,0-3 3-15,0-2-3 0,0-4-3 16,-8 1 1-1,-4-2-1-15,1 0 0 0,-6 0 0 16,2-2 0-16,3 3 0 16,1 1-3-16,1 2 1 15,3 3 0-15,2 3-1 16,1 1-7-16,-1 0-7 16,1 2-10-16,0-2-21 15,1 3-54-15,-4 0-103 16</inkml:trace>
  <inkml:trace contextRef="#ctx0" brushRef="#br0" timeOffset="84418.9382">18188 5348 188 0,'0'-6'10'0,"0"2"-3"16,0 2 22-16,0 2 13 16,0 0-15-16,0 0-5 15,0 0 1-15,0 0-7 16,0 0-4-16,0 0-3 15,0 9-2-15,-7 6 1 16,-4 5 3-16,-1 6-3 16,-1 6 0-16,-4 5 3 15,2 4-4-15,2 3 0 16,-5-4-3-16,6 1-2 0,-1-5 3 16,4-7-5-16,3-5 2 15,-2-8-1-15,2-6-1 16,5-5 1-16,1-5 0 15,0 0-1-15,0 0 0 16,0-9 1-16,15-17 6 16,0-4-7-16,4-6 3 15,2-5-3-15,-5-3 1 16,3-1 0-16,0 0-1 16,-3 2 0-16,-2 5-1 15,-4 4 2-15,-1 6-1 16,-2 10 0-16,-4 5 0 0,-1 8 2 15,-2 5-2-15,0 0 0 16,0 0-5-16,0 10-5 16,-3 15 9-16,-9 13 0 15,-9 8 1-15,-1 8 3 16,7-2-3-16,-3-2 1 16,6-8 2-16,3-6-1 15,3-9-2-15,6-7 2 16,0-6-1-16,0-8-1 15,0-6-3-15,0 0 3 16,3 0 3-16,9-11-2 16,7-12 4-16,4-8-3 0,0-6-2 15,0-6-1-15,-10-3-1 16,4-1-2-16,-8-2 1 16,-3 6 0-16,-2 15 0 15,-1 10 3-15,-3 11-2 16,0 7 1-16,0 0-2 15,-7 20-17-15,-20 17 19 16,-7 11 1-16,1 4 1 16,1-1 1-16,13-9-1 15,5-5 5-15,5-8-4 16,0-11 0-16,5-6-2 16,4-6 2-16,0-6 1 15,0 0 1-15,0 0-3 16,7-18 6-16,8-8-6 15,8-8-1-15,-1-8 0 0,-2-2-1 16,-6-1 1-16,-5 4-1 16,1 7-3-16,-3 12 5 15,-7 9-1-15,0 12 0 16,0 1 0-16,-7 15-3 16,-13 20 1-16,-10 15 2 15,-1 3 0-15,5 0 1 16,9-7-1-16,14-12 0 15,3-4 2-15,0-11-2 16,0-7 1-16,0-8 0 16,0-4-1-16,6 0 0 15,10-4 4-15,5-16 1 0,0-8-3 16,3-5-2-16,-2-4 4 16,-5-2-4-16,-4-2 0 15,-4 5 1-15,-5 4-1 16,1 11 1-16,-4 14 0 15,-1 7-1-15,0 0-5 16,0 24-1-16,-12 15 6 16,-8 5 0-16,-5 2 0 15,8-6 0-15,4-7 0 16,6-10 0-16,4-4 1 16,-1-6 0-16,2-9 0 15,2-2-1-15,0-2 1 16,0 0 4-16,0-9 0 0,0-11-1 15,15-13-3 1,2-9 0-16,0-8-1 0,5-2 1 16,-6-3-1-16,-1 5 0 15,0 11-1-15,-9 13 2 16,-3 16-1-16,-3 10 0 16,0 0-2-16,0 16-6 15,-6 21 5-15,-14 19 3 16,-6 15 1-16,-4 5 1 15,7-7-2-15,4-10 0 16,10-8 2-16,-4-10-1 16,5-8 0-16,3-10 2 15,5-10-3-15,0-7 2 16,0-6 1-16,0 0 0 0,3-14 3 16,14-14 0-16,-1-14 0 15,7-5-4-15,-7-10 0 16,2-4-2-16,0 1 0 15,-5 7 0-15,-4 19 0 16,-3 21 0-16,-6 13 0 16,0 8-3-16,-3 29-6 15,-13 15 9-15,-14 16 0 16,-1 2 1-16,4-2-1 16,5-20 0-16,14-11 0 15,2-12 0-15,3-12 0 16,3-6 1-16,0-7 5 15,0 0-5-15,3-16 6 0,11-13-3 16,5-12-2-16,4-9 0 16,0-6-1-16,1-7-1 15,0-8 0-15,-2 2 0 16,-8 11-1-16,-5 23 0 16,-9 25 0-16,0 10-1 15,-2 17-6-15,-18 25 5 16,-12 14 3-16,-8 11 1 15,4 2-1-15,8-14-1 16,12-14 1-16,9-10 1 16,3-10-1-16,1-10 0 15,3-5-1-15,0-6 0 0,8 0-9 16,10-13-1-16,9-10-23 16,2-4-51-16,-1-7-12 15,-4-5-43-15</inkml:trace>
  <inkml:trace contextRef="#ctx0" brushRef="#br0" timeOffset="85235.6094">19295 3985 29 0,'-4'0'96'16,"4"0"-56"-16,-3 0-13 15,3 0 8-15,0 0-5 16,0 0-5-16,0 0-4 16,-5 0-6-16,2 0-3 15,-3 1-3-15,-9 15 1 16,2 5 24-16,-7 3 0 15,4 0-16-15,3 0-8 0,3 5-2 16,3 10-3-16,-3 11 2 16,1 17 8-16,-8 17 0 15,-7 16 4-15,-4 15-3 16,0 8-9-16,1-2-3 16,5 0 1-16,-1-2 0 15,-2-8-1-15,-1-1-2 16,-2-4 2-16,3-5-3 15,-5-3 5-15,2-1-4 16,-5 2-1-16,1-3 3 16,3-7-2-16,0-10-1 15,6-15-1-15,3-9 5 0,5-12-5 16,1-7 0-16,7-8-3 16,2-8 6-16,4-9-3 15,1-4 0-15,0-4-4 16,0-2-6-16,0-1 5 15,0 0-5-15,0-3 1 16,1-15-5-16,7-10-17 16,-2-2-39-16,-1-4-140 15</inkml:trace>
  <inkml:trace contextRef="#ctx0" brushRef="#br0" timeOffset="85693.6606">19710 4397 208 0,'-10'0'68'0,"-4"0"-60"16,0 22 23-16,-5 16 13 0,-6 12-15 15,2 9-8 1,-1 9 6-16,2 9-13 0,3 7 1 16,1 3-1-16,-5 4-4 15,0 0 2-15,-2 6-4 16,-3 2 0-16,1 1-1 15,0-4-2-15,1-8-3 16,0-9 2-16,7-6-2 16,-2-8 0-16,6-5-1 15,8-6 2-15,7-4-3 16,0-8 0-16,0-3 0 16,3-9 0-16,5-3-3 15,-5-5-13-15,0-8-15 16,-3-7-32-16,0-7-55 15,0 0-42-15</inkml:trace>
  <inkml:trace contextRef="#ctx0" brushRef="#br0" timeOffset="85985.849">20028 5348 152 0,'3'28'85'15,"-3"14"-48"-15,-3 21 15 0,-20 10-8 16,-2 3-27-16,-1-4 1 16,6-7-5-16,6-6-10 15,1-4 2-15,4-2-2 16,3-10-1-16,-4-4-1 15,3-12-1-15,3-4-1 16,-1-3-11-16,4-10-36 16,1-9-85-16,0-1-39 15</inkml:trace>
  <inkml:trace contextRef="#ctx0" brushRef="#br0" timeOffset="86212.343">20216 5825 177 0,'-13'45'21'15,"3"2"-12"-15,-2 0 26 16,2 2 18-16,-1-2-22 16,-4 0 7-16,5-6-8 15,0-4 1-15,0-6-29 16,3-6-2-16,1-4-10 15,1-9-8-15,4-8-99 16,1-4-86-16</inkml:trace>
  <inkml:trace contextRef="#ctx0" brushRef="#br0" timeOffset="88139.462">22151 15329 275 0,'-59'-21'51'0,"19"-2"-17"16,-8 7 10-16,-1 12 9 16,-5 4-24-16,-2 0-12 15,2 0-6-15,5 0-1 16,7 3 1-16,5 9-2 15,4 6 1-15,-1 9-3 0,-2 12 0 16,0 13-6-16,3 15 6 16,8 6-6-1,11 3 0-15,7-2-1 0,7 7 0 16,12-5 0-16,19 4-1 16,9-8-1-16,11-3-4 15,4-10 2-15,11-10 3 16,7-11 2-16,10-15 0 15,7-20 5-15,2-6-3 16,1-34-1-16,1-15-1 16,-2-11-1-16,1-9 0 0,-9-5 0 15,-8-3 2 1,-18 1-2-16,-18 7 3 0,-15 9 3 16,-15 13-3-16,-10 8-1 15,-8 8 0-15,-19 4-2 16,-4 2 1-16,-4 7-4 15,3 1 5-15,0 5-2 16,5 4 1-16,7-2-1 16,6 6 1-16,10 1 1 15,-4 6-2-15,8 0-1 16,0 0-3-16,0 0-1 16,0 0 3-16,0 0 0 15,3 0 2-15,2 3-1 0,-2 0 2 16,-2 1-1-1,1-1 1-15,-2 0 1 0,0-3-2 16,0 1 0-16,0-1 0 16,0 3-1-16,0-3 1 15,0 0-1-15,0 0 0 16,0 0 1-16,1 0-1 16,-1 0 0-16,2 0 1 15,-2 0 0-15,1 0-1 16,-1 0-2-16,0 0 2 15,0 0-2-15,0 0 0 16,0 0 0-16,0 0-2 16,0 0 1-16,0 0-9 15,0 0-10-15,0 0-18 0,0 0-66 16,0 6-81-16</inkml:trace>
  <inkml:trace contextRef="#ctx0" brushRef="#br0" timeOffset="92271.2559">22182 15341 311 0,'-14'-19'31'0,"-11"-5"2"16,-9-5-24-16,-12 3 29 15,-5-1-15-15,11 3-8 16,-5-2 2-16,-7 4-6 16,-5 1-1-16,-2 4-1 15,-4 4-3-15,0 3 3 16,-3 10-5-16,1 0 3 15,-7 10-4-15,3 20 5 16,1 13 0-16,7 10-2 0,3 13 5 16,11 13-6-1,10 4-3-15,11 9-1 0,14 4-2 16,12-5 0-16,5 0-1 16,40-5-2-16,27-10 3 15,15-4-1-15,13-5 1 16,5-15-3-16,-4-9 4 15,8-10 3-15,3-16-1 16,-2-11-2-16,-4-6 0 16,-4-20-2-16,-8-18 2 15,0-12 2-15,-6-7-1 16,-2-11 2-16,-7-3 1 16,-10-4 0-16,-12 2 1 15,-11 1-2-15,-16 11-2 16,-17 5-1-16,-11 7 0 0,-2 6 0 15,-12 7-2 1,-12-1-6-16,-1 7 5 0,-4 4 0 16,5 3-4-16,6 6 5 15,4 4-1-15,8 6 3 16,3 4-2-16,-1 0-4 16,4 3-4-16,0 0-1 15,0 0-6-15,4 0-5 16,3 0 17-16,6 7 0 15,-2 2-2-15,-2 1-7 16,0 1 10-16,-2-1-7 16,-1-1 2-16,0 1-10 0,0-6-4 15,-3 3-27 1,-3 0-19-16,0-2-23 0,0-1-66 16</inkml:trace>
  <inkml:trace contextRef="#ctx0" brushRef="#br0" timeOffset="93914.6445">22116 15248 144 0,'-6'0'34'0,"5"0"-10"16,-2 0 32-16,3 0 13 15,-3 0-17-15,3-3-13 16,-5-1-9-16,2-1-5 15,-1 1-6-15,1-6-6 16,0 1-4-16,0-2 0 16,-2-9-1-16,2-3 0 0,0-6 7 15,0-11 2-15,-2-3 0 16,2-7-8-16,-4-2 3 16,3 2 2-16,1-6-4 15,-2-7 1-15,2-2-1 16,-2-9-2-16,5-5 0 15,0-7-5-15,0-10 2 16,8-5-3-16,8-5 1 16,4-7 1-16,1 4-1 15,-1 1 0-15,0 2-1 16,3-10 5-16,-1-12 0 16,10-25-7-16,17-29-1 15,9-13 0-15,5 4 1 16,-1 10 0-16,-7 9 0 15,-4 4 0-15,-2-1 0 0,-4-2 0 16,-3 1-1-16,-3 5-2 16,-2 0-1-16,1 3 1 15,-1 1-3-15,-5 2 2 16,1-4 3-16,0 2 0 16,0 3 0-16,-2 6 1 15,-2 10 0-15,-4 6 1 16,-1 5-1-16,3 4 1 15,3 0-1-15,0-3 0 16,2 4-1-16,3-2 0 16,3 2-1-16,1 8 1 15,3-2 0-15,3-2-1 0,1 3 1 16,3-6-1-16,-1 0 2 16,1 1 0-16,-4-1 1 15,1 0-2-15,-2 6 1 16,0 0 0-16,0-3 1 15,2 5 1-15,0 0 0 16,2-3-2-16,0 4 2 16,-1 3 0-16,-2 3-2 15,-2 4 2-15,1 2-1 16,-6-1-1-16,4 3 1 16,-2-3 1-16,1 6-2 15,-3 0-3-15,-3-1 3 16,-4 0 0-16,-10 4 0 0,-5 2 0 15,-8 8-2-15,-7 4 2 16,-1 4-6-16,0 3 3 16,-1 6 2-16,-11 7 1 15,-6 0-2-15,-2 4 0 16,-5 6-2-16,-5 2-6 16,-3 4 6-16,-7 5 0 15,3 4 3-15,0 3 1 16,2 3 0-16,2 2 0 15,-1-1-1-15,-4 3-1 16,-3 1-3-16,-1 3-3 16,-2 3 4-16,2 0-2 0,0 9 5 15,2-1 0 1,6-1 0-16,-5 3 0 0,4 0-3 16,-2 0 3-16,0 0 0 15,0 0 1-15,-1 0-2 16,-2 2-3-16,-2 1-4 15,2 0 3-15,2 1 0 16,6 4-2-16,-1-1-1 16,1 1-1-16,3 1-1 15,-7 1-9-15,-1 0 9 16,2 0 6-16,3 0 4 16,-4-3-47-16,0-7-71 15,1-3-148-15</inkml:trace>
  <inkml:trace contextRef="#ctx0" brushRef="#br0" timeOffset="94873.1937">22222 5238 204 0,'0'-11'19'15,"0"-2"-17"-15,10 2 22 16,-5-4 15-16,-4 4-24 16,3-2 0-16,-4-1 1 0,0 2 13 15,0-2-9 1,0-1 5-16,0 4 3 0,-7 0-24 16,0 1 10-16,-2 0-4 15,2 3 3-15,-1 3-3 16,1 1 2-16,0 3-9 15,2 0 2-15,-1 0-5 16,-2 4 0-16,-2 18 0 16,-3 13 1-16,-1 5-1 15,2 1 1-15,8-4-2 16,4-9 0-16,0-8-1 16,11-4 0-16,8-6-3 15,0-6 4-15,-1-4 2 16,4 0 2-16,0-4-3 15,-2-12 3-15,-4-1-2 0,-7-2 1 16,-4 1 1-16,-5 2-2 16,0 1 0-16,-11 3 0 15,-4 2-1-15,-3 2 0 16,1 3-1-16,3 3 0 16,4 1 1-16,2 1-1 15,7 0-1-15,1 0 1 16,0 0-3-16,0 0-4 15,0 0-12-15,0 0 0 16,3 0 8-16,3 0-5 16,0 0-26-16,-6 0-28 15,0 6-23-15,0 1-13 0</inkml:trace>
  <inkml:trace contextRef="#ctx0" brushRef="#br0" timeOffset="98803.7028">17240 5174 198 0,'0'10'71'0,"6"-3"-58"16,14 7-10-16,1 8 29 15,3-4-1-15,8-3 4 16,11 1-11-16,7-2 5 16,7-1-3-16,-2 0-11 15,3-2 0-15,0 1-3 16,1 1-6-16,-1-2-2 0,1-1 2 16,6-3-1-16,3-7 4 15,10 0-3-15,-1-4-2 16,1-17 2-16,1-7-2 15,-6-9 1-15,3-5-3 16,-1-3-2-16,-7-4 3 16,-3 0-1-16,-10 3 0 15,-9-1-1-15,-11-5 0 16,-3-1 3-16,-5-1-1 16,-9-4 3-16,0 0-1 15,-9 0 1-15,-2-7-1 16,0-4-5-16,-4-5 3 15,-1 1-1-15,-2 4-1 0,0 7 2 16,0 2 2-16,3 7-2 16,0 1-1-16,1 0 1 15,3 0-1-15,3-3-1 16,2-1 2-16,7-3-3 16,1-3 0-16,3 3 0 15,3 2 0-15,-1 8 3 16,-1 8-3-16,2 4 0 15,-4 2-1-15,2 1 1 16,-3-1 3-16,6-2-2 16,-4 2-1-16,6-3 1 15,-4 1 1-15,2 2-2 0,-6 3 2 16,3 2-2-16,-2 1 0 16,-1 7 0-16,-5 2 1 15,-1 3 0-15,-1 4-1 16,-4 1 0-16,0 2 0 15,-2 2-1-15,3 1 1 16,-1 0 0-16,-4 0 0 16,7-1-1-16,0 0 1 15,3 1 0-15,-3 1 0 16,-3 0 1-16,3 1-1 16,0 0 0-16,-4 2-1 15,-2 1 1-15,-4 0 0 16,-1 2 0-16,-2 0 1 0,0 0-1 15,0 0 0-15,0 0-2 16,0 0 2-16,0 0 2 16,0 0-2-16,2 0 0 15,-2 0 0-15,0 0 0 16,0 0 1-16,0 0 0 16,0 0-1-16,0 0 0 15,0 0 1-15,0 0 1 16,0 0-2-16,2 0 2 15,3 0-2-15,1 0 1 16,4 0-1-16,2-1 1 16,0 0 0-16,3-1-1 0,-3-1 1 15,1 1 0 1,4-3 0-16,-5 1 0 0,2 1 0 16,-2 1 1-16,2 0-2 15,-2 2 0-15,1 0 0 16,4 0-2-16,-5 0 2 15,1 0 0-15,-3 0 2 16,4 3-2-16,-5 1 0 16,1 2 0-16,2 1 1 15,2 0 0-15,-4 3-1 16,2 0 0-16,0 0 0 16,-1 1 2-16,-1-1-1 0,0 1-1 15,-2-1 0 1,0-2 0-16,-1-1 0 15,-1 2 0-15,0 1 0 0,-2 0-1 16,2 2 1-16,-2 3 0 16,-1-1 0-16,-1 2 0 15,-1 0 1-15,1 1-1 16,-2 2 1-16,0-1-1 16,0 0 0-16,0 2 1 15,0-2-1-15,0 2 0 16,0 0 0-16,0-1 0 15,0 1 1-15,0-1-1 16,0-1 0-16,-3 0 0 16,1 5 0-16,-2-1 0 15,1 1 1-15,-3 1-1 0,2-3 0 16,-2 5-1-16,0 2 1 16,-2-2 0-16,-2 4 2 15,1-3-2-15,0-3 0 16,-1 0 1-16,3-3-1 15,1-3 1-15,0 2-2 16,0 1 2-16,-1 1-1 16,3 2 0-16,-5-2 0 15,2 1 0-15,3 1 0 16,-3 4 0-16,2 0 0 16,1 2 0-16,-2 1 1 15,3 0 0-15,-3 0-1 0,2 0 0 16,-2-2 0-16,1-1 0 15,3-3-1 1,1-1 1-16,-1 0 1 0,-1 4 0 16,-1 1-2-16,-2 3 2 15,2 0 0-15,-1-4-1 16,4 1 0-16,1-4-1 16,0 0 1-16,0-1 0 15,0-1 0-15,0 2 0 16,0 0 1-16,0 1-1 15,0 1 1-15,0 1-2 16,0 0 2-16,0-1-1 16,4 1 0-16,2-1-1 0,0 0 1 15,-2 0 1 1,2-2-1-16,1-1-1 0,-4 0 1 16,4 0 0-16,-4-1 1 15,1-2-1-15,1-1 1 16,-1-1-1-16,1 4 0 15,-1-2 1-15,2 0-1 16,-2 0 0-16,0-1 1 16,2 3-1-16,-3-2 0 15,1 1 0-15,2 1-2 16,0-2 2-16,1 2 2 16,-1-1-2-16,1 2 0 0,3 1-1 15,-6-1 2 1,2-1-2-16,2-1 2 0,-1-1-2 15,4 1 1-15,-2-1 0 16,-2 2 0-16,5 0 1 16,-3-1-1-16,2 2 0 15,0 0 0-15,-2-1 0 16,0-3 0-16,1 3 0 16,3-3 0-16,-6-1 0 15,5-4 0-15,-2-1 0 16,0-1 0-16,3 1 1 15,-1 0 0-15,0-1-1 16,3 1 1-16,0 0-2 16,-1-1 2-16,2-2-1 15,0 0 1-15,-1 1-1 0,3-1 0 16,-5-1 0-16,3 0 2 16,0 0-2-16,-5-1-1 15,1-2 1-15,0 2 0 16,-1-1 0-16,-2 1 0 15,1-2 0-15,-1 3 0 16,2 0 0-16,-1-2 1 16,0 2-1-16,1-2 0 15,0 1 0-15,2 1 0 16,-4-2 0-16,4-1 1 16,1 2-1-16,-1-2 0 15,-3 0 0-15,1-1 0 0,-1 0 0 16,-2-2 1-16,-1 1 0 15,1-3-1-15,0 3 0 16,-2-2-2-16,-1-2 2 16,3-1 1-16,-5 0-1 15,0 0 0-15,1 3 0 16,-3-1 0-16,1-2 0 16,-1 0 0-16,-1 0 0 15,0 0 0-15,0 0 0 16,0 0 0-16,0 0 2 15,2 0-2-15,-2 0 0 16,1 0 0-16,1 0-1 16,-1 0 1-16,-1 0 0 0,2 0-1 15,-1 0-1 1,1 0 2-16,-2 0 3 0,0 0-3 16,0 0 0-16,0 0-1 15,0 0 2-15,0 0-1 16,0 0 0-16,0 0 1 15,0 0-2-15,0 0 2 16,0 0 0-16,0 0-1 16,0 0 0-16,0 0 0 15,0 0 0-15,0 0 2 16,0 0-2-16,0 0-2 16,0 0 2-16,0 0 0 0,1 0 0 15,-1 0 0 1,0 0-1-16,0 0 1 0,0 0 0 15,0 0 0-15,0 0 0 16,2 0 0-16,-2 0 0 16,0 0 0-16,0 0 0 15,0 0 1-15,0 0-1 16,0 0-1-16,0 0 1 16,0 0 0-16,0 0 0 15,0 0 0-15,0 0 0 16,0 0-1-16,0 0 1 15,1 0-1-15,-1 0 0 16,0 0 0-16,0 0 1 16,0 0 0-16,0 0-1 15,0 0 0-15,0 0 1 0,0 0 0 16,0 0 0-16,0 0-1 16,0 0 0-16,0 0 0 15,0 0-1-15,0 0-1 16,0 0 2-16,0 0-1 15,0 0 0-15,0 0 0 16,0 0-1-16,0 0-3 16,0-2 0-16,0-1 0 15,0-1 1-15,0 1-2 16,0-4-3-16,0-2-1 16,-1-3-4-16,-2-3-16 15,-6-5-23-15,-4-3-61 0,-9 1-172 16</inkml:trace>
  <inkml:trace contextRef="#ctx0" brushRef="#br0" timeOffset="99884.2766">19671 2946 1 0,'-3'-2'15'0,"-4"2"-15"16,0 0-2-16,0 0 2 16,-2 0 0-16,-1 1 2 15,1 6-2-15,-4 1 0 16,2 3-3-16</inkml:trace>
  <inkml:trace contextRef="#ctx0" brushRef="#br0" timeOffset="101053.5342">19892 3077 90 0,'-3'0'23'15,"-1"0"3"-15,4 0 4 16,0-1 11-16,0-1-6 16,0 1 2-16,-1-2-8 15,-1 2-13-15,-2-1-1 16,3-1 2-16,-2 1 2 0,-2 0-4 16,2-1-7-16,-3 2-6 15,-1 0 4-15,-3 1-3 16,-1 0 6-16,-5 0-7 15,1 4 2-15,-6 8-1 16,0 6 2-16,-3 6 3 16,2 7-2-16,-7 7 2 15,3 7 5-15,-4 9-2 16,-2 6-1-16,0 12 4 16,-7 11-1-16,-3 9-5 0,-1 10 2 15,-2 4-2 1,-1 5 3-16,2 5-5 0,-2 5 0 15,1 3-3-15,-4 2-2 16,0-2 2-16,0 0-3 16,-3 1 0-16,-3-1 3 15,-3 4 5-15,-4 3-7 16,-3 8 2-16,-4 4-2 16,1 0 0-16,4-2 0 15,5 4-1-15,1-5 0 16,13-9 0-16,6-8 0 15,7-18 0-15,9-6 0 16,-3-13 0-16,6-9 0 16,4-13 0-16,3-12-2 15,6-10 3-15,1-7-1 0,3-8 1 16,-2-10-1-16,3-7-1 16,1-4 0-16,1-5-1 15,0-1 2-15,0 0-1 16,0 0 1-16,0 0 0 15,0 0 0-15,0 0 0 16,-3 0-3-16,3 0-1 16,0 0 1-16,0 0-2 15,0 0-8-15,0-1 5 16,0-5-6-16,0 0-7 16,0 2-6-16,0 0-7 15,-1-2-11-15,-2 0-40 0,1-5-71 16</inkml:trace>
  <inkml:trace contextRef="#ctx0" brushRef="#br0" timeOffset="102755.629">22210 2146 250 0,'0'-21'14'15,"-13"-5"-1"-15,-20 3 19 16,-12 0 22-16,11 6-17 16,-7 1-3-16,-5 1-18 15,-6 1 0-15,-2 4 9 16,2 5-23-16,6 3 1 16,0 2 2-16,5 0-2 0,2 10 1 15,-4 11-1 1,1 10-1-16,-2 15 3 0,3 14 2 15,6 13-2-15,5 15 1 16,14 5-4-16,13 0-2 16,3 0 1-16,20-4-1 15,21 0 2-15,15 1-1 16,12-4 1-16,15-11-2 16,16-15 0-16,6-11 6 15,3-17-3-15,4-14-1 16,-6-12 1-16,4-6 0 15,5-17 0-15,0-17 7 16,-6-8-9-16,-15-9 7 16,-23-7-4-16,-19-7-1 15,-20-11 1-15,-20-8-2 0,-12-10-1 16,-17-3-2-16,-30 4 1 16,-14 4-4-16,-11 13 4 15,-7 11 4-15,3 12-2 16,0 10 0-16,9 12-1 15,5 8 2-15,9 9-2 16,14 6-1-16,11 2-1 16,14 3 1-16,9 2 1 15,5 1-1-15,0-1-4 16,0 1 4-16,0 0-4 16,0 0 3-16,0 0-1 15,0 0-1-15,0 0 3 0,0 0-1 16,0 2 0-16,0 4 2 15,0 0-1-15,0-3 0 16,0-2 2-16,0 0-2 16,0-1 0-16,0 0 0 15,0 0 0-15,0 0 2 16,0 0-2-16,0 0 0 16,0 0 0-16,0 0 0 15,0 0 2-15,0 0-2 16,0 0 0-16,0 0 0 15,0 0-2-15,0 0-2 16,0 0-9-16,0 0-11 16,0 0-9-16,3 0-19 0,0 5-51 15,-3 7 29 1,0 6-116-16</inkml:trace>
  <inkml:trace contextRef="#ctx0" brushRef="#br0" timeOffset="107361.1645">22683 3219 194 0,'-10'-5'23'0,"8"5"-15"16,2 0 28-16,0 0 28 15,0 0-22-15,0 0-20 0,0 0-9 16,0 0 1-16,3 0-5 15,0 0-3-15,6 0 2 16,0 3-1-16,6 7 0 16,7 2 2-16,8 7 5 15,5 5-2-15,-3 4 0 16,0 5-2-16,-2 2-5 16,-5 4 2-16,2 8-5 15,-2 6 11-15,2 5-9 16,3 1 7-16,-2-1-8 15,-1-2-1-15,-2-3 0 16,-1 2 1-16,-5 1 1 16,-3 3-2-16,-2 5 0 15,-6 7-1-15,-1 8-1 0,-2 11 2 16,-2 9 8-16,-3 0-3 16,0-2-5-1,0 2-2-15,0-4 2 0,0-2-2 16,0 0 0-16,-5-5 0 15,-4-1 3-15,-1 3-1 16,-3-1 0-16,-6-3 1 16,2 0-3-16,-6 2 3 15,2-1-3-15,-3 5 2 16,-1 3 0-16,0 1 1 16,1-3 2-16,4 0-1 0,0-4 0 15,-3-1-1 1,2 1 1-16,-3 2 0 0,-1-5 1 15,-2 1 0-15,2-1-1 16,1-1-1-16,-1 3 4 16,-1 2-5-16,3 0 0 15,-1-1-2-15,6-6 0 16,0-2 1-16,3-2 1 16,2 0-1-16,-1 0 0 15,-1-4 0-15,5-1 1 16,1-2 0-16,-3 3 0 15,4-4 1-15,1 4-2 16,1 1 0-16,-1 3 0 16,1 1 0-16,3 2-1 15,-2-2 1-15,2-3-1 0,1 0 1 16,2 0-1-16,0-4 2 16,0 2-1-16,0-5 0 15,0-1-1-15,0 1 2 16,0 0-2-16,0-1 0 15,-1 3 4-15,-1 3-2 16,1-2 1-16,1 1-2 16,0-2 3-16,0-6-4 15,0 0 0-15,0 1 1 16,0-2 0-16,0-2-1 16,3 3 0-16,0-2 2 15,-2 1-2-15,6 1 2 0,-4 3-1 16,1 3-1-16,6-1 0 15,-1 2 0-15,3 2 1 16,2 1-1-16,-2-4 1 16,2-1-1-16,2-3 0 15,-2-1 0-15,0 1 1 16,4-2-1-16,-3-2 1 16,-1-1-1-16,-2-1 0 15,-1 5 0-15,-1-2 1 16,-1-2 0-16,0 3-1 15,2 1 0-15,-4 2 1 16,1 3 0-16,1 1-1 16,-1-1 0-16,0-6 0 0,0 7 0 15,-2-3 0 1,2 5 0-16,0-5-1 0,1 2 1 16,3-1 0-16,-5 1 0 15,4 0 0-15,-1-2 0 16,-3 2 0-16,2 2 2 15,1-2-2-15,0 4 0 16,-1-3 0-16,0-1-2 16,3-3 3-16,-5 1-1 15,1-1 0-15,-2 1 0 16,1 2 0-16,-1-3 0 16,1-2 0-16,3-1 0 15,1-4 0-15,1-1 0 16,-1 1 0-16,1 0 0 0,-2 4 0 15,-1 1 1-15,3-1-2 16,-1 3 1-16,0-3 0 16,1 1 1-16,0-2-1 15,2 1 0-15,-5 3 0 16,1-3 0-16,0 1 0 16,3-5 0-16,1-2 0 15,1 3 0-15,2-4-1 16,-5 1 1-16,4 3 0 15,1-1-1-15,-1 1 1 16,2 3-1-16,0 1 1 16,0-2-1-16,2-2 1 15,0-6 0-15,-1-1-2 0,1 2 2 16,-4-2 0-16,4 1 0 16,-4-1 0-16,-1-3 0 15,4 0-1-15,-2-4 1 16,0 1-1-16,0 2 1 15,-1-2 0-15,-1 0-1 16,5 0 1-16,-1-5-1 16,1-1 1-16,2-2-1 15,0-1-2-15,2-2 3 16,-1-2-3-16,0-2 3 16,1-2 0-16,-3-2 1 15,2-2-1-15,0-3-1 0,0-4-1 16,-1 0-2-16,4-7 3 15,-1 2 0-15,-1-3 0 16,-1 2 1-16,-3-2 0 16,1-1 0-16,1-4 0 15,-4 1 2-15,1-3-3 16,0-1 1-16,-2 1-1 16,3-4 1-16,-5-1 0 15,2 3 2-15,2-5-2 16,3 0 2-16,2 0-2 15,1 0 3-15,-1-7-3 16,1-3 3-16,4-3 1 16,1-4-4-16,-1 0 3 0,4-1-2 15,-1-2 1 1,2 0 0-16,2 0-2 0,-1-3 2 16,1-3-2-16,-2 0 0 15,-2-1 0-15,-1-3 1 16,-3 0-1-16,2-2 0 15,-4 2-2-15,-2 2 2 16,-2 3 2-16,-1-5-2 16,-3 6 0-16,0 2 0 15,-5-4 2-15,2 8-2 16,-3-5 0-16,1 1 0 16,-1-1 0-16,-3 2-2 15,2-6 2-15,-5 2 0 16,1 2-1-16,-1-1 0 0,-3 2 1 15,1-1 0-15,-2 3 1 16,-2-1-1-16,1 1 0 16,1 4 0-16,-2 0 0 15,0 2 0-15,0 4 0 16,0 0 2-16,0 4-2 16,0 2 0-16,0 1 0 15,0 0 1-15,0 3-1 16,0 0 0-16,0 0 0 15,0 0 0-15,0 0-2 16,0 0 2-16,0 0-2 16,0 0 1-16,0 0-1 15,0 0-1-15,0 0 2 0,0 0 1 16,0 0-1-16,0 0 0 16,0 0 1-16,0 0 0 15,0 0-1-15,0 0 0 16,0 0 0-16,0 0 0 15,0 0 1-15,0 0-1 16,0 0-1-16,0 0 1 16,0 0 0-16,-3 0 0 15,-6 0 0-15,0 0-2 16,-3 0 0-16,0 0 3 0,0 0-1 16,0 0 1-1,-2 0 0-15,-3 0 0 0,-4 0-2 16,-3 3 2-16,-1 4 0 15,-3 3-1-15,-2 3 0 16,-3 4 1-16,0 0-2 16,5 1 0-16,0-1 1 15,3-3 0-15,2 2 1 16,0-2 0-16,7-4-4 16,1 2 4-16,3-2-2 15,3-3 2-15,5-1-2 16,2-5 1-16,2 2-4 15,0-3-1-15,0 6-1 16,3-2 3-16,15 6 4 16,4 0 0-16,8-3 1 0,6 2 0 15,6 0 1 1,5 0-1-16,4 2-1 0,5-2 0 16,0 1 0-16,2 2 0 15,-1-5-1-15,-2 2 0 16,-2-2 1-16,-3 0 0 15,-5-2 1-15,-2 2-1 16,-4-4-1-16,-3 1 1 16,-2-1 1-16,-5-3-1 15,-7 0 0-15,-1 0 1 16,-11 0 0-16,-2 0 1 16,-4 0 0-16,-4 0-1 0,0-3 2 15,0-4 2 1,0-5-4-16,0-8 0 0,-3-2 1 15,-4-3-2-15,-2-1 0 16,-5-1 0-16,2 4-1 16,-4 1-1-16,1 2 1 15,-3 3-3-15,3 1 3 16,-3 2 0-16,2 0 0 16,0 2 0-16,2 2 1 15,1 0 1-15,4 3 0 16,1 1 0-16,1 2-1 15,4 1 0-15,0 0 0 16,1 0 1-16,2 3-1 16,0 0-1-16,0-1 1 15,0 1 0-15,0 0 0 0,0 0 1 16,0 0-2-16,0 0 0 16,0 0 1-16,0 0 0 15,0 0 1-15,0 0 0 16,0 0-1-16,0 0 1 15,0 0 0-15,0 0 0 16,0 0-1-16,0 0-1 16,0 0 1-16,0 0 1 15,-1 0 1-15,1 0-1 16,0 0-1-16,0 0 0 16,0 0 0-16,0 0 0 15,0 0 0-15,0 0 1 0,0 0 0 16,-2 0-1-16,1-3 1 15,-1 3 0-15,1-3-1 16,-2-1 0-16,-2-2-1 16,2 2 1-16,-2-2 1 15,0-1-1-15,1 2 1 16,1-2-1-16,-1 3 0 16,1-2 2-16,0 2-2 15,0 1 1-15,2-2-1 16,-3 3 1-16,4-1 0 15,-2 3 0-15,1-4 0 16,-1 1 0-16,2 3 0 16,-1-3-1-16,-1 3 0 0,1 0 3 15,1 0-3 1,0-3 1-16,0 3 1 0,0 0-1 16,0-1 2-16,0 1-1 15,0 0-1-15,0-3 0 16,-2 3 0-16,1 0 0 15,-1-3-1-15,1 3 0 16,-1 0 0-16,2 0 0 16,0 0 0-16,0 0 1 15,0-3-1-15,0 3 0 16,0 0 0-16,0 0-1 16,0 0 2-16,0 0-2 0,0 0 0 15,0 0 1 1,0 0-1-16,0 0 1 0,0 0 0 15,0 0-1-15,0 0 1 16,0 0 0-16,0 0 0 16,0 0 1-16,0 0-1 15,0 0 0-15,0 0 0 16,0 0 0-16,0 0 0 16,0 0 0-16,0 0 0 15,0 0 0-15,0 0 0 16,0 0 0-16,0 0 0 15,0 0-1-15,0 0 1 16,0 0 0-16,0 0-1 16,0 0 1-16,0 0-1 15,0 0 1-15,0 0 1 0,0 0-1 16,0 0-1-16,0 0-1 16,0 0 2-16,0 0-2 15,0 0 2-15,0 0-1 16,0 0-2-16,0 0 0 15,0 0 1-15,0 0 1 16,0 0 0-16,0 0-2 16,-1 0 1-16,1 0 0 15,0 0-2-15,0 0 4 16,-2 0-3-16,1 0-1 0,1 0 2 16,0 0 1-1,0 0-1-15,0 0 0 0,0 0 0 16,0 0 0-16,0 0 0 15,0-1-3-15,0 1 1 16,0 0 2-16,0 0-1 16,0 0-1-16,0 0 1 15,0 0 2-15,0 0-2 16,0 0 3-16,0 0-2 16,0 0-1-16,0 0-3 15,0 0 3-15,0 0 0 16,0 0 1-16,0 0 0 15,0 0 1-15,0 0 1 16,0 0-1-16,0 0 2 16,0 0 0-16,0 0 0 0,0 0 0 15,0 0-1-15,0 0 0 16,0 0 0-16,0 0 0 16,0 0 0-16,-2-3 0 15,2 0-3-15,-1 0-3 16,1 2 1-16,0-5-9 15,0 2 3-15,0-4 3 16,0 1-3-16,0-3-8 16,0-4-36-16,0-5-176 15</inkml:trace>
  <inkml:trace contextRef="#ctx0" brushRef="#br0" timeOffset="113022.9828">24769 2126 165 0,'-12'-14'1'16,"1"-3"10"-16,3 4 19 16,2 4-6-16,2 2 0 15,3 3-2-15,1 1 17 16,0-3-13-16,-2 2 0 15,-1-2 0-15,0-1-3 16,-2-2-1-16,-1-1-4 16,-2-1-6-16,-1-1 2 15,-6-2-7-15,0 0 1 16,-4-1 1-16,-2 2-1 16,-3 1-3-16,-4-1 5 15,-4 2-1-15,-3-2-4 0,-8 2-1 16,-1 0-3-16,0 1-1 15,0 1 3-15,2 2-2 16,1 0 2-16,3 3-3 16,4 1 1-16,3 2 3 15,1 1 0-15,5 0-2 16,-2 0-1-16,1 1-1 16,2 10 0-16,-3 6-1 15,1 6 1-15,0 5-1 16,1 6 0-16,5 4 0 15,3 6-1-15,8 5 2 16,-2 8 2-16,8 3 1 0,3 5-1 16,0 3 0-1,0 5 0-15,15 5 1 0,9 1-2 16,9-3-1-16,9-4 1 16,8-2 1-16,10-10 1 15,6-7-1-15,2-10 1 16,6-13 0-16,4-12 0 15,3-11 1-15,1-7-1 16,0-3 4-16,-3-17-5 16,-1-6-1-16,-6-8 5 15,-8-8-5-15,-9-7 4 16,-13-8-1-16,-8-10-1 16,-12-6 0-16,-10-9-3 0,-12 3 1 15,0 5 1 1,-28 7-2-16,-12 4 0 0,-7 6 3 15,-2 6-3-15,3 10-1 16,3 13 1-16,5 5 1 16,12 9-1-16,6 4-2 15,7 6-3-15,7 3 4 16,3 1-1-16,1 0-3 16,2 0-1-16,0 0-3 15,0 0 4-15,0 0-3 16,0 0 3-16,0 0-2 15,0 0 0-15,0 1 5 16,0 5-1-16,0-1-1 16,0-2-3-16,0 0 1 0,0-1-1 15,0-2-2-15,0 0 6 16,0 0-2-16,0 0 3 16,0 0-2-16,0 0 4 15,0 0 1-15,0 0-1 16,0 0 0-16,0 0 0 15,0 0 0-15,-1 0-1 16,1 0 0-16,0 0 0 16,0 0 1-16,0 0 0 15,0 0-3-15,-2 0-10 16,-4 0-27-16,-3 0-62 16,-7 0-176-16</inkml:trace>
  <inkml:trace contextRef="#ctx0" brushRef="#br0" timeOffset="115205.7762">27225 1981 216 0,'-33'-31'6'15,"1"1"17"-15,-1 2 9 16,1 1 23-16,-3-1-17 16,4 3-9-16,1 4-9 15,3 2 11-15,5 6-6 16,1 3-3-16,-3 5-9 16,-6 3-11-16,-10 2-1 0,-9 7 0 15,-9 19 1 1,-7 12-2-16,-2 10 1 0,2 8-1 15,6 8 4-15,10 8-3 16,16 10 0-16,13 7-1 16,12 8 5-16,8 3-2 15,11-4-1-15,32-11-1 16,19-16 1-16,16-17 1 16,9-12 2-16,4-14-3 15,1-12 3-15,7-14-2 16,-4-1 10-16,-2-27-11 15,-8-9-2-15,-13-8 2 16,-7-6-1-16,-16-3 0 16,-16-9 1-16,-15-2 3 0,-15-4-2 15,-3 2-3-15,-11 6-4 16,-14 7 3-16,-3 9 1 16,-4 8-3-16,1 7-5 15,3 10-6-15,1 7-6 16,8 9-14-16,3 4-26 15,6 8-57-15,4 19-109 16</inkml:trace>
  <inkml:trace contextRef="#ctx0" brushRef="#br0" timeOffset="116226.1887">29725 2060 125 0,'-37'-20'44'0,"-5"3"-2"16,10 0 14-16,0 5 7 16,-1 2-32-16,-1 4-11 15,-4 4 2-15,1 2-14 16,-2 0 0-16,2 1-2 15,3 11-1-15,-1 6-1 16,4 7-2-16,-2 7 0 16,2 10-2-16,1 12 3 15,2 14 2-15,10 11-4 16,8 7 0-16,10 0 6 16,7-6-5-16,20-11 1 15,11-6-1-15,9-8 3 0,8-7 2 16,11-12-2-16,8-9 1 15,2-13-2-15,5-8 3 16,-7-6-4-16,0-4 1 16,-3-19-4-16,-2-7 4 15,-4-8-2-15,-8 2-2 16,-12-4 3-16,-14-2 0 16,-11-1 0-16,-13-4 0 15,-7-3-3-15,-3 1-1 16,-27 2-3-16,-9 5-4 15,-8 8-5-15,-6 9-6 16,-5 9-26-16,-3 15-63 0,-6 1-52 16</inkml:trace>
  <inkml:trace contextRef="#ctx0" brushRef="#br0" timeOffset="118617.2329">22144 15474 212 0,'0'-20'111'0,"0"-1"-101"15,-3 1 22-15,-11 1-1 16,0-7-8-16,7 9-12 16,-7 0 2-16,4 1-1 15,-1-3-1-15,0 5-1 16,-5-3 4-16,-1 1-4 16,2 2-3-16,-8 2-2 15,3-2-1-15,-5 4 1 16,-5 1-3-16,-1 2-2 15,-4 3 3-15,2 1 0 16,2 3 2-16,1 0-1 16,1 0 3-16,4 0-1 0,-2 3 5 15,2 8-6-15,-1 5-2 16,3 1 0-16,-4 5 0 16,3-1-3-16,-3 5 1 15,3 1 2-15,3-2-3 16,5 5 4-16,-4 1 1 15,7 1-2-15,3 2 3 16,4 4-3-16,6-1 1 16,0 0-3-16,0 5 1 15,13-2 1-15,8 0-2 16,6 3 1-16,6-4-2 16,-1-2 2-16,3-1-2 15,2 0 1-15,2-6-1 0,-7-4 0 16,4-6 0-1,0-6 1-15,-1-6-2 0,-3-3 1 16,2-5-3-16,-2 0 3 16,1-10 3-16,-2-10-1 15,-3-9 1-15,-1-5 4 16,-3-2-2-16,-2 3-2 16,-4-4 2-16,-4 4-3 15,-2-1 2-15,-3 2-1 16,-2 3-1-16,-2-1-2 15,-2 4 0-15,-2 5 1 16,-1 3 1-16,0 4-2 0,0 0 0 16,0 1-2-16,0 6 0 15,0 1 2-15,0 2 0 16,0 1-1-16,0 3-1 16,0 0 1-16,0 0-2 15,0 0 2-15,0 0-4 16,0 0 0-16,0 0 1 15,0 0-9-15,0 0-8 16,0 0-11-16,0 0-19 16,0 0-35-16,0-3-67 15,0-4-20-15</inkml:trace>
  <inkml:trace contextRef="#ctx0" brushRef="#br0" timeOffset="120477.4378">11919 9726 357 0,'-3'-11'42'0,"0"-4"-1"16,-3 5-3-16,0 3-1 15,6 4-9-15,-2 3-10 16,2 0-4-16,0 0 0 15,0 0-1-15,-3 0-4 16,-1 20-3-16,-2 9 4 0,-6 17-1 16,-1 4 4-1,-1 3-8-15,1 0-1 0,1 5-1 16,-6 10 3-16,3 11-2 16,-4 10-3-16,2 10 2 15,1 10 1-15,4 3-3 16,-3-6 0-16,0-4 1 15,-4-2-2-15,-5 1 1 16,-6 2 0-16,2-11 0 16,5-22-1-16,7-17-1 15,7-18 1-15,3-14 0 16,3-8 0-16,3-9 0 16,0-4-3-16,0 0-2 0,0-7 0 15,0-16 3 1,3-13 1-16,9-18 1 0,7-5 3 15,1-3-2-15,2-2 2 16,5 9-2-16,2-1-1 16,6 2 1-16,7 2-1 15,4 3 0-15,-4 8 1 16,-2 5 0-16,-7 13-2 16,-5 3 1-16,-5 7-2 15,-4 3 2-15,-3 7-2 16,1 3 1-16,-2 0-3 15,3 10 3-15,-6 16-2 16,1 14 3-16,-4 11 2 16,-6 10 1-16,-3 12-1 0,0-1 1 15,0 2 0-15,0-9 0 16,0-12-2-16,0-6 0 16,1-2-1-16,4-8 0 15,4-8 1-15,-3-6-1 16,0-9-2-16,-3-7-3 15,0-4-11-15,0-3-17 16,1 0-27-16,-1-20-23 16,-3-20-150-16</inkml:trace>
  <inkml:trace contextRef="#ctx0" brushRef="#br0" timeOffset="120830.2849">11033 9574 319 0,'-10'-3'50'0,"10"3"-6"16,0 0 3-16,0 0-23 15,0 13-18-15,0 17-3 16,0 16 16-16,7 9-8 16,-1-4-5-16,4-3-4 15,-1-7-2-15,0-9-2 16,3-8-13-16,-3-5-24 15,3-9-61-15,-2-10-85 16</inkml:trace>
  <inkml:trace contextRef="#ctx0" brushRef="#br0" timeOffset="121010.8611">11334 9590 367 0,'0'18'13'15,"3"10"3"-15,-3 5 25 16,0-3-23-16,0-1-9 16,3-1-6-16,0-2-3 15,6-2-18-15,-6-5-83 16,6-6-171-16</inkml:trace>
  <inkml:trace contextRef="#ctx0" brushRef="#br0" timeOffset="121287.8985">12516 9621 287 0,'0'0'151'0,"-6"0"-146"16,-5 3 6-16,-5 12 8 16,1 6-14-16,-9 8-3 15,2-1-1-15,2-3-1 16,1-1-1-16,-2-1-15 16,3 2-26-16,-1-4-97 15,2-4-137-15</inkml:trace>
  <inkml:trace contextRef="#ctx0" brushRef="#br0" timeOffset="121528.7653">12899 9587 331 0,'-13'4'65'15,"-3"9"-62"-15,-1 4 28 16,-4 5 4-16,-6 2-17 0,-2 5-13 16,3 0-2-16,-4-2 1 15,2 0-4-15,-2 0-6 16,1-2-21-16,3-1-52 16,-4-1-109-16</inkml:trace>
  <inkml:trace contextRef="#ctx0" brushRef="#br0" timeOffset="126005.69">14107 10552 401 0,'0'-10'21'16,"-3"10"-14"-16,3-1-5 15,-1 1 8-15,1 0 2 0,0 0-2 16,0 14 1 0,0 25-6-16,0 21 4 0,0 19 3 15,3 10-4-15,6 8 1 16,0 8-3-16,-6 3-4 16,-3 2 1-16,0 3-2 15,-15-6-1-15,0-9 2 16,-4-16 1-16,8-16-3 15,1-17 1-15,4-15-1 16,3-14 0-16,3-10-1 16,0-10 0-16,0 0-7 15,0-27-1-15,0-20-3 16,0-15 3-16,0-4 7 16,0 2 2-16,9 9 2 15,5 8-1-15,9 4 0 0,4 4 0 16,7 9 1-16,6 6 1 15,4 5 1-15,-1 10-3 16,-7 7 0-16,-7 2-1 16,0 14 1-16,-2 22-1 15,-1 7 1-15,6 14 6 16,-2-1-3-16,-2 6 3 16,4-2-5-16,-6 0 3 15,0-5-4-15,-2-4 1 16,-5-9 1-16,-6-5-2 15,4-14 1-15,-8-6-2 16,0-5 0-16,-3-6-1 0,-2-5-1 16,2-1-7-16,-6 0-12 15,0 0-39-15,0 0-190 16</inkml:trace>
  <inkml:trace contextRef="#ctx0" brushRef="#br0" timeOffset="126554.6085">14931 11555 361 0,'0'7'24'16,"0"0"-18"-16,9 6-4 15,15-3 9-15,2 0 2 16,9-6-3-16,4-4-2 16,4 0 6-16,2-21-5 15,-6-4 6-15,-3-9-8 16,-11-3-6-16,-9-1 2 15,-8 0-3-15,-8 3 0 0,-8 2 0 16,-20 6-1 0,-15 7 1-16,-5 11 0 0,-4 9 2 15,1 0 2-15,-5 12-1 16,9 18 2-16,5 4-4 16,11 4 3-16,2 3-2 15,12 5 5-15,5 7-4 16,8 6 5-16,4 7-2 15,4-1 0-15,18-7-2 16,8-6-1-16,8-6 1 16,15-9 0-16,1 2-1 15,7-8 1-15,9-2 1 16,-3-6-5-16,5-3 0 16,-5-10 0-16,-8-10-6 15,-3 0-21-15,-18-3-58 0,-6-17-155 16</inkml:trace>
  <inkml:trace contextRef="#ctx0" brushRef="#br0" timeOffset="127009.1897">15798 10843 304 0,'0'0'12'0,"-3"0"-9"15,3 0 18-15,0 0 15 16,0 0-13-16,0 12-10 15,0 8 12-15,0 7-5 16,0 6-4-16,0 6-4 16,0 8 1-16,0 12 1 15,0 7 0-15,6 7-3 16,0 2-5-16,4 4 3 16,1-1-6-16,-5-6 0 0,3-3-3 15,1-3 0-15,-3-3 0 16,2-7 1-16,2-10-1 15,-2-9-3-15,1-7 2 16,-1-10-3-16,-2-11-5 16,0-2-7-16,-4-7-10 15,0 0-27-15,0-1-64 16,-3-17-88-16</inkml:trace>
  <inkml:trace contextRef="#ctx0" brushRef="#br0" timeOffset="127519.6985">16152 10757 215 0,'0'0'72'16,"0"0"-62"-16,0 3 4 15,0 16 8-15,-3 11-7 16,3 12 13-16,0 9 4 16,0 11-1-16,7 4-2 15,2 8-2-15,0 4-8 16,-2-2-2-16,-1-3-3 16,0-7-2-16,-1-2-7 15,1-6 2-15,-3-5-2 16,7 0 0-16,-4-3 0 15,3-7 1-15,2-1-5 16,2-11-1-16,-4-6 0 0,0-5 0 16,1-7-7-1,-2-6-6-15,1-7-12 0,1 0-22 16,0 0-49-16,3-16-92 16</inkml:trace>
  <inkml:trace contextRef="#ctx0" brushRef="#br0" timeOffset="128088.8581">16560 11378 256 0,'-9'0'76'16,"6"0"-71"-16,0 16 18 15,2 4 17-15,-1 6-9 16,2 1-5-16,0 2-4 16,0-2-8-16,0 3 1 15,3-4-9-15,6 3 3 16,-2-1 3-16,3 0-1 16,2-1-2-16,1-3-3 15,4-2-2-15,3 2 5 16,2-5-6-16,4-5 4 15,1-7-3-15,0-1 0 16,6-6-2-16,4 0 1 16,-5-3 1-16,0-20-4 0,-5-4 1 15,-5-12 1-15,-2-5-2 16,-1-8 0-16,-7-2 1 16,-5-1-1-16,-3-1 0 15,-4 5 0-15,0 6 0 16,-17 5 0-16,-8 14 1 15,-8 6-1-15,-8 7 1 16,-6 9 1-16,-5 4-1 16,4 0-1-16,5 0 0 15,5 13 0-15,8-2 1 16,4 2-1-16,3 2-1 16,4-4 0-16,3 2-2 0,3-3 2 15,6-3-4-15,2 0-4 16,4-1-6-16,1 4-5 15,0-1-13-15,0 4-33 16,0-2-104-16</inkml:trace>
  <inkml:trace contextRef="#ctx0" brushRef="#br0" timeOffset="129131.6399">17343 11575 360 0,'-12'-10'39'16,"-2"5"-39"-16,11 5 9 15,3 0 13-15,0 0-7 16,-3 12-4-16,0 15 0 0,0 6 13 16,-1 9-1-16,3 2 0 15,-1 2-5-15,1 0-5 16,-5-3-2-16,2-6-4 16,1-8-6-16,0-3 0 15,0-9 0-15,3-4 0 16,0-9 3-16,0-4-4 15,0 0 1-15,0 0-1 16,0 0 0-16,0 0 4 16,0 0 1-16,1 0 0 15,7 0 0-15,-1 0-2 0,4 0-3 16,-2 0 1 0,4 0-1-16,2 0 1 0,6 0-1 15,-3 0 0-15,6 0 2 16,-4 0-1-16,9 0 0 15,-3 0-1-15,7 7 4 16,5-2-2-16,-2 5 1 16,6-3-2-16,1 3 4 15,5-4-4-15,-2-2 0 16,-1-1 0-16,-4-3 0 16,-8 3-1-16,-6-3 0 15,-6 0 1-15,-3 0 0 16,-3 0-1-16,-7 0 1 15,0 1 0-15,-1-1-1 16,0 0 1-16,3 0 0 0,-4 0-1 16,-2-11 0-16,-1-2 1 15,0-2 0-15,-3-2-1 16,0-3 0-16,0-3 2 16,0-3-2-16,0-4 0 15,0-4 0-15,-1-2 0 16,-4-4-1-16,1 5 1 15,1 5 0-15,0 10 0 16,0 6-1-16,-1 1-1 16,-3 3-4-16,3 4-11 15,-4-1-28-15,4 1-32 16,1 6-125-16</inkml:trace>
  <inkml:trace contextRef="#ctx0" brushRef="#br0" timeOffset="129949.7116">14558 13184 316 0,'0'0'56'0,"-3"0"-43"16,3 4 2 0,0 6 16-16,0 13-5 0,13 10-9 15,10 13-4-15,-4 7-1 16,7 6-2-16,-1-2-4 15,-1-2 2-15,-5-6-1 16,1-8 0-16,-1-5 0 16,-6-13-5-16,4-10 2 15,-8-3-3-15,3-10 0 16,2 0-1-16,5-23 3 16,4-17 3-16,6-18-3 15,-2-9-3-15,-5-6-2 16,-7-3-4-16,-3 4-1 15,-3 8 1-15,-3 22 6 16,0 19 0-16,-5 13 0 0,2 10 1 16,3 6-1-1,8 28 1-15,2 11 6 0,3 12-3 16,7-1-1-16,-3-4-1 16,9-5 1-16,1-10-1 15,0-5 0-15,1-8-2 16,2-7 2-16,-3-8-1 15,-2-8-1-15,2-1 1 16,0-11 1-16,1-15-1 16,-9-8 0-16,1-8-1 15,-7-1 1-15,-2 0-1 16,-7 0 0-16,-7 4 0 0,0 8-1 16,-3 6-3-1,0 5-4-15,0 6-11 0,-12 4-12 16,-3 3-33-16,3 4-64 15,5 3-109-15</inkml:trace>
  <inkml:trace contextRef="#ctx0" brushRef="#br0" timeOffset="130391.6541">15904 13247 312 0,'-12'3'16'16,"-3"17"-13"-16,-2 4 19 15,7 5 3-15,3 4-9 16,4 0 3-16,3-3 9 15,7 0-13-15,12-7-9 16,10-6-3-16,1-2 0 16,2-8-2-16,1-7 0 15,-1 0 2-15,-1-10-3 16,-4-12 1-16,-3-5-1 16,-12-3-1-16,-2-3-2 0,-10-3 3 15,0 5 0-15,-10 3 4 16,-12 8-4-16,-1 9 1 15,-7 5 1-15,2 6 0 16,-2 0-1-16,1 0-1 16,9 6-2-16,5-2-3 15,5 2-16-15,10-5-27 16,0 2-85-16,22-3-58 16</inkml:trace>
  <inkml:trace contextRef="#ctx0" brushRef="#br0" timeOffset="130550.1931">16704 13422 86 0,'22'3'0'15,"8"0"-7"-15,4-3-5 16</inkml:trace>
  <inkml:trace contextRef="#ctx0" brushRef="#br0" timeOffset="131015.6975">18609 13158 166 0,'14'0'11'0,"5"0"-11"15,7 0 0-15,9 0 2 16,11 0-2-16,5 3 28 16,11-3-11-16,4 0-13 15,-4 0-4-15,-1 0-16 16,-3 0-21-16,-6 0-36 16</inkml:trace>
  <inkml:trace contextRef="#ctx0" brushRef="#br0" timeOffset="131831.2718">16829 14380 302 0,'0'0'28'15,"0"13"-25"-15,0 4-1 16,0 6 10-16,0 1 5 15,0 5-9-15,0 10 3 16,0-2 7-16,0 6 8 16,0-1-4-16,0-2-4 15,1 0-2-15,2 6-3 0,-2 0-6 16,-1 1 1 0,0 5-4-16,0-2-1 0,-4 3-3 15,-8 2-1-15,2 2 1 16,-3 2-13-16,-1 1-21 15,1 6-63-15,-2-6-88 16</inkml:trace>
  <inkml:trace contextRef="#ctx0" brushRef="#br0" timeOffset="132066.0863">16659 15783 149 0,'0'20'366'16,"-4"4"-352"-16,4-1-3 16,0 0-8-16,0 3-3 15,4-6-10-15,5-1-24 16,-3-2-47-16,1 0-122 15</inkml:trace>
  <inkml:trace contextRef="#ctx0" brushRef="#br0" timeOffset="149467.616">16623 2818 196 0,'9'-5'109'16,"-3"1"-84"-16,-6 3-2 15,0 1 20-15,0 0 4 16,0 0-20-16,0-3-4 16,0-2-5-16,-3-1-4 15,-9-3-4-15,-8-2-3 16,4 1 0-16,-3-1 1 0,-2-3 2 16,0-1-6-16,-8-2 2 15,-5-1 5-15,-8 0-9 16,-4 0 2-16,-5 0-1 15,-5 3-2-15,-2 0-1 16,-8 2 1-16,-4 3 2 16,-9 3-3-16,-4-1 2 15,-5 0 2-15,-9 0-4 16,-11-1 2-16,-13 1-2 16,-7 4 0-16,-5 1-1 15,-4 3 0-15,-2 0 1 16,-4 0 0-16,-5 4 1 15,-4 4 1-15,0 4-2 16,-3-1 1-16,-2 5-1 16,5 1-1-16,0 1 0 0,-2 2-1 15,3 1 2-15,-9 2 1 16,4-1 1-16,1 3-1 16,-2 1-1-16,5 2-1 15,7 3 1-15,-4 3-1 16,2 5 1-16,3 4 1 15,2 5-1-15,6 4 1 16,5 3-1-16,9 3 0 16,4 6-2-16,9 2 2 15,-1 4-2-15,8 6 2 16,1 5 0-16,11 11 0 16,2 6-2-16,4 7 3 0,10 4-1 15,1 2 1-15,6 2 0 16,5 7-1-16,12 5 0 15,6 4 0-15,9 4 0 16,8 8-1-16,5 1 1 16,11 5 0-16,5 6 1 15,6-1-1-15,0 6 0 16,14 0 0-16,8 3 2 16,8 3-2-16,4 1 0 15,8 4 0-15,7-1 1 16,11 0 0-16,7-2 0 15,5 5-1-15,5 1 0 16,4 0 0-16,10 3 0 0,0-12 2 16,7-4-2-1,3-12 1-15,9-8 0 0,6-4-1 16,11-10 1-16,13-2 1 16,2-10 0-16,7-3 2 15,5-10-4-15,-5-6 0 16,6-9 0-16,2-11 0 15,5-9 2-15,10-15-1 16,1-7 1-16,6-14-1 16,-5-5 2-16,1-8-5 15,-3-9 4-15,4-7 0 16,-1 0 0-16,3-20 0 16,-2-7 0-16,-1-5-2 0,-14-8 0 15,-1-6 0-15,-7-4 1 16,-1-6 1-16,1-3 0 15,-7-4 0-15,-2-6-2 16,-6-7-1-16,-14-7 1 16,-5-6 0-16,-7-10 0 15,-9-7 1-15,-9-6-1 16,-6-4 2-16,-6-3-1 16,-3 1-1-16,-5-6 2 15,-7-6-1-15,-8-6-1 16,-14-10 0-16,-6-13 0 15,-10-6 0-15,-3-10 0 16,-12 6 1-16,-2-5 1 16,-6-4-2-16,-2-1 0 0,-4 2 2 15,0 0 0-15,0 5-1 16,-7 1 1-16,-3 2-2 16,-3-8 0-16,-2 1 0 15,-3 0-3-15,3-2 3 16,-8 7 0-16,7 3-1 15,-6 3 1-15,-4 3 2 16,2 6-2-16,-2 7 0 16,-6 7 0-16,0 12 2 15,-10 7-1-15,0 6-1 16,-4 8-1-16,4 9 0 16,-7 3 0-16,4 3 1 0,-7 2-3 15,3 4 3-15,-3 8-4 16,2 4 3-16,-1 3 1 15,2 6-2-15,-3 3-1 16,1 6 3-16,-1 7-3 16,0 5 2-16,0 6 0 15,4 7 0-15,6 5-1 16,-1 3 1-16,10 8 0 16,4 3 1-16,9 3-2 15,2 4-1-15,7 2-1 16,4 2-7-16,5 0-14 15,2 2-17-15,0 1-30 16,0 0-78-16,0 0-163 0</inkml:trace>
  <inkml:trace contextRef="#ctx0" brushRef="#br0" timeOffset="154336.4835">11500 3387 5 0,'19'-30'19'0,"5"-2"-6"16,-2 16-3-16,-10 1-5 15,-1 2 3-15,-8 4-4 16,4 3-1-16,-4 1-1 15,0 0-2-15,0 1-7 16,0 1-33-16</inkml:trace>
  <inkml:trace contextRef="#ctx0" brushRef="#br0" timeOffset="156028.856">11373 3276 106 0,'-3'0'39'0,"3"0"0"16,0 0 17-16,-3 0-5 15,3 0-3-15,0 0-11 16,0 0-11-16,0 0 1 15,0 0-9-15,0 0-7 16,0 0-1-16,0 0-3 0,0 0-2 16,0 9-2-16,0 11-3 15,0 10 3-15,0 12 1 16,0 2-1-16,3 2 3 16,3-4-4-16,4 1 1 15,-6 4-2-15,3 6 3 16,-1 2-1-16,-3-5-1 15,0-7-1-15,1-11-1 16,-1-9 0-16,0-8 1 16,0-5 0-16,-3-5-1 15,3-1 0-15,0 0 0 16,0-1 1-16,0 1-1 0,3 1 2 16,3-1-1-16,0 0 0 15,0 0 3-15,1-1-2 16,-1 0-1-16,5-2 4 15,-1-1-1-15,2 0-1 16,3 0 4-16,4 1-2 16,4-1 0-16,3 0 3 15,7 0-1-15,6 0-3 16,7 0 6-16,5-4-3 16,3-4-6-16,4 0 3 15,0-2 3-15,8-2-4 16,2 2-2-16,1 0 1 15,1 2 0-15,3-1-2 0,-4 4 2 16,2 1-2 0,-2 1 1-16,2 0 1 0,7 0-2 15,-3 0 2-15,4 1 1 16,1-1-2-16,2 1 1 16,-7 1-2-16,-2 1 2 15,-3 0-2-15,-1 0 0 16,2 0 0-16,1 0 0 15,1 0 0-15,-3-1 2 16,-4-8-2-16,1 0 0 16,3-3 1-16,-3 0 1 15,-1 1-2-15,-1 0 0 0,-5 1 2 16,1 0-1 0,-2 2-1-16,0 1 2 0,-8 0 0 15,-2 1-2-15,-6 3-1 16,-1 0 1-16,4 0 2 15,2 0-2-15,7 1 0 16,5-6 0-16,-5 1 0 16,-3 2 1-16,-5 1-2 15,-5 1 1-15,-4 3 0 16,-1 0-1-16,-4 0 1 16,0 0 0-16,2 0 0 15,5 0 2-15,2 0-2 0,1-1 1 16,-2-4 0-1,-4 3 0-15,-1 0 0 0,-3 2 0 16,-5 0-1-16,0 0 0 16,-2 0 0-16,5 0 0 15,0 0 0-15,4 0 2 16,1-1-2-16,-2-1 0 16,-3 1 0-16,-4 1 1 15,-7-1-1-15,-1 1 0 16,-6 0 0-16,-2 0-1 15,2 0 1-15,-3 0-1 16,4 0 0-16,-2 1 1 16,2-1 0-16,2 0 1 15,-6 0-1-15,0 0 0 16,1 0 0-16,-8 0-1 0,3 0 1 16,-2 1 0-16,3-1 1 15,0 0-1-15,-4 0 0 16,3 0 0-16,-2 0-1 15,-3 0 2-15,2 0-1 16,0 0 0-16,5 0 0 16,-5 0 0-16,3-1-1 15,-2-3 1-15,2 0 1 16,-3-1 0-16,-1 3-1 16,-2-1-1-16,0 0 1 15,0-1 0-15,0-1 0 16,0 0 2-16,1-3-2 15,-4 0 2-15,0-6-2 16,0-2 1-16,0-3-1 0,0-5 0 16,0-6 2-16,0-8-2 15,-4-5 1-15,-2 0-1 16,3 0 1-16,-3 7 1 16,2 8-2-16,1 6 1 15,0 8 0-15,-1 6 0 16,3 1-1-16,-2 4 1 15,1 0-1-15,1 2 0 16,1 0-2-16,0-1 0 16,0 2-3-16,0-1-1 15,0-1-5-15,-3 1-10 16,0 1-16-16,-6 0-33 16,-5 0-49-16,-1 10-171 0</inkml:trace>
  <inkml:trace contextRef="#ctx0" brushRef="#br0" timeOffset="161121.4283">6124 7206 11 0,'-36'-13'342'16,"20"2"-314"-16,10 8-7 15,3 3 14-15,3 0-5 16,0 0-14-16,0 0-13 16,0 0-2-16,6 16-1 15,13 11 0-15,14 9 3 16,6 11 6-16,6 0-1 16,4 4-1-16,9 2 0 15,3 6 6-15,2 2-8 16,1-2-1-16,-4-6 1 0,1-7-5 15,-6-6 0 1,-7-11 0-16,-5-6-4 0,-10-9-7 16,-12-4-15-16,-6-10-41 15,-12 0-99-15</inkml:trace>
  <inkml:trace contextRef="#ctx0" brushRef="#br0" timeOffset="161377.6469">6521 7170 283 0,'-10'0'65'15,"2"0"-13"-15,2 0 2 16,-3 0-20-16,-1 14-15 16,-2 15-11-16,1 11-3 0,-2 11 0 15,1 8-1-15,0 7 2 16,3 5-4-16,0 4-2 15,0-5 0-15,-1-4-1 16,7-9-6-16,0-9 0 16,3-8-5-16,0-7-17 15,0-9-49-15,6-11-113 16</inkml:trace>
  <inkml:trace contextRef="#ctx0" brushRef="#br0" timeOffset="161580.6027">7043 7542 250 0,'9'33'14'0,"2"3"-1"15,-1 2 12-15,2 1-15 16,0-6-10-16,3 0-7 15,-3-8-24-15,-2-9-68 16</inkml:trace>
  <inkml:trace contextRef="#ctx0" brushRef="#br0" timeOffset="161752.2427">7455 7408 285 0,'12'0'17'0,"3"0"-17"15,4-4-28-15,-4-3-81 16</inkml:trace>
  <inkml:trace contextRef="#ctx0" brushRef="#br0" timeOffset="161918.6002">7952 7226 326 0,'22'7'22'0,"5"-4"19"15,3-3-4-15,-5 0-14 16,1 0-19-16,-1-7-4 16,5-6-12-16,-2 5-11 15,-4-1-75-15</inkml:trace>
  <inkml:trace contextRef="#ctx0" brushRef="#br0" timeOffset="162283.6469">8689 6650 376 0,'0'0'43'0,"13"0"-42"15,7 11 9-15,11 8 18 16,8 4-11-16,4-2-4 15,5 2-1-15,1-1-3 0,3-4-6 16,2-2 2-16,3-2 9 16,1-4-5-16,-9-5-9 15,-4 2 0-15,-12-3-1 16,-11-1-9-16,-6-1-12 16,-8-2-44-16,-8 0-80 15</inkml:trace>
  <inkml:trace contextRef="#ctx0" brushRef="#br0" timeOffset="162488.6004">9147 6499 204 0,'-6'0'169'0,"3"0"-126"0,3 0-5 16,0 13-9-16,0 15-17 15,0 13 4-15,0 6-1 16,3 1-4-16,6 0-6 15,0 0-5-15,1-2-2 16,-1 2-9-16,-1-5-13 16,-5-5-26-16,4-11-117 15</inkml:trace>
  <inkml:trace contextRef="#ctx0" brushRef="#br0" timeOffset="162682.1555">9459 6793 210 0,'9'0'55'0,"1"10"8"15,2 5 3-15,1 3-24 16,1 1-24-16,-2 1-14 16,4 0-4-16,-5-4-2 15,-1-5-15-15,-1-5-39 16,-6-6-178-16</inkml:trace>
  <inkml:trace contextRef="#ctx0" brushRef="#br0" timeOffset="163028.3631">9620 6676 218 0,'13'-9'40'0,"7"-1"24"0,-1 0-2 15,8-1-28-15,-2 2-15 16,-5 0-10-16,-1 5-6 16,-7 4 0-16,0 0-3 15,-6 0 1-15,0 13 3 16,-3 5 4-16,-3 3 5 16,0 3-2-16,0 0-4 15,0 1-1-15,0-4-3 16,-3-8 1-16,3-3-3 15,0-3-1-15,0-5 1 0,6-2-1 16,7 0 0-16,1 0 0 16,5-13 0-16,-1-3 0 15,-3-4-4-15,-3-2-10 16,-2-1-25-16,-1-4-78 16,-1 1-128-16</inkml:trace>
  <inkml:trace contextRef="#ctx0" brushRef="#br0" timeOffset="163401.2944">9960 6423 209 0,'-3'14'31'0,"3"2"-6"16,0 1 15-16,0-2-20 16,4-1-11-16,10-2-4 15,1-5 4-15,2-6 6 16,-1-1 5-16,0 0 6 16,1-11 3-16,-4-8-4 15,-1-3-5-15,-5-2-7 16,-4 1-7-16,-3-1 2 0,0 3-3 15,-16 3 4 1,-3 5-3-16,-1 6-1 0,-6 7-3 16,3 0-2-16,1 0-4 15,5 10-6-15,5 10-13 16,2-1-33-16,7 1-65 16,3 0-188-16</inkml:trace>
  <inkml:trace contextRef="#ctx0" brushRef="#br0" timeOffset="163724.284">10054 6571 105 0,'0'13'89'0,"0"4"-42"0,0 3 15 16,0 2-17 0,0 2-20-16,0-1-9 0,6 1 0 15,3-6-3-15,0-4-5 16,4-4-3-16,-3-4 1 15,3-6-2-15,0 0 1 16,2-6 11-16,3-12-2 16,-6-3-2-16,1-2 1 15,-7-1-5-15,-3 0 0 16,-3 0-1-16,0 0-1 16,-3 4-1-16,-13 6-1 15,1 4-3-15,-3 5 4 0,0 3-4 16,-1 2-1-1,2 0-8-15,-2 5-12 0,-2 8-17 16,3 3-48-16,2 4-187 16</inkml:trace>
  <inkml:trace contextRef="#ctx0" brushRef="#br0" timeOffset="165089.3823">6448 8231 160 0,'0'-2'47'0,"0"2"0"16,0 0 9-16,0 0-16 15,0 0-10-15,0 0-5 16,0 0-1-16,0 0-8 16,0 0-6-16,0 0-1 15,0 2-5-15,7 7-3 16,13 7 14-16,11 7-2 15,5-1-5-15,10-1 3 16,2 2-1-16,4 0-3 16,2-3 0-16,1-2 1 15,-1 0-2-15,1-4-2 16,-3 3 0-16,-3-4-1 0,-4 0-3 16,-6-4 0-16,-9-2 0 15,-5 3-1-15,-7-4-4 16,-12-3-2-16,0 1-6 15,-6-1-16-15,0 1-31 16,-12-4-96-16</inkml:trace>
  <inkml:trace contextRef="#ctx0" brushRef="#br0" timeOffset="165321.8019">6894 8200 234 0,'-3'0'92'15,"0"0"-64"-15,3 0 15 0,0 0-3 16,-3 10-22-16,3 16-10 16,0 14 2-16,0 12 1 15,0 5-5-15,0-1 2 16,0 0-6-16,0 1-1 16,0-8-1-16,0 4-2 15,0-4-7-15,0-8-12 16,0-9-25-16,0-9-83 15,0-13-82-15</inkml:trace>
  <inkml:trace contextRef="#ctx0" brushRef="#br0" timeOffset="165660.2526">7267 8431 276 0,'15'-1'34'16,"3"1"2"-16,1 0-1 16,-4 0-14-16,3 0-13 15,-6 8-1-15,1 12-4 16,-2 3-1-16,-5 2-1 16,0 3 2-16,-3-1 0 15,-3-5-1-15,0 1 5 16,0-3 1-16,0-3-2 0,0-7-1 15,3 0-3 1,4-5 1-16,10-3-3 0,5-2 3 16,8 0 8-16,1-14-9 15,2-3-1-15,-3-2-1 16,-2-1-14-16,-1 1-16 16,-6-1-73-16,-3-1-226 15</inkml:trace>
  <inkml:trace contextRef="#ctx0" brushRef="#br0" timeOffset="165862.2573">8280 8021 353 0,'15'-3'0'0,"6"3"-3"16,1 0-8-16,2 0-83 15</inkml:trace>
  <inkml:trace contextRef="#ctx0" brushRef="#br0" timeOffset="166020.0556">8907 7926 243 0,'16'0'0'0,"2"0"-47"16</inkml:trace>
  <inkml:trace contextRef="#ctx0" brushRef="#br0" timeOffset="166170.1605">9368 7738 326 0,'3'6'2'16,"3"-2"-2"-16,4-1-3 15,2-3-67-15</inkml:trace>
  <inkml:trace contextRef="#ctx0" brushRef="#br0" timeOffset="166680.2102">9672 7360 353 0,'24'0'35'15,"-2"0"-32"-15,11 8 10 16,15 15 15-16,-9-6-6 16,4-1-8-16,2 0 3 15,1-2-6-15,2 1 0 16,-5-4-6-16,-5-1-4 16,-3-1-1-16,-5-5-9 15,-11-3-8-15,-10-1-43 16,-8 0-139-16</inkml:trace>
  <inkml:trace contextRef="#ctx0" brushRef="#br0" timeOffset="166898.411">9964 7143 337 0,'-7'0'71'15,"-2"4"-61"-15,3 24 15 16,0 15-8-16,-4 7-2 15,4 11-5-15,-2 0-3 16,2-1 3-16,-1 7-5 16,-2-5-3-16,3 1-2 15,0-6 0-15,3-8-10 16,-1-8-12-16,2-13-39 0,2-9-121 16</inkml:trace>
  <inkml:trace contextRef="#ctx0" brushRef="#br0" timeOffset="167109.0964">10263 7414 217 0,'3'7'179'15,"4"12"-178"-15,2 10 25 16,-5 5 9-16,6 1-20 0,-3 2-12 15,2-6-3-15,-3-2-1 16,-3-9-15-16,0-10-34 16,-3-10-242-16</inkml:trace>
  <inkml:trace contextRef="#ctx0" brushRef="#br0" timeOffset="167828.1625">10451 7301 315 0,'16'-6'30'15,"1"5"24"-15,5-2-12 16,-4 3-20-16,-3 0-12 16,-2 0-7-16,-4 4-1 0,-1 10 0 15,1 2 2-15,-5-1 2 16,-1 3 3-16,-3 4-4 15,0-1 4-15,0 2-5 16,0-7 0-16,0 0 0 16,0-6-1-16,0-3-2 15,0-1-1-15,0-5 0 16,9-1-3-16,4 0-2 16,10 0-2-16,-1-14-6 15,2-6-25-15,-2-2-33 16,1-1-8-16,-7 0 8 15,-7 3 34-15,2 5 37 0,-5 3 10 16,-2 3 13-16,-4 2 13 16,3 0 1-16,-3 0-3 15,0-2 7-15,3-2-8 16,-3-6-4-16,0-8-12 16,0-2-1-16,0-6-9 15,0 0-5-15,0-1 0 16,0 6 2-16,-6 4-4 15,-7 5 5-15,-1 11 3 16,-5 5 6-16,-1 3 3 16,1 10-12-16,-7 14-4 15,6 9-1-15,5 3 3 16,3 1-3-16,9-4 0 0,3-7 0 16,0-8 0-1,0-7 0-15,12-2-1 0,6-8-2 16,6-1 3-16,4 0 3 15,-1-3 1-15,-2-1-4 16,2 4 3-16,-9 0-3 16,3 4 0-16,-6 16 3 15,-2 10 0-15,-6 0 2 16,0 8-1-16,-4-4-3 16,-3-1-1-16,0 1 0 15,0-1-1-15,-3-1-4 16,-11 1-7-16,-2-5-16 0,-7-3-52 15,1-8-176-15</inkml:trace>
  <inkml:trace contextRef="#ctx0" brushRef="#br0" timeOffset="168793.635">6600 7188 222 0,'-18'-13'61'16,"2"6"-25"-16,-1-1 20 16,1 2-32-16,-6-1 6 15,5-1-6-15,-2 2 6 16,-5 2-11-16,3 2-6 15,-6 2-3-15,-1 0-7 16,-2 13 5-16,-3 12-7 16,2 5 0-16,1 3 1 15,3 2-2-15,2 4 0 16,5 9 2-16,7 6 0 0,7 12 2 16,6 7-3-1,0 8-1-15,19 2 1 0,14-4 0 16,15-5 1-16,15-8 0 15,8-8-2-15,10-10 2 16,13-9-2-16,10-16 4 16,2-13 0-16,0-10-4 15,0-9 2-15,-3-25 2 16,-2-12 2-16,-10-19 2 16,-13-13 1-16,-12-8 6 15,-17-1-6-15,-15-4-7 16,-16 1-1-16,-18 3 1 0,-7-4-1 15,-29 0-1 1,-12 6-2-16,-9 7 1 0,-7 16 1 16,-4 16 3-16,-1 10 0 15,-1 9 1-15,4 9-2 16,5 10 4-16,3 5-3 16,12 3-3-16,4 0 0 15,6 7 0-15,9 7 0 16,5-3-3-16,10-1-2 15,4-1 4-15,5-8-3 16,3 3-1-16,0-2 0 16,0-1 0-16,0 2-1 15,0 1-4-15,0 5 2 0,0 4-7 16,0 1-12-16,0 5-4 16,3 7-9-16,5 2-50 15,-2 4-125-15</inkml:trace>
  <inkml:trace contextRef="#ctx0" brushRef="#br0" timeOffset="169745.4922">7218 8156 160 0,'-15'-6'32'0,"-3"3"18"16,0 3 18-16,-3 0-15 16,-1 0-29-1,-5 7-4-15,-4 3 2 0,-5 3 1 16,3 6-10-16,-3 5 0 15,2 11-2-15,-2 6-5 16,0 12-1-16,-1 2 0 16,6-1 2-16,5 4-3 15,5-2 3-15,8 8-2 16,10 2-3-16,3 9 3 16,16-2-4-16,23-4 0 15,15-5 0-15,16-5 1 16,12-4 0-16,9-10-2 0,6-12 1 15,3-14 0 1,0-13 0-16,6-6 4 0,-3-25-1 16,1-19 4-16,-1-11 0 15,-9-14-3-15,-15-7 4 16,-15-8-6-16,-25 1-2 16,-15-2 2-16,-24-1 0 15,0 3-2-15,-40 1 1 16,-24 2-1-16,-17 8-1 15,-13 13 0-15,-7 12 0 16,10 17 2-16,0 11-1 16,4 9 7-16,8 7-6 15,10 3 3-15,8 0-1 16,12 0-2-16,10 6-2 16,11 0 0-16,10-1 0 0,6-1 0 15,9-2 0-15,3-2-2 16,0 2 1-16,0-2-2 15,0 0 2-15,0 0-1 16,0 0 0-16,0 2 1 16,0-2 1-16,0 0-1 15,0 0 1-15,0 1-1 16,0-1 0-16,0 0 0 16,0 0-1-16,0 0 2 15,0 0 0-15,0 0 1 16,0 0-1-16,0 0-1 15,0 0-4-15,0 0 4 0,0 0-8 16,0 0-4-16,0 0-4 16,0 0-20-16,0 0-32 15,0 0-96-15</inkml:trace>
  <inkml:trace contextRef="#ctx0" brushRef="#br0" timeOffset="170512.6051">7524 6948 190 0,'-14'4'45'15,"1"2"-13"-15,4 3 25 16,0-1-10-16,-3 5-31 15,3 3 5-15,3 7-3 16,3 7-7-16,0 6-1 16,3 15 0-16,3 4 1 0,15 7 2 15,16 1-4-15,8-4-4 16,13-4 1 0,8-7 2-16,4-10-4 0,8-14 1 15,5-16 1-15,-1-8-1 16,-1-17 7-16,-11-22-3 15,-7-12 0-15,-5-14-3 16,-10-7-4-16,-10-5 0 16,-15-1 1-16,-14 5-1 15,-6 3-1-15,-21 4 3 16,-22 10 0-16,-13 7-3 16,-15 13 1-16,-1 12 4 15,-8 11-4-15,2 9 0 16,2 4 2-16,9 0-4 15,12 10-1-15,10 6 0 0,6 2 1 16,12 4-4-16,5 4-7 16,11 4-7-16,8 0-9 15,3 7-19-15,3-2-43 16,20 2-143-16</inkml:trace>
  <inkml:trace contextRef="#ctx0" brushRef="#br0" timeOffset="171253.2041">8495 8075 127 0,'-15'-14'39'16,"3"3"-13"-16,3 1 13 16,-1 2 14-16,2 1-2 15,-1 4-14-15,-1-1-12 16,-2 4-5-16,0 0-8 0,-3 1-5 15,0 18-4-15,-3 4-1 16,-4 7 4-16,4 5-1 16,0 6 0-16,0 7 2 15,5 9-1-15,8 6 5 16,5 6-1-16,0-2-4 16,18-1 1-16,15-7-2 15,4-5-5-15,5-8 3 16,4-6-2-16,-1-9 1 15,7-10-1-15,0-11 5 16,-2-10-3-16,5 0 7 16,-3-23 0-16,-7-16 2 0,1-12-3 15,-10-8-2 1,-8-4 4-16,-11-5-6 0,-10-6 0 16,-7-2-5-16,-14 3 0 15,-18 1 1-15,-13 11 2 16,-4 9-3-16,-3 12 0 15,4 15 0-15,-1 11 3 16,4 11 1-16,5 3-4 16,1 0 1-16,6 7-1 15,4 6 0-15,13 1-1 16,0-3-2-16,10-3 1 16,3-2 0-16,3 1-2 15,0 0-1-15,0-1 1 16,0 1-1-16,6-1-1 15,0 1 3-15,0 0 0 0,1-1-3 16,-4 1-3-16,0-2-6 16,0 1-6-16,0-1-13 15,-3 2-31-15,0-4-98 16</inkml:trace>
  <inkml:trace contextRef="#ctx0" brushRef="#br0" timeOffset="172573.5509">6008 7368 51 0,'-3'-21'163'0,"0"2"-115"15,0-5 2-15,-2-5 7 16,5 6-17-16,0-6-1 16,0 4-9-16,0 4-8 15,-3 3 4-15,-1 6 1 16,4 8-2-16,-3 1 2 15,0 3-2-15,-3 0-6 0,-9 0-3 16,-12 0-9-16,-13 6-7 16,-5 13 0-16,-7 11-1 15,1 8 1-15,-4 4-2 16,3 5 2-16,0-2 0 16,4-2 0-16,5-10 0 15,10-7 3-15,10-11-3 16,10-9 1-16,7-3-1 15,6-3 0-15,0 0-6 16,0 0 3-16,0 0-6 16,0 0 7-16,0 0 1 15,0 0 1-15,0 4-3 0,12 14-2 16,7 10 5-16,8 11 2 16,0 4 1-16,4 7-1 15,-1 5-1-15,6 5-1 16,0 17 1-16,6 9 0 15,1 11-1-15,2 16 2 16,2 10-1-16,1 9-1 16,-2 7 0-16,-7-5 0 15,0-8 0-15,-2-11 0 16,-1-15 1-16,1-8 1 16,2-12-1-16,1-1-1 15,2-2 1-15,3 1-1 16,1-8 0-16,-4-8 0 0,1-13 0 15,-7-11 0 1,-2-9 1-16,-4-12-2 0,-3-5 1 16,-6-8 0-16,3-1 0 15,-5-3 0-15,-2 0 1 16,2 0 2-16,5 0-2 16,4-7-1-16,8-5 0 15,6-1 1-15,10 0 1 16,6-4-2-16,14-3 0 15,16-6 0-15,9-8 0 16,6-6-3-16,1 2 3 16,-7 4 1-16,-6 10-1 0,-12 9-1 15,-15 5 1 1,-11 6 0-16,-15 1 1 0,-12 3-1 16,-10-3 0-16,-5 3-1 15,-8 0-1-15,-3-1-7 16,0-1-6-16,0-5-31 15,0-10-54-15</inkml:trace>
  <inkml:trace contextRef="#ctx0" brushRef="#br0" timeOffset="173654.066">9192 6204 75 0,'-20'0'330'15,"1"0"-294"-15,19 0 1 16,0 0-7-16,0-2-9 0,13-3-19 15,20-4 8 1,12-4 3-16,16-4 2 0,11-9-1 16,16-2-3-16,13-6-3 15,11-4-1-15,6 2-3 16,-8 4 1-16,-13 9-5 16,-22 6 0-16,-14 7 0 15,-15 4 0-15,-13 3 1 16,-12 3-1-16,-6 0 0 15,-9 0 0-15,-3 0-3 16,-3 0 3-16,3 3-1 16,4 16 0-16,-4 8 1 0,3 16 1 15,2 6 3 1,1 9-4-16,1 0 1 0,2-4-1 16,9-2 1-16,4-3 0 15,8 11-1-15,9 0 0 16,7 4 2-16,-1 0-1 15,7 2-1-15,-3 1 0 16,0 5 0-16,7 4 0 16,2 2-1-16,-3 0-1 15,-3 2 2-15,-4-5 0 16,-13-6 1-16,-3-7-1 16,-5-5 2-16,-5-5-2 15,-5-2 0-15,-4 0 2 16,-3-4-2-16,1-3 2 15,-5-7-2-15,0-6 1 0,1-11-4 16,-7-7 6-16,-2-5-4 16,1-4 2-16,-2-3-1 15,0 0 2-15,0 0-2 16,0 0 2-16,0 0 1 16,0 0-2-16,0 0 2 15,-3 0-3-15,-7 0 0 16,-8 0 0-16,-6 0 0 15,-4 11-2-15,-11 6 2 16,-13 9 0-16,-11 4 0 16,-10 6 1-16,-12 7-1 15,-12 7 0-15,-12 12 0 0,-9 5-9 16,-6 13-14-16,-4 11-63 16,-3 3-196-16</inkml:trace>
  <inkml:trace contextRef="#ctx0" brushRef="#br0" timeOffset="174982.1605">5475 8911 132 0,'0'0'18'0,"0"0"-13"16,0 0-3-16,0 0 0 16,0 0-2-16,0-4 3 15,3-3-3-15,-3 0 0 16,3 1 0-16,-3 3 0 15,0 3 0-15,0 0-2 0,0 0 2 16,3 0-5-16,-3 0-18 16,3 0-22-16</inkml:trace>
  <inkml:trace contextRef="#ctx0" brushRef="#br0" timeOffset="187324.9377">22375 5764 130 0,'-26'-25'28'0,"-3"-2"10"15,6 1 8-15,0 3-4 16,10-3 1-16,0 12-6 16,-3-2 1-16,-1 2 3 15,-1 2-14-15,-8-2-6 16,-2 2-2-16,-6 2-12 15,-8 6 0-15,-7 4 0 16,-13 0-4-16,-9 7 1 16,-7 16 0-16,-1 6-1 15,2 12 0-15,8 3-1 16,5 6 2-16,6 6 0 16,1 13 0-16,11 10 2 15,12 6-3-15,14 2 3 0,17-1-3 16,3 1 2-16,28-1-3 15,19-3-1-15,15-10-1 16,14-12 1-16,13-12 1 16,13-15-1-16,9-14 1 15,7-16 0-15,6-4-2 16,-1-20 4-16,3-20 0 16,-1-17 1-16,-4-11 1 15,-8-8 1-15,-16-1-2 16,-19-2 2-16,-24-2-2 15,-22-2-2-15,-18-1 0 16,-14 4-1-16,-23 8-2 0,-23 9-1 16,-15 10-1-16,-14 5 1 15,-7 8 0-15,-4 6 0 16,-5 6-1-16,-3 12 2 16,0 6-6-16,3 9 2 15,4 1-8-15,8 14-14 16,11 14-11-16,8 10-36 15,5 4-138-15</inkml:trace>
  <inkml:trace contextRef="#ctx0" brushRef="#br0" timeOffset="188118.2245">21991 9141 301 0,'-38'-20'39'0,"3"0"-24"15,6 11 27-15,-5-1 2 16,-6 7-20-16,3 3-9 16,-2 0-3-16,1 0 3 15,4 13-6-15,1 6-1 0,5 8-4 16,-1 10-4-16,6 5 3 15,-1 15-1-15,7 9 1 16,6 13-1-16,11 7 0 16,0 3 2-16,9 4 0 15,16-4-2-15,11-4 1 16,10-15-1-16,9-11-1 16,14-16-1-16,8-19 2 15,10-14-1-15,2-10 1 16,5-14-1-16,7-26 4 15,3-15-2-15,-3-16 3 16,-2-8 1-16,-10-7-2 0,-8-5-3 16,-17-7 0-16,-15 1 2 15,-16 1-2-15,-18 9-1 16,-12 9 1-16,-3 9-2 16,-12 9 0-16,-18 11-1 15,-7 8-1-15,-6 14 0 16,-2 5-2-16,-7 9-1 15,3 6-6-15,-1 4 2 16,2 3-9-16,6 0-7 16,7 0-24-16,6 3-57 15,6 4-119-15</inkml:trace>
  <inkml:trace contextRef="#ctx0" brushRef="#br0" timeOffset="189003.7672">22001 11903 311 0,'-42'-7'42'16,"1"4"-17"-16,-5 3 17 15,1 0 5-15,-4 10-14 16,4 13-18-16,2 10-5 15,5 9 0-15,4 15-5 16,5 9 3-16,3 9-2 0,5 5-1 16,4 6 3-1,7 3-1-15,3 3-2 0,7-2 1 16,3-5-5-16,16-9-1 16,12-7 2-16,10-12-2 15,11-14 1-15,10-6-1 16,14-14 1-16,7-10 5 15,5-13-2-15,9 0 1 16,5-26 3-16,3-18-2 16,-1-15 2-16,-10-10-4 15,-9-7 3-15,-9-6-3 16,-13 4 2-16,-15 3-4 16,-17-1 1-16,-15 7 0 0,-16 0 1 15,-3 0-4 1,-23 2 1-16,-17 4-1 0,-5 7-1 15,-12 3-1-15,-3 11 0 16,-2 2-3-16,-4 10-5 16,6 0-11-16,7 0-19 15,10 4-23-15,14-10-75 16</inkml:trace>
  <inkml:trace contextRef="#ctx0" brushRef="#br0" timeOffset="189678.1471">23008 10261 303 0,'-53'16'32'15,"9"-3"0"-15,8 5 12 16,7 2 7-16,-4 8-24 16,4 13-14-16,4 15-6 15,6 13-2-15,7 17 2 16,7 10 1-16,5 9 0 16,0 1-1-16,18 3-1 15,9-10-1-15,9-10-3 16,9-9 2-16,7-14-4 15,12-14 1-15,12-12 5 16,12-18 0-16,5-15 8 0,5-7-5 16,6-12-2-16,-1-25 2 15,5-10-3-15,-5-15-2 16,-11-7 3-16,-12-3 1 16,-19-8-3-16,-17-6 1 15,-17-9-1-15,-18-5-3 16,-9-6 2-16,-9 4 0 15,-28 6-4-15,-12 16 1 16,-17 11 0-16,-11 13-1 16,-16 7 0-16,-9 13-1 15,-5 6-1-15,0 10-3 16,-2 10-4-16,9 9-2 16,6 1-16-16,13 4-10 0,17 16-15 15,18 4-57 1,13 4-178-16</inkml:trace>
  <inkml:trace contextRef="#ctx0" brushRef="#br0" timeOffset="195399.1465">17259 5148 108 0,'-7'-3'43'15,"4"0"-12"-15,2 0 10 16,1 3 0-16,0 0-20 16,0 0-4-16,0 0-1 15,0 0 0-15,0 0 2 16,0 0-7-16,0 0-6 16,0 0 3-16,15 4 4 15,0 2 4-15,2 2 3 16,5 2-4-16,-2 0-4 15,3 1 2-15,-2-1-5 16,3 2 3-16,1 1-3 0,5-1 2 16,3 3 1-16,-1 2-4 15,3-1-2-15,4 0 1 16,-2-4 1-16,2-2-1 16,-2-2-2-16,0-2 2 15,2 0 0-15,0-2-1 16,3-1 0-16,1-2-3 15,2 0 1-15,1-1-3 16,-1 0 2-16,-3 0 0 16,-4 0-1-16,-2 0 0 15,0 0 1-15,0-9 5 16,3-4-4-16,-1-6 3 16,4-3 3-16,0-5-5 0,-1 1 1 15,-2-1-1 1,-4-2 1-16,-6 1-3 0,0 0 3 15,-7-5-2-15,-2 3 1 16,-6-4 0-16,-2-5 2 16,-1-4-2-16,-5-7 0 15,1-2 1-15,-2 2-1 16,1 0-2-16,-3-1 2 16,2 3-1-16,-2 0 0 15,1 3 0-15,-1 4 3 16,0-1-2-16,0 3 0 15,-3-1-3-15,3 1 2 0,0-1-1 16,4 0-2-16,0-1 0 16,5-2-2-16,5 2 2 15,-5 0-1-15,4 0 1 16,-2 4 1-16,3-1-1 16,-2 0 1-16,5 0 0 15,-4-3 1-15,1-1-2 16,1-4 2-16,-2 2-1 15,1-1 1-15,-1 6-2 16,1 1 1-16,-1 1-1 16,1-1 0-16,1-2 0 15,2 1 0-15,-1-3 0 16,4-3 0-16,0 2-1 16,3 3-1-16,-4 1 1 15,1 4 1-15,3 0 0 0,4 1 0 16,5 5 1-16,-2 1-2 15,2 3 1-15,2 1 0 16,-1-3-1-16,2 2 1 16,-3-2-2-16,3 2 1 15,0 1 0-15,-2 4 0 16,-1 3 1-16,-6 4-1 16,1 4 1-16,2 0-1 15,0 1-1-15,6 0-1 16,5 1 3-16,0 0-1 15,-1 1 1-15,0 1-2 16,-6 2 1-16,-7 1-2 0,-2 2 2 16,-7 0 1-1,1 0-1-15,-5 0 0 0,-1 2 1 16,-1 5-3-16,0 0 1 16,-2 3 1-16,2 2-1 15,-2 3 1-15,1 5 1 16,0 2 0-16,4 4 1 15,-5 1-1-15,0 0 0 16,3 3 0-16,-6 0 1 16,1 2-1-16,0 0 0 15,1-1 0-15,0-1 0 16,-3 2 0-16,1-4 0 16,-1-2 1-16,-4-1-1 15,2-4 0-15,-1 0 0 16,-2 0 0-16,0 2-1 0,0 1 1 15,-3 1 0-15,0 3 1 16,0 2-1-16,0-1 0 16,0 3 2-16,0 0-2 15,0 5 0-15,-3 3 1 16,-3 1-1-16,-1 1 0 16,0-6 0-16,1-1 0 15,3 0 0-15,-1-3 0 16,1 0 0-16,0 2 0 15,0 3 0-15,-1 5 0 0,1 5 0 16,0 1 0 0,-1 0-1-16,3 0 1 0,-2-2 2 15,1 1-2-15,2-3 0 16,0-5-1-16,0 1 1 16,0-4 0-16,0 4 0 15,0 1 0-15,2 2 0 16,6 3 1-16,-2-1-1 15,1 3 0-15,-1 3-1 16,1 3 2-16,1 3-1 16,4 1 0-16,-3-5 0 15,1-3 0-15,2-4 0 16,-2 0 0-16,4 1 1 16,-4 3-1-16,4-1 0 15,1-2 0-15,0-3 0 16,1 0 0-16,1-4 0 0,0 2 0 15,4-2 0-15,0-3 1 16,3 1-1-16,3 0 0 16,0-1 0-16,-2-2 1 15,-2-1-1-15,0-5 1 16,0-2-2-16,-5 0 2 16,1-3-2-16,0-3 0 15,-1 3 1-15,-1-4 1 16,-2 0-1-16,1-1 0 15,-2 0-1-15,2-1 1 16,0 1 0-16,4-2 1 0,-3-2-1 16,1-1-1-16,-1 0 1 15,-4-4 1-15,2 0-1 16,-1 0 0-16,-2 0 0 16,2 0 1-16,-1-2-1 15,-2-1 0-15,3-1 0 16,-1 1 0-16,1-3 0 15,-5 2 1-15,1-3-1 16,-4-2 1-16,0 2-1 16,-1-2 0-16,1 1 2 15,-3 1-2-15,-1-3 0 16,0 1 0-16,-1-1 0 16,1 0-1-16,-1 0 2 0,2 0-1 15,-3 0 0 1,2 0 0-16,-2 0 0 0,0 3 0 15,0-3 0-15,0 0 0 16,1 0 0-16,-1 0 0 16,0 0 0-16,0 0 1 15,0 0 1-15,0 0-2 16,0 0 0-16,0 0 0 16,0 0 0-16,0 0 0 15,0 0 1-15,0 0-1 16,0 0 1-16,0 0-1 15,0 0 2-15,0 0-2 0,0 0 0 16,0 0 0 0,0 0 0-16,0 0 0 0,0 0 0 15,0 0 0-15,0 0 0 16,0 0 0-16,0 0 0 16,0 0-2-16,0 0 2 15,0 0 0-15,0 0 0 16,0 0-2-16,0 0 2 15,0 0-3-15,0 0 2 16,0 0-1-16,0 0 1 16,0 0-1-16,0 0 0 15,0 0 1-15,0 0-1 16,0 0 1-16,2 0 0 16,-2-3-2-16,0 3-5 15,0 0-2-15,0 0 2 0,0-1-2 16,1-1-1-16,-1 1 3 15,0-1 0-15,0-2 1 16,0 4 4-16,0-3-2 16,0-4-1-16,0-3-4 15,-12-4-25-15,-7-1-5 16,-3-1-17-16,-1 4-60 16,-4 0-156-16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7-01T12:33:37.4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1735 7170 354 0,'-9'-5'16'0,"-9"0"-14"16,9 4 1-16,9 1 3 16,0 0 4-16,0 0 4 15,0 0 0-15,0 0-1 16,0 0-2-16,0 0-1 16,0 0-4-16,0 0-1 15,0 0-2-15,0 0-1 0,3 0-2 16,19-9 0-1,11-1 1-15,13-1 6 0,7-6-3 16,5-2-2-16,6 3 0 16,2-3 1-16,2 1-2 15,1 1 0-15,-2-2 0 16,5 0-1-16,-1-2 1 16,1-5 3-16,-5-1-3 15,0-2 1-15,-4 0-2 16,-2 4 0-16,0 0 1 15,-1 4-1-15,-5 2 1 16,-9 5 0-16,-13 3-1 16,-10 2-3-16,-10 4 0 15,-10 5-3-15,0 0 0 16,-3 0-5-16,0-2-19 0,0 2-30 16,-12-1-83-1</inkml:trace>
  <inkml:trace contextRef="#ctx0" brushRef="#br0" timeOffset="367.7549">2424 6433 348 0,'-3'0'13'0,"3"0"-11"16,0 0 2-16,0 0-4 16,0 4 0-16,3 18-4 15,18 14 4-15,6 18 16 16,4 9-6-16,2 9-3 16,-3 6 0-16,1 3 2 15,-4 0 0-15,-3-6-1 16,-2-7-3-16,-2-6-5 15,-4-6 2-15,-1-3-1 16,-2-6 0-16,-2-8 0 16,-5-11-1-16,1-9-1 15,-4-10-1-15,0-8-13 16,0-1-15-16,-3-10-62 16,0-26-114-16</inkml:trace>
  <inkml:trace contextRef="#ctx0" brushRef="#br0" timeOffset="780.3133">2518 6433 363 0,'-6'-1'40'15,"6"1"-11"-15,0 0-6 16,0 0-9-16,0 0-7 15,0 0-7-15,0 0 0 0,18 0-3 16,18 4 3-16,13 3 3 16,9 0-3-16,8-4 3 15,7 1 1-15,0-1-1 16,2 0-3-16,-11 1 3 16,-6 1-3-16,-6 2 0 15,-10 6 3-15,-6 0-3 16,-5 4 1-16,-10 3 2 15,-7 5-2-15,-13 10-1 16,-1 10 2-16,-18 12-1 16,-21 6-1-16,-7 6 2 15,-12 4 0-15,-3 0-1 16,-5 3 2-16,-1-1-3 0,6 0-1 16,4-8-2-16,9-7-4 15,14-12-20-15,10-10-47 16,8-12-62-16</inkml:trace>
  <inkml:trace contextRef="#ctx0" brushRef="#br0" timeOffset="8201.9778">10976 897 326 0,'18'-14'33'0,"-3"4"-32"16,-5 4 18-16,-10 6 13 15,3 0-8-15,-3 0-3 16,1 0 4-16,-1 0-7 16,0 17-5-16,0 12-7 15,0 13 2-15,-10 12-1 16,0 2-5-16,1 3 0 16,0 1-1-16,0-3 0 15,6-2-1-15,-3-2 0 16,6-6 0-16,0 1-1 0,0-5 1 15,0 0-3-15,0-7-3 16,6-6-14-16,9-10-42 16,3-15-103-16</inkml:trace>
  <inkml:trace contextRef="#ctx0" brushRef="#br0" timeOffset="8677.4864">11428 1378 337 0,'0'-11'55'16,"0"-7"-42"-16,0-6 32 0,0-6-7 16,0-4-22-16,-6-4-10 15,-3 2-4-15,-7 3 2 16,-2 7 1-16,0 10 2 15,-3 6 7-15,-4 7-6 16,2 3-4-16,-2 10-3 16,-5 24-1-16,5 12 0 15,4 9 0-15,6 3 1 16,9-5-1-16,6-10 0 16,0-6-1-16,9-6 0 15,10-9 0-15,4-5 1 0,5-8-2 16,5-9 0-1,7-3-1-15,-1-21 3 0,0-7-1 16,-5 4 1-16,-7 7-3 16,-11 7-1-16,-12 11-3 15,1 2 1-15,0 7-1 16,-2 20 7-16,0 7-1 16,0 1 1-16,4-5 0 15,2-5-1-15,1-10 0 16,7-6-13-16,-2-6-17 15,5-3-39-15,3-15-68 16</inkml:trace>
  <inkml:trace contextRef="#ctx0" brushRef="#br0" timeOffset="8968.6354">11773 1208 316 0,'0'0'2'0,"3"0"8"16,22 0 23-16,8 0-9 15,7-2 0-15,2-10 1 16,6-1-4-16,1 0-1 15,3 0-9-15,-4 3 4 16,-5 2-5-16,-7 1-10 0,-14 1 0 16,-8 2-11-16,-11 0-31 15,-3-4-89-15</inkml:trace>
  <inkml:trace contextRef="#ctx0" brushRef="#br0" timeOffset="9169.4336">12004 876 264 0,'-6'27'27'15,"6"14"-19"-15,0 13 16 16,0 12 16-16,0 11-16 0,6 5 6 16,6 0-10-16,7-2-14 15,5-7-6-15,3-13-11 16,7-12-21-16,2-20-87 15,3-21-151-15</inkml:trace>
  <inkml:trace contextRef="#ctx0" brushRef="#br0" timeOffset="9577.4684">12451 1335 182 0,'20'2'55'0,"2"4"-2"0,5-4 14 16,6-2-15-16,1 0-21 16,5-9-8-16,-3-11-8 15,0-7-5-15,-8-3-3 16,-1-5-3-16,-11 0 1 16,-13 3-4-16,-3-1 3 15,-6 4-4-15,-22 2 0 16,-9 7 0-16,-5 13 1 15,0 7-1-15,-1 11 1 16,1 25 0-16,3 9 2 16,8 4-1-16,7 0 1 15,8-4-1-15,13-8 0 0,3 0-1 16,3-7-1-16,22 2 4 16,8-5 0-16,7-4 2 15,5-4 0-15,4-6-2 16,2-6-2-16,-2-7-2 15,-1 0-3-15,-5-14-5 16,-4-14-19-16,0-5-39 16,-13-5-112-16</inkml:trace>
  <inkml:trace contextRef="#ctx0" brushRef="#br0" timeOffset="9770.3804">12980 1117 134 0,'25'18'37'0,"11"8"15"0,4 2-1 16,-1 7-17-16,3 4-4 15,1 0-13-15,2-1 0 16,1-4-9-16,-4-6-5 16,4-5-3-16,-11-6-10 15,-6-8-40-15,-10-9-166 16</inkml:trace>
  <inkml:trace contextRef="#ctx0" brushRef="#br0" timeOffset="9966.9408">13237 1310 322 0,'-35'40'50'16,"-2"4"-46"-16,1 1 27 15,0 0-11-15,2-2-20 16,-2-3-6-16,0-3-5 16,0-4-14-16,5-8-35 15,1-2-75-15</inkml:trace>
  <inkml:trace contextRef="#ctx0" brushRef="#br0" timeOffset="10626.4177">13515 1003 222 0,'-6'0'13'0,"3"0"32"16,-4 0 16-16,-2 0-31 16,0 6-10-16,-3 5 0 15,0 4 5-15,-7 6-9 16,-1 8-5-16,-5 7 1 15,-5 7-4-15,-6 7 2 16,2 5-3-16,-3-2-4 16,1-2-2-16,7-6-1 0,7-5-3 15,6-10-2 1,3-6-11-16,5-5-23 0,5-8-41 16,3-7-74-16</inkml:trace>
  <inkml:trace contextRef="#ctx0" brushRef="#br0" timeOffset="11729.1746">13796 860 305 0,'0'-4'19'16,"0"-3"1"-16,-10 0 33 15,-1-1-34-15,-1-3-6 16,-9-1 5-16,0-2-5 16,-12-3-5-16,-3 0 2 15,-6 0 9-15,-8 0 0 16,-11 2-6-16,-14 2-2 15,-8-3 0-15,-11 1 2 16,-10 3-7-16,-4-3-2 0,-1 0 5 16,-9 0-4-1,2 1-2-15,-2 2 0 0,-6 2-2 16,2 4 3-16,-2 2-1 16,-2 3-1-16,0 1 4 15,-1 0-5-15,0 7 0 16,4 7 1-16,3 0-1 15,5 4 1-15,6 3-2 16,-1 2 1-16,2 4 0 16,-2 5 1-16,-1 5-2 15,4 5 0-15,0 5 0 16,4 2 2-16,4 3-2 16,9 4-2-16,9 0 0 15,9 0 1-15,8 1 0 16,5-2 1-16,13-1-1 0,8-1 0 15,8-1-1-15,12 4 0 16,9 1 0-16,9 1-1 16,0 4 1-16,12-3 0 15,13-2 2-15,2 1 0 16,12-3-1-16,6-2 0 16,13 0 1-16,9-4-1 15,9-4 1-15,12-3 0 16,15-5 1-16,9-7 0 15,16-7-1-15,11-7 0 16,12-7-1-16,14-9 1 16,4 0 0-16,4-16 0 0,1-8 0 15,7-2 0 1,1-4-1-16,0-3-1 0,-9 2-1 16,-11-1-5-16,-9 1-4 15,-17 1-1-15,-13 2 1 16,-9 1 5-16,-14 5-1 15,-12 2 5-15,-6 1 3 16,-8 4 0-16,1 0 2 16,-5-5-2-16,-4 0 0 15,-2-4 2-15,2-3-1 16,-5-3 2-16,0-4-1 16,-1 1-1-16,-8-6 2 15,-1 2 2-15,-5-5 2 0,-1 0 0 16,-5 3 0-1,-1-1 5-15,-5-2-4 0,2-3-3 16,-9-5 1-16,-5-2 0 16,-15 3-3-16,-7-2-2 15,0-3 2-15,-13 1-2 16,-6-2 0-16,-8-2 1 16,-2 5 1-16,6 4 0 15,-5 4-1-15,5 7 7 16,-3 5-6-16,0 1-3 15,-1 4 0-15,-6 1-5 16,2 0 1-16,-5 6-4 16,0 3-7-16,-7 5-9 15,-1 5-17-15,4 1-31 0,-6 5-130 16</inkml:trace>
  <inkml:trace contextRef="#ctx0" brushRef="#br0" timeOffset="27278.4863">3461 1171 183 0,'-3'-1'27'16,"-12"-1"7"-16,-3-1 12 16,0 2-9-16,-4 0-1 15,1-1-8-15,9 1 1 16,3-1-1-16,0 1-10 16,5 1 5-16,1 0-2 15,3 0-3-15,-2 0-4 16,1 0-4-16,-1 0-1 0,-1 0-4 15,0 0-2 1,-4 0-2-16,4 0 0 0,-3 0 0 16,0 1-1-16,0 4-1 15,0 0 1-15,-3 1 0 16,0 1 0-16,0 1-1 16,-1 2 0-16,4 0-2 15,-2 1 2-15,2 0-2 16,3 4 3-16,-4 2-1 15,4 0-2-15,-3 1 3 16,6 1-1-16,0 3 1 16,0 2-2-16,0 1 2 0,0-1-1 15,0-1 1 1,3 0-4-16,7-4 3 0,-1 1-5 16,2-2 5-16,2-1 0 15,-1-1-3-15,3-4 3 16,0 2-5-16,4-1 4 15,1-3-2-15,-1 0 0 16,-1-3 2-16,3-1 1 16,-2-2 1-16,-2-1 0 15,2 0 0-15,2-2 0 16,-6-1 0-16,7 0 0 16,-2 0 0-16,2-1 0 15,-1-12 4-15,-3-5-1 16,6-4-3-16,-5 0 2 15,-1-2 2-15,-3 1-4 0,0 2 6 16,-2 0-1-16,1 1 0 16,-4 0 0-16,-1 2-4 15,-3-2 3-15,0 1 1 16,-6 0-1-16,3 2 2 16,-3 1 1-16,0 1 0 15,0 1 0-15,0-1-5 16,-6 1 4-16,0-2-4 15,-3 0 1-15,-1 1-2 16,1-1 1-16,-2 1-1 16,-2 1 0-16,4 1 0 15,1 3 2-15,-2 0 1 0,1 2-3 16,0-1 3-16,-1 1-4 16,4 4 0-16,0 0 1 15,1 1 2-15,-1-1-3 16,3-1 2-16,-4 1-2 15,4 0 1-15,-3 1-1 16,0 1-1-16,3 1-1 16,-2 0 2-16,2 1 0 15,-1-2-2-15,-2 1 1 16,6 1 1-16,-3 0 0 16,0-2 0-16,0 2 0 15,-3 0-1-15,0 0 0 16,-1 0-3-16,1 0 2 0,-2 0-1 15,2 0 1-15,-1 0 0 16,1 0-3-16,3 0 3 16,-3 0 1-16,1 0-3 15,-1 0 1-15,-1 0-3 16,-2 5-4-16,0 0 0 16,-4 2-10-16,1 3-11 15,-6 2-16-15,3 0-51 16,-1-6-261-16</inkml:trace>
  <inkml:trace contextRef="#ctx0" brushRef="#br0" timeOffset="36800.8132">3346 1376 114 0,'6'1'69'16,"-6"-1"-19"-16,3 0 0 15,-3 0 1-15,3 1-14 16,-3 1-6-16,3-2-12 16,0 0-9-16,-3 1 2 15,3-1 4-15,-1 0-10 0,-1 2-3 16,3 0 4-1,-1 7-5-15,2 6-1 0,-2 7 4 16,3 7-1-16,0 2-1 16,1 5-1-16,-4-4 2 15,5-1-4-15,-4-4 2 16,2-3-2-16,-1-3 1 16,2-3 0-16,-1-2-1 15,0-5 0-15,0-1 0 16,0-3 0-16,0-3 0 15,1 1 0-15,1 0 1 16,4-1-1-16,6 0 1 16,-2 2 1-16,-1-3-1 15,6 0 1-15,-3 0-1 0,7-3-1 16,2 1 2-16,3 0 0 16,3-1-2-16,4 0 2 15,6 0-1-15,8 0 1 16,3 0-1-16,1-8 4 15,0 1-5-15,-4 0 5 16,1 0-4-16,3 0 0 16,-5 3 0-16,-6-2 1 15,-11 2 0-15,-6 1-2 16,-12 2 0-16,-2-2 1 16,-7 2 1-16,-1 1-2 15,-4-2 1-15,-1 1 3 16,0-1-1-16,0 2 2 0,0 0 5 15,0 0-2-15,0-1-2 16,0 1 4-16,0 0-5 16,0-2 2-16,0 1 0 15,0-2 1-15,0-10 0 16,0-7-4-16,-6-3-4 16,-3-6 0-16,2 4-1 15,-2 2-3-15,3 2-9 16,-2 2-16-16,1 3-19 15,4 3-15-15,3 2-108 16</inkml:trace>
  <inkml:trace contextRef="#ctx0" brushRef="#br0" timeOffset="38742.3221">4583 1464 66 0,'0'0'33'0,"-3"0"-6"16,3 0 20-16,0 0-11 16,0 0-10-16,0 0 3 15,0 0-4-15,0 0-1 16,0 0-3-16,0 0-5 16,0 0-2-16,0 0-3 15,0 0-1-15,0 0-2 0,0 0 0 16,0 0-1-1,0 0 2-15,0 0-1 0,0 0 2 16,0 0-2-16,0 0-1 16,0 0-2-16,0 0-2 15,0 0-2-15,0 0-1 16,0 0 0-16,0 0 1 16,0 0-1-16,0 0 0 15,0 0 0-15,0 0 0 16,0 0 3-16,0 0-3 15,0 0-1-15,0 0-1 16,0 0 2-16,0 0 2 0,0 0-1 16,0 0-2-1,0 0 1-15,0 0 0 0,0 0-2 16,0 0 2-16,0 0-1 16,0 0 1-16,0 0 0 15,0 0-1-15,0 0 1 16,0 0 0-16,0 0-1 15,0 0 0-15,0 0-2 16,0 0-1-16,-2 0 0 16,2 0-3-16,0 0 0 15,0 5 1-15,0 0 4 16,0 4 1-16,0 2-2 16,0 2 2-16,0 4 1 15,0 0-1-15,0 4-3 16,0 0 4-16,0 2-2 0,0-2 2 15,0-4 0-15,0-1 0 16,0 0 0-16,0-2 0 16,0 1 0-16,2-4 0 15,4 0 0-15,-3-4 0 16,0-2 0-16,0 0 0 16,-3-4 0-16,3 0 0 15,0 1 0-15,4 1 0 16,1-2 0-16,1 2 1 15,4-2 0-15,5 1 2 16,3 1-2-16,4-1-1 16,5 1 0-16,6 2-1 0,1-4 2 15,7-1 0 1,2 0-1-16,4 0 2 0,3 0-2 16,2 0 2-16,6-3-2 15,-1-1 1-15,1 0-1 16,11-1 2-16,2 0-2 15,10-2 4-15,1-2-4 16,-5-2 3-16,-8 0-1 16,-3-3 0-16,-8 2 2 15,-6 1 0-15,-3 2-3 16,-10 2 0-16,-9 2 0 16,-8 2-1-16,-4 0 1 15,-6 3-1-15,-5-1 0 0,-1-1 1 16,-4 2 0-1,1 0-1-15,-3-1 0 0,0 1 3 16,1 0-2-16,-1 0 0 16,0 0-2-16,0 0 3 15,-3 0-2-15,3-1 0 16,-3 1-1-16,0 0 1 16,0-2 3-16,0 2-1 15,0 0 2-15,0 0-1 16,0 0-3-16,0 0 1 15,0 0 6-15,0-1-3 16,0 1 7-16,0-7 1 16,0-4-1-16,0-8-1 15,0-9-10-15,0-9 0 0,-3-10-3 16,-6-3-20-16,-4-3-78 16</inkml:trace>
  <inkml:trace contextRef="#ctx0" brushRef="#br0" timeOffset="49153.2543">3377 7050 231 0,'-3'0'43'0,"3"0"-30"15,0 1 12-15,0 1 7 16,0 2-4-16,0-3-6 15,0-1-8-15,0 0-1 16,0 0-3-16,0 0-2 16,0 0 2-16,0 0-3 15,0 0 2-15,0 0 2 0,0 0-2 16,0 0-3-16,0 0 0 16,0 0 0-16,0 5-2 15,0 2 2-15,0 4-3 16,0 1 2-16,0 11-1 15,0 1-1-15,-4 11-2 16,1 8 1-16,0 3-2 16,0 2 0-16,3 1 2 15,0-3-2-15,0-6 0 16,0-3 0-16,0-4 1 16,0-5-1-16,0-4 0 15,3-1 0-15,2-4 0 0,0-5 1 16,1 3-1-16,2-4 0 15,-2-3 0-15,0-1 1 16,4-2-1-16,-2-3 0 16,1 0 0-16,4 0 0 15,5-2 1-15,9 2 1 16,7-3 0-16,6 1-1 16,4-2 0-16,6 0 0 15,6 0 1-15,5 0-2 16,7 0 2-16,4 0-1 15,7-7 2-15,8 0 0 16,11-6 3-16,-1-1 1 0,-3-3-3 16,-3 1 0-16,-7 1-1 15,1-2 3-15,0 3-5 16,-5-2 0-16,-2-1 0 16,-1 3 1-16,-5-1 0 15,-3 5 0-15,-2 0-2 16,-1 7 3-16,-5 0-3 15,-6-1 1-15,0 3-1 16,-3-2 0-16,-10 0 1 16,-6 0-1-16,-3 3 1 15,-8-1-2-15,-4-1 1 16,-6-1 0-16,-5 2 0 16,-1 1 2-16,-4-3-2 15,1 3 0-15,0-3 3 16,-2 2-3-16,-4-1 2 0,3-2 3 15,-3 4-3-15,0-4 6 16,3-6-2-16,-3-3 4 16,0-3-4-16,0-4-4 15,0-4-2-15,-3 0 0 16,-4-4-1-16,-2-5-1 16,0-1-7-16,-2-5-8 15,1 2-25-15,7 2-35 16,3 8-130-16</inkml:trace>
  <inkml:trace contextRef="#ctx0" brushRef="#br0" timeOffset="51783.4962">5857 7218 134 0,'-9'-5'38'16,"0"1"5"-16,2 3 4 16,7 1-5-16,0 0-9 15,0 0-11-15,0-2-10 16,0 2 0-16,0 0 2 16,0-1 2-16,0 1 3 15,0 0-6-15,0 0-4 16,0 0-5-16,0 0-3 15,0 0-1-15,0 14-1 0,0 12 1 16,3 4 4 0,4 3 2-16,-1-1-1 0,0-4-4 15,-3-2 4-15,2 1-4 16,-2-1 2-16,-2 0 0 16,-1-3 0-16,3-1-2 15,0-2-1-15,-3-2 1 16,3-5 0-16,0 0-1 15,-3-2 1-15,3-5 1 16,0 1-2-16,-3 0 0 16,3-5 0-16,0 3 0 15,0-3 3-15,0 1-3 16,4-3 1-16,1 6 0 16,1-3 1-16,4 2 1 15,2 0 1-15,6-1 1 0,-3-1 1 16,6-3-3-16,-2 1 7 15,2 1-3-15,-3-2 2 16,3 0-4-16,-2 0-1 16,5 0 2-16,-2 0 0 15,4 0-1-15,-1 0-1 16,-1 0 1-16,3 0-4 16,-5-3 3-16,5-3-3 15,3-1 0-15,1 0 3 16,-1-3-1-16,3 2 1 15,-2-3 0-15,-3 2 1 16,-1 1-2-16,-4-1-2 0,-1 2 1 16,-1 1 1-16,-2 1-2 15,5-1 3-15,0 2-2 16,0-5 2-16,-2 5-3 16,2-3 0-16,0-1-1 15,1 2 1-15,-1-1 1 16,1 0-2-16,2 1-2 15,-1 2 2-15,3 0 0 16,1-2 0-16,6 3-1 16,3-4 1-16,7 3 1 15,2-3-1-15,1 1 3 16,0 3-6-16,0 0 6 16,2 2-3-16,3 1 0 0,4 0 0 15,5 0 0 1,-2 0 1-16,4 0 0 0,4 0 0 15,3-3 1-15,2-2-2 16,4-2 3-16,-2-3-3 16,-6 3-1-16,0 0 1 15,-6 0 0-15,2 1 0 16,-5 0 0-16,-6 2 0 16,-4 0 0-16,-6-2-1 15,-5 5 1-15,-1-1 1 16,-1 2-1-16,-5 0 1 15,0 0-1-15,0 0 0 0,-5 0 0 16,-1 0 0 0,-3-1 0-16,-8 1-1 0,-1 0 1 15,-3 0 1-15,-3 0-1 16,3 0 0-16,0 0 0 16,0 0 0-16,1 0 1 15,-2 0-2-15,-1 0 1 16,2 0 0-16,3 0 0 15,1 1 2-15,-3-1-2 16,7 0 0-16,-5 0 0 16,0 0 0-16,1 2 2 15,-4-2-1-15,3 0-1 16,3 0-1-16,3 1 1 16,1-1-1-16,2 0 1 15,-4 0 0-15,2 0 0 0,5 0-1 16,-5 0 1-16,5 0-2 15,-1 0 2-15,6 0 0 16,1 0-1-16,-3 0 1 16,4 0 1-16,-3 0-1 15,-1 0 0-15,0 0 0 16,-2-3 0-16,2 0 1 16,-3-1-2-16,-2 4 1 15,-1-3 0-15,-2 2 0 16,1 1 0-16,1-2 0 15,-5 2 0-15,2 0 0 16,-3 0 0-16,3 0 0 0,-5 0 1 16,-1 0-1-16,0 0 0 15,-2 0 0-15,-1 0 0 16,-1 0 0-16,-1 0 0 16,-4 0 0-16,0 0 1 15,3 0-2-15,0 2 2 16,4 1-2-16,-2-2 2 15,2 3-2-15,-1-1 3 16,6 0-1-16,4 4-1 16,2-4 0-16,0 3 0 15,7-2 0-15,2-1 1 16,-3 0-1-16,-2-2 1 16,-1 2-1-16,-7 0 0 15,5 1-1-15,-1-1 1 16,1-3 0-16,2 0 0 0,3 0 0 15,2 0-1-15,4 0 1 16,0 0 0-16,-3 0 0 16,3 0 0-16,-7 0-1 15,0 0 1-15,-2 0 0 16,-2 0 1-16,-1-3-2 16,3 0 2-16,-5-1-2 15,2 0 2-15,1-2-1 16,-4 2 0-16,-3-2-1 15,0 3 1-15,1 2 0 0,-2-1 1 16,5-2-1 0,-4 4 0-16,4-3 0 0,-2 0 0 15,2 2 0-15,-1-3 0 16,1 1 1-16,-5 1-1 16,2-2 0-16,2 3 0 15,-2-2 0-15,1 0 0 16,2 1 2-16,-4 0-1 15,1-1-1-15,1 3-1 16,-1-1 1-16,2 0 1 16,1 1-1-16,-2-3 0 15,-4 3 0-15,2-3 0 16,-6 2 0-16,-2 1 0 16,1-2 0-16,-5 2 0 15,-2 0-1-15,-1 0 0 0,0 0 1 16,0 0 0-16,-6 0 0 15,0 0 0-15,0 0 0 16,0 0 0-16,0 0 0 16,1-1 0-16,-1 1 0 15,0 0-1-15,0 0 1 16,0 0-2-16,0 0-3 16,0 0-1-16,0 0-9 15,0 0-13-15,0-3-16 16,0 3-42-16,-1-3-266 15</inkml:trace>
  <inkml:trace contextRef="#ctx0" brushRef="#br0" timeOffset="53793.7277">9405 6988 143 0,'-24'-3'9'0,"3"3"2"16,5 0 11-16,4 0 16 15,-6 0-4-15,3 0-10 16,-1 0-2-16,2 0-5 16,-2 0-2-16,1 0 13 15,0 0-15-15,0 5-4 16,-1 0 2-16,2 2-5 15,-1 2-4-15,-1 3 1 16,-2 2-2-16,3 3 0 0,3 3 0 16,-3 3-1-16,3 2 1 15,-1 3-1-15,1 1 0 16,4 1 0-16,-2 0 1 16,7-1-2-16,-3 2 1 15,6-1 0-15,0 1 1 16,0-1 3-16,0 0-1 15,0-7 1-15,0 3-1 16,9-5 0-16,3 3-3 16,6 0 1-16,4 0 3 15,8-1-4-15,0-4 0 16,9-1 2-16,-2-5-1 16,3-6-1-16,-1-4 1 0,-3-3-1 15,0 0 5 1,1-1 0-16,-3-12 4 0,-1-4 0 15,-4-1 2-15,0-3-1 16,-6-2 4-16,-1-1-4 16,-6-1-4-16,-2-1-1 15,-5-1-2-15,1-2 0 16,-7-4 3-16,-3-2-3 16,0-4-2-16,0-4 1 15,0 4 0-15,-13-1 0 16,1 8-2-16,-3 2 2 15,3 10-2-15,0 2 0 16,-1 4 0-16,2 4 0 16,-2 0 0-16,1 2-3 0,-1 1 2 15,2 1 1-15,-1 2-1 16,3-1 1-16,-4 1-5 16,5 4-2-16,-1-1-6 15,-1-1-3-15,4 1-6 16,3 1-26-16,0 0-30 15,3 0-90-15</inkml:trace>
  <inkml:trace contextRef="#ctx0" brushRef="#br0" timeOffset="65166.4176">3546 10562 43 0,'0'0'13'0,"0"0"0"15,0 0 22-15,3 0 4 16,0 0-5-16,-1 0 1 16,-1 0 2-16,2 0-3 15,-3 0 2-15,1 0-6 16,-1 0-4-16,2 0-5 0,1 0 1 16,0 0-11-1,0 0-4-15,0 0 5 0,0 0-2 16,3 0-3-16,1 0 2 15,-1 0-2-15,-1 0 1 16,-1 0-4-16,2 0-1 16,-1 0-1-16,5 0-1 15,-1 0 4-15,0 0 0 16,1 0 1-16,1 0-4 16,-2 3 2-16,4 1 0 15,1-4-1-15,2 0-2 16,2 0 3-16,3 0-2 0,7 0-1 15,-1 0 5-15,0-1-4 16,0-2 0-16,3 3 0 16,4 0-1-16,-3 0-1 15,5 0 1-15,6 0 0 16,0 0 0-16,4 0 0 16,-1 0 1-16,-2 3-2 15,-4-3 0-15,0 1 1 16,-1-1-1-16,1 0 0 15,0 0 0-15,3 0 3 16,4 0-3-16,-1 0 0 16,4 2-1-16,-4-1 1 15,4-1 0-15,-7 0 0 0,4 0 0 16,-4 0 0 0,1 0 0-16,-3 0 0 0,-1 0 0 15,1 0 1-15,-4-7 1 16,6 4-2-16,0-4 0 15,-2 0 0-15,5-2 4 16,-6 1-3-16,4-1 1 16,-3 2 0-16,3 0-1 15,2 0 1-15,-6-1 0 16,4 1-2-16,-4 0 3 16,-3-3-2-16,-2 0 0 15,-1 3 2-15,0-2-3 16,-3 2 0-16,-2 0 0 15,-1 2 0-15,-2 0 0 0,2 3 0 16,-5-1-3-16,-2-1 3 16,2 4 0-16,-4 0 0 15,0-3 0-15,4 3 0 16,-5 0 0-16,2-2 3 16,2 2-2-16,-6 0 0 15,1 0 0-15,-5 0 0 16,1 0-1-16,1 0 0 15,-1 0 0-15,0 0 0 16,-3 0 0-16,3 0 0 16,-2 0 0-16,1 0 0 15,-2 0 0-15,-3 0 0 16,1 0 0-16,-1 0 0 0,-3 0 1 16,0 0-2-16,0 0 1 15,0 0 0-15,-3 0 1 16,0 0-1-16,0 0 0 15,0 0 1-15,0 0-1 16,0 0-1-16,0 0 1 16,0 0 0-16,0 0 0 15,0 0 0-15,0 0 0 16,0 0 0-16,0 0 0 16,0 0 0-16,0 0 0 15,0 0 0-15,0 0 0 16,0 0 0-16,0 0 0 0,2 0-1 15,2 0 1 1,2 0 0-16,-3 2 0 0,3 1 0 16,-3-3 1-16,0 2-2 15,-3 0 2-15,3-2-1 16,-3 1 0-16,0-1 0 16,0 0 0-16,3 0 0 15,-3 0 0-15,0 0 0 16,0 0 0-16,0 0 1 15,0 0-1-15,0 0 1 16,0 0-1-16,0 0 0 16,0 0 0-16,0 0 0 15,0 0 0-15,0 0 0 16,0 0 0-16,0 0 0 16,0 0 0-16,0 0 0 0,0 0 0 15,0 0 0-15,0 0 0 16,0 0 0-16,0 0 0 15,0 0 0-15,0 0 0 16,0 0 0-16,0 0 0 16,0 0 0-16,0 0 0 15,0 0 0-15,0 0 0 16,0 0 0-16,0 0 0 16,0 0 0-16,0 0 1 15,0 0 0-15,0 0-1 0,0 0 2 16,0 0 0-1,0 0-1-15,0 0 0 0,0 0 1 16,0 0 0-16,0 0 1 16,0 0-1-16,0 0 1 15,0 0-2-15,0 0 0 16,0 0 0-16,0 0-1 16,0 0 1-16,0 0-1 15,0 0 0-15,0 0 0 16,0 0 0-16,0 0 0 15,0 0-1-15,0 0 1 16,0 0 0-16,0 0 0 16,0 0 0-16,0 0-2 15,0 0 2-15,0 0 0 16,0 0 0-16,0 0-1 0,0 0 1 16,0 0-1-1,0 0 1-15,3 0-2 0,-3 0 1 16,4 0 1-16,-4 0 0 15,0 0 0-15,0 0 0 16,0 0 1-16,0 0-1 16,0 0 0-16,0 0 0 15,0 0 0-15,0 0-1 16,0 0 2-16,0 0-2 16,0 0-1-16,0 0 2 15,0 0 0-15,0 0-2 16,0 0 1-16,0 0-1 0,0 0 0 15,0 0 0 1,0 2-1-16,0-2 1 0,0 0-2 16,3 0 1-16,-3 0-1 15,0 0 2-15,0 0-1 16,0 0 1-16,3 0 1 16,-3 0-3-16,0 0 4 15,0 0-2-15,2 0-2 16,-2 0 2-16,1 0-2 15,1 0 0-15,-1 0 1 16,1 0-1-16,-2 0 0 16,0 0 0-16,3 0 4 15,-3 0 0-15,0 0 0 0,0 0-1 16,0 0 1 0,0 0 0-16,0 0 0 0,0 0 0 15,0 0 0-15,0 0-1 16,0 0 0-16,0 0-2 15,0 0 1-15,0 0 2 16,0 0-3-16,3 0 2 16,-3 0 1-16,3 0 0 15,-3 0 0-15,3 0 0 16,-3 0 0-16,0 0 1 16,0 0-1-16,0 0 0 15,0 0 0-15,0 0 0 16,0 0 0-16,0 0-1 15,0 0 2-15,0 0-1 0,3 0 0 16,-3 0 0-16,0 0 0 16,4 0-1-16,-1 0 1 15,0 0 0-15,0 0 0 16,0 0 1-16,-3 0-1 16,0 0 0-16,0 0 0 15,0 0 0-15,0 0 1 16,0 0-1-16,0 0 0 15,0 0 0-15,0 0 0 16,0 0 0-16,0 0 0 16,0 0 0-16,3 0 0 15,-3 0 0-15,5 0 0 16,-4 0-1-16,2 0 2 0,-1 0-2 16,2 0 2-16,2 0-1 15,-3 0 0-15,3 0 0 16,0 0 0-16,4 0 0 15,-4 0 0-15,-1 0 0 16,1 0 0-16,0 0 0 16,1 0 0-16,-1 0 0 15,0 0 0-15,0 0 0 16,-1 0 2-16,-4 0-2 16,1 0 0-16,2 0 0 15,2 0 0-15,-3 0 0 16,3 0 0-16,-3 0 0 0,0 0 1 15,0 0 0 1,0 0-1-16,1 0 0 0,-1 0 3 16,0 2-3-16,3-2 0 15,-1 3 1-15,4 0 1 16,1-2-1-16,-1 2 0 16,3 3 0-16,-3-2 1 15,3 2-2-15,4-2 0 16,-2 3 1-16,2 2 1 15,-1-2 0-15,0 0 1 16,-3 0-1-16,0 0-2 16,4 1 1-16,-5-1 1 0,5 0 0 15,-4 0 0 1,3 0 1-16,-6-1 1 0,0-2-4 16,0-1 1-16,-2 0 0 15,-1 0 1-15,2 1-1 16,-2-1 0-16,4 1-1 15,-4-2 2-15,3-1-1 16,-1-1 0-16,2 0 0 16,-4 3 1-16,-3-3 0 15,0 0 2-15,0 0-4 16,-3 0 1-16,6 3 0 16,1-2-1-16,1 2 0 15,1 0 0-15,-3 1 1 16,7-1-1-16,1 5 0 15,2-1 5-15,-1 0 0 0,3 0-3 16,-3 0-2-16,1-1-1 16,-2-2 1-16,-1-1 0 15,2 4 0-15,-2-4 0 16,1 3 0-16,-1-2 0 16,2-1 1-16,3 1-1 15,-3-1 0-15,4-3 0 16,-2 3 0-16,-1-3 1 15,-1 4-1-15,0-4 0 16,-3 0 0-16,1 0-1 16,-2 0 1-16,1 0 0 15,-2 3 1-15,-1-3-1 16,-3 0-1-16,0 0 1 0,0 0 0 16,3 0 1-16,-3 0-1 15,0 0 0-15,0 0 0 16,1 0 0-16,-2 0 0 15,1 0 0-15,0 0 0 16,3 0-1-16,1 0 1 16,4 0 0-16,-1 0-1 15,5 0 0-15,0 0 1 16,0 3 1-16,1 1 0 16,5-4-1-16,-6 2 1 15,3 1-1-15,1-3-1 16,-2 0 1-16,-1 0 1 0,2 0-1 15,-3 0 0 1,1 0 0-16,2 0 0 0,-3 0 0 16,3 0 0-16,-2 0 1 15,2 0-1-15,-3 0 0 16,3 0 0-16,-3 0 0 16,1 0 0-16,1 0 0 15,-1 0 0-15,-4 0 0 16,3 0 1-16,-2 0-1 15,-4 0 2-15,5 0-1 16,-1 0-1-16,-4 0-1 16,6 0 1-16,-6 0 0 0,1 0 1 15,-4 0-1-15,2 0 1 16,2 0-2-16,-1 0 2 16,3 0 0-16,-3 0-1 15,7 0 0-15,-2 0 1 16,-1-3-1-16,2 1-1 15,0-2 0-15,1 4 2 16,4-3-1-16,-1 0 0 16,2-1 0-16,1-2 0 15,-2 2 0-15,2 1 0 16,-1-1-1-16,1 1 1 16,5 0 1-16,-2-1-1 15,2 1-2-15,-3 0 2 16,4 0 0-16,-2 2 0 15,-2-2 0-15,4 0 1 0,-1 0-1 16,0-1 0-16,-2 1-1 16,-1-4 1-16,1 4 0 15,-4-1 0-15,-3-1 1 16,0 3 0-16,-2-1-1 16,1 1-1-16,-4-1 0 15,3 0 2-15,-5 2-2 16,1-2 2-16,1 3-1 15,2-3 1-15,0 3-1 16,0 0 1-16,0 0-1 16,1-1 0-16,2 1 0 15,-6 0 0-15,3-2 0 0,-6 1 0 16,4-2 0-16,-4 3 0 16,-1 0 1-16,2 0-1 15,-1 0 0-15,-3 0 0 16,3 0 0-16,3 0 1 15,-2 0-1-15,1 0-1 16,5 0 1-16,-1 0 1 16,0 0-1-16,1 0 0 15,1 0 1-15,2 0-1 16,-1 0 0-16,-3 0 0 16,4 0 0-16,-1 0 1 15,0 0-2-15,3 0 2 16,-2 0-2-16,-2 0 1 15,-4 0 0-15,5 0 0 0,-3 0 0 16,4 0-1-16,2 0 1 16,-3 0 0-16,3 0-1 15,6 0 1-15,1 3 0 16,2 0 0-16,-3 1 0 16,1 6 0-16,2-1 0 15,-3 5 0-15,1 2 0 16,-1-2 0-16,3 5 0 15,1-5 0-15,3 2 0 16,-1-3 0-16,3 1 0 16,0-1 0-16,1-3 0 15,-3-1 1-15,2-2-1 0,-3 0 0 16,4 2 0-16,-7-4 1 16,1 0-1-16,-1-1 0 15,-3-1 0-15,1-3 1 16,2 0 0-16,-3 0 0 15,-5 0-1-15,2 0 1 16,-6 0-1-16,-3-3 1 16,-3-1-1-16,1 1 1 15,-5-1-1-15,-2 1 0 16,1-2 0-16,-4 1 0 16,0 4 0-16,-3-3 2 15,0 3-2-15,-3-2-1 16,1 1 1-16,3 1 0 15,0 0-1-15,2-1 1 0,-3 1 0 16,0-3 0-16,0 0 0 16,3 2 0-16,1-1 0 15,-1 1 1-15,-3-2-1 16,0 3 0-16,2 0 0 16,-2 0 0-16,0-3-1 15,-3 3 1-15,3 0 0 16,-3 0 0-16,0 0 0 15,0 0 0-15,0 0 0 16,0 0-1-16,0 0 2 16,0 0 0-16,0 0 0 15,0-1 2-15,0-1 2 0,0 2-1 16,0-1 1-16,0-2 1 16,0 3 0-16,0 0-1 15,0 0-2-15,0 0 1 16,0 0-2-16,0-3-1 15,0 3-1-15,0 0 0 16,0 0-1-16,0 0 0 16,4 0 2-16,-4 0-2 15,0 0 0-15,0 0-1 16,3 0 2-16,3 0-2 16,6 0 1-16,3 3 1 15,6 1 0-15,3-2 0 16,1-1 0-16,5-1 1 0,-2 0-1 15,8 0 0 1,-3 0 0-16,6 0 0 0,1 0 0 16,0 0 0-16,0 0-1 15,2 0 0-15,-3-3 1 16,3-1-1-16,4 1 2 16,-1-1-1-16,1-6 0 15,-1-6-2-15,1-1 2 16,-1-5 1-16,4 2 0 15,2 0 1-15,5 2-2 16,3 0 0-16,-1-2 2 16,-3 3-2-16,-7 3 0 0,-2 1 0 15,-7 3-1 1,-6 5 1-16,-2-2 0 0,-1 3 0 16,0 1-1-16,-2-3 1 15,-1 6-1-15,-4-1 1 16,3-2 0-16,-5 3 0 15,3 0 1-15,1 0-2 16,-1 0 1-16,-2 0-1 16,1 0 1-16,-3 0 2 15,2 0-2-15,-3 0-1 16,2 0 0-16,-3 0 1 16,-2 0 0-16,1 0 0 15,-1 0 0-15,-3 0 0 16,4 0 0-16,-5 0 0 15,1 0 0-15,1 0 0 0,-1 0 2 16,-1 0-2-16,-2 0 0 16,4 0-1-16,-5 0 1 15,3 0 1-15,-1 0-1 16,-1 0 0-16,-1 0 0 16,1 0 0-16,-4 0 0 15,0 0 0-15,-3 0 0 16,1 0 2-16,-1 0-2 15,2 0 0-15,-2 0 0 16,0 0 0-16,0 0 0 16,-3 0 0-16,3 0 0 15,-3 0 2-15,0 0-2 0,0-3 1 16,0 3 0-16,0 0-1 16,0 0 0-16,0 0 0 15,0 0 0-15,0 0 1 16,0 0-1-16,0 0 0 15,0 0 1-15,0 0-1 16,3 0-1-16,-3 0 1 16,0 0-1-16,0 0 2 15,0 0-2-15,0 0 2 16,0 0-2-16,3 0 2 16,-3 0-2-16,0 0 1 15,0 0 0-15,0 0 0 16,0 0 1-16,0 0-1 0,0 0 0 15,0 0 0 1,0 0 0-16,0 0 0 0,3 0 0 16,-3 0-1-16,0 0 1 15,0 0 0-15,0 0 0 16,0 0 0-16,0-3 0 16,0 3 1-16,0 0-1 15,0 0 0-15,0 0 0 16,0 0 0-16,0 0 0 15,0 0-1-15,0 0-1 16,0 0 2-16,0 0-3 16,0 0 3-16,0 0 0 0,3 0 0 15,-3 0-1 1,0 0-2-16,0 0 1 0,3 0-2 16,5 6 2-16,2 4-3 15,2-3 4-15,1 2 1 16,-4 1 0-16,1 0-1 15,4 0 1-15,-2-3 0 16,1 2 1-16,1-5-1 16,-1 2 0-16,2-2-1 15,3 0 1-15,0-2 0 16,6-2 1-16,4 0 0 16,2 0-1-16,1 0 0 15,5 0 0-15,0 0 1 16,0 0-1-16,-2 0 0 15,-3-2 0-15,2-2 0 0,-3-3-1 16,1 1 1-16,2-1 0 16,-3 1 0-16,-6 2 0 15,3-2 0-15,-5 2 0 16,2-3 1-16,-9 4-1 16,-1 0 0-16,-1-1 0 15,0 1 0-15,-4 1-1 16,0 0 1-16,3 0 0 15,-3-1 1-15,-3 0-1 16,3 2 0-16,-2-2 0 0,-3 0 0 16,1 0 1-1,-4 3-1-15,3 0 0 0,-4 0 1 16,0 0-1-16,0 0 0 16,0 0 1-16,0 0 0 15,0 0-1-15,0-1-1 16,0 1 1-16,0 0 0 15,0 0 0-15,0 0-1 16,0 0 1-16,0 0-2 16,0 0 1-16,0 0 1 15,0 0 0-15,0 0 0 16,0-3 0-16,0 3-1 16,0-3 0-16,0-1 1 15,0-3-4-15,-4-2-7 16,-13 5-23-16,-25 4-27 0,-36 0-298 15</inkml:trace>
  <inkml:trace contextRef="#ctx0" brushRef="#br0" timeOffset="72124.5683">23589 2390 285 0,'20'7'43'16,"-4"-4"-38"-16,-16-1-4 15,3-2 30-15,-2 1 0 16,-1-1-7-16,2 0-4 16,-1 0-3-16,1 0-5 15,-1 0 0-15,-1 0-3 16,0 0 1-16,0 0-1 0,0-7-4 16,0-5 3-16,0 0 3 15,0-1 0-15,-1-1-4 16,-5-1 1-16,-7 1 1 15,0-4-5-15,-2 3 0 16,-3-1 4-16,2 2-5 16,-3 0 2-16,-5 2-2 15,0-1-2-15,-5 3 0 16,-2 0-1-16,0 1 0 16,-2 1-1-16,-1 1 2 15,1-3-1-15,2 2 1 16,-2-2 1-16,1 0-1 15,3 1 0-15,-6-2 2 0,-1 1-2 16,-3 0-1 0,-4 0 0-16,0 2-1 0,-5 1 0 15,0 2-1-15,-1 0 2 16,1 2-1-16,4-1 0 16,5 0 1-16,5-3 0 15,-1 0 0-15,4-2 2 16,0 1-2-16,-2-1 2 15,1-1 0-15,3 2-2 16,-3 1 0-16,1 0 1 16,0 0-1-16,-2 0 1 15,-1 0-2-15,1-2 2 0,2-1-1 16,-2 2 0 0,3-4 0-16,3 3 2 0,1-1-1 15,3 2 0-15,-4-2 0 16,-2 1-1-16,-2 1 0 15,0-2 0-15,-1 0 3 16,1 0-3-16,1 0 1 16,-4-1 1-16,0-2-2 15,-1 2 0-15,2 1 1 16,-1 0-1-16,-1 1 0 16,0 1 0-16,1-1-1 15,-1 3 1-15,3-3 0 16,-3 1 0-16,1-1 1 15,3-1 0-15,-4 3-1 16,4-1 0-16,2-1 0 0,1 2 1 16,-2-1 0-16,1 1-1 15,-3 1 1-15,-1 2-1 16,4 1-1-16,-4 3 1 16,0 0 1-16,0 0-1 15,-2 0-1-15,-4 4 0 16,-2 5 0-16,-5 3 0 15,-2 2 1-15,-2 2-1 16,-2-2 2-16,4 0-1 16,-1 0 1-16,1-1-1 15,-2 1 0-15,2 0-1 16,1 2 1-16,3 1-1 0,2 0 1 16,-3 2 0-16,-1 1 0 15,1 0-2-15,2-2 2 16,7-1 0-16,3-1 0 15,5-4-2-15,2 0 1 16,7-1 1-16,1-1-2 16,4-2 0-16,3 2-1 15,-5 3-2-15,2 4 1 16,-1 3 1-16,-5 2 2 16,4 3-4-16,-5 5 5 15,0 4-1-15,-2 7-1 16,0 3 1-16,-3 1-1 15,3 2-1-15,0-2 2 0,2 1 0 16,1-1 1-16,1 1-1 16,2 3 1-16,-4 2 1 15,4 5-1-15,0 5 0 16,-2 1-1-16,5-3 1 16,2-4-1-16,5-4 1 15,2-6 0-15,5-3-2 16,0-3 2-16,0-7 0 15,0-3-1-15,9 1 1 16,3 2 0-16,-2-2-1 16,6 4 1-16,4 2 0 15,-2 2 0-15,3 3 0 16,2 2 0-16,2 4 0 16,1 1 0-16,4 1 0 0,2 1 0 15,-1 0-1-15,2-3 1 16,0-3 0-16,0-6 0 15,-4-6-1-15,0-2 1 16,-1-2 0-16,-1-4 0 16,2-2 0-16,1 0 1 15,-1-1-1-15,0-1 0 16,0-1 0-16,-2 3 0 16,1-2-1-16,2 2 2 15,-2 1 0-15,0-4 1 16,0-2-2-16,1 1 0 15,3-2 1-15,2 0-1 16,-2-1 0-16,4 1 0 16,0-3 0-16,-1-2 1 0,1-1-1 15,-2-2 2-15,2-1-2 16,4-1 0-16,0-2-1 16,5-3 1-16,0-1 1 15,0 0-1-15,4 0 1 16,0 0-1-16,-1-5 1 15,1-4 3-15,-1-2-4 16,2 0 1-16,2-2-1 16,1-1 0-16,4 1 1 15,-2 0-1-15,-3 2 0 16,-3 0 1-16,0 0 0 0,-2 1-1 16,2 0 1-16,0 0-1 15,-4 1 2-15,-5 2-2 16,-4 2 1-16,-5 2-1 15,-7 0 0-15,-3 3 2 16,0 0-2-16,-3 0-2 16,0 0 2-16,-6 0 0 15,2 0-1-15,-3 3 2 16,0 2-2-16,-3 3 0 16,0-3 1-16,-2 2 0 15,-2 2-1-15,2-2 1 16,-2 0 0-16,0 0 0 15,2 2 0-15,-3 2 0 16,1 1 0-16,2 3 1 16,1-1-2-16,-2 0 2 0,-2 0-2 15,1-1 2-15,3-1-1 16,-4-1 0-16,0 2-1 16,1 0 1-16,2 0 0 15,0 0 0-15,-2-1 0 16,4 2-1-16,0 0 1 15,2 6 0-15,-4 2-1 16,3 3 0-16,1 3-2 16,0 0 3-16,3 0 0 15,1-2-3-15,0-5 6 0,1-4-7 16,0-3 4 0,-1-3 0-16,2 0 0 0,-2 1 0 15,3-1 0-15,1-1 1 16,0 3-1-16,6-2 0 15,-5 2 0-15,3-2 0 16,2 0-1-16,5 0 1 16,-1-1 1-16,3-1-1 15,1 1 3-15,-1-3-3 16,0 0 0-16,1 0-3 16,0 0 3-16,0 2 3 15,2-1-3-15,2 0 0 16,-1 1 0-16,4 2 0 15,-1 2 0-15,2 3 2 16,2-1-2-16,1-1 1 0,3 1-1 16,1-2 0-16,0-1 0 15,0-1 0-15,0-2-2 16,4-4 2-16,-5-1 0 16,3-2 0-16,-4 1-1 15,1-2 1-15,-2-1 1 16,-1 0-1-16,2 0-1 15,-5 0 1-15,1 0 1 16,1-4-1-16,0-3-1 16,6-6 1-16,0 0 1 15,1-1-1-15,-3-2 0 16,-1 2-1-16,-3-1 1 0,1-3 0 16,2-1 0-1,2-1 0-15,3-1-3 0,4 2 3 16,-4-1 0-16,0 0 0 15,-1 2 3-15,-4-2-3 16,-2 3 0-16,-1-1-3 16,-7 1 3-16,1-2 0 15,3 0 0-15,-2-2 0 16,-1-5 0-16,1-2 0 16,-2-3-1-16,-4-6 1 15,-4-1 0-15,-2-6 1 16,-3-2-1-16,-6-3 3 15,-3-2-2-15,-7-4-1 0,-6-2 0 16,0-2-1 0,0-2 2-16,-2-1 2 0,-7-1-3 15,-2-6 0-15,-2-4 0 16,-1 3 1-16,0 1-1 16,-2 7 0-16,-1 4 0 15,-2 3 1-15,-5 1-2 16,0 2-3-16,-6 3 3 15,-3 0-2-15,-5 2 2 16,-1 0 0-16,-3-1 1 16,-1 2 0-16,1 0 1 15,-1 3-1-15,-2 2 0 0,-1 3 0 16,-2 2 1 0,2 3 2-16,0 4-3 0,4 2 0 15,0 3-3-15,3 2 3 16,0 1-1-16,4 1 0 15,-5 1 1-15,5 2 0 16,2 1 0-16,2-4 0 16,0 2 0-16,4-4-1 15,2 1 1-15,2 2-1 16,4 0 0-16,-1-2 0 16,2 1 0-16,2 1-4 15,-1-1 3-15,1 1-2 16,3 5 1-16,-2 1-2 15,4 2 1-15,4 4 3 16,-1 0 0-16,3 3-2 0,2 1 1 16,1 2-1-1,2 1-2-15,0 0-14 0,0 0-5 16,0 0-36-16,0 0-42 16,0 0-205-16</inkml:trace>
  <inkml:trace contextRef="#ctx0" brushRef="#br0" timeOffset="73962.2968">25064 5571 99 0,'-16'-4'0'16,"-1"1"0"-16,0 3 5 15,6 0 4-15,2 0 6 16,-1-3 6-16,2 2 8 16,-1-1 17-16,-3-2-10 15,2 0-4-15,-1-1-1 16,-2 0-10-16,-1-4 7 16,-2 3-15-16,0-3 9 15,-4 0-12-15,-2 0 5 16,-1-3 6-16,-2 1-12 15,-2-3 3-15,1-2-1 16,-6 2 3-16,4-4-3 0,-2 0-4 16,-3-4-1-16,-1 2 1 15,-8 1-4-15,-6 1-2 16,-5 2-1-16,-7 2 0 16,-1 1 2-16,0 0-2 15,4 1-1-15,-1-1 1 16,2-2 1-16,0-1 0 15,-4 0 1-15,1 2-1 16,-6 0 2-16,0 4 0 16,-7 1 0-16,-2 2 3 15,-9 1-5-15,4 2 4 16,2-2-4-16,4-3 6 0,5 1-5 16,1-1 1-1,5 1 0-15,-4 1-3 0,2 1 0 16,-2 3-3-16,-2 2 1 15,-7 1-2-15,1 0 2 16,-4 1 2-16,5 8 0 16,6-1 0-16,6 1 0 15,2-1 0-15,1 2 0 16,0 3 1-16,-4 4-1 16,1 4 0-16,3 4 0 15,5 1 0-15,4 1 0 16,4 2-1-16,-1 1 1 15,4 1-1-15,4 0 0 16,2 2-1-16,7 0 2 16,-1 4 0-16,-2 4-1 0,6 1 1 15,-3 3 0-15,2 2 0 16,1 2-2-16,0 4 1 16,2 0 0-16,0 2 1 15,4 2 0-15,3 0 0 16,4 1 0-16,5 2 0 15,7-3-1-15,1 0 2 16,0-1-2-16,10-1 1 16,10 4 0-16,8-2 0 15,5 5 1-15,6-1-1 0,8-3 1 16,9 1-1-16,10 2 0 16,14 5 0-16,8 3 1 15,9 6-1-15,7 0 0 16,7 0 0-16,5-6-1 15,8-10 1-15,6-13 0 16,0-12-1-16,7-11 1 16,-1-7 0-16,-8-4 2 15,-3-3-2-15,-4-3 2 16,-8 0-2-16,1-3 0 16,-2-3 0-16,-2 0 1 15,-5-3-1-15,-7-12 0 16,-3-9 0-16,-4-7 2 15,3-9 0-15,-1-5-1 16,-8-4-1-16,-3 1 0 0,-10 0 0 16,-2 4 0-16,-5 1 0 15,-1 0 0-15,-2-2 0 16,-6-2 0-16,-8-2-1 16,-5 3 1-16,-10 0 2 15,-5-1-2-15,-6-2 1 16,-3-3-1-16,-1-2 1 15,-3-2-1-15,-3 4 1 16,-2 1-1-16,-2 6 0 16,-7 5 0-16,1 2 1 15,-2 0 0-15,0-5 2 16,-3-3-2-16,-10-5-1 0,2-2 1 16,-1-1 4-16,-3 0-3 15,3 1-2-15,-2-1 0 16,0-1 2-16,0 2-2 15,-4-1 0-15,3 2 0 16,-3 5 1-16,-1 5 0 16,1 6-1-16,-4 6 1 15,1 0 0-15,-2 4 0 16,1 3-1-16,0 1 2 16,-1 4-2-16,1 1 0 15,-4 1 0-15,3 7-3 16,-1 2 1-16,4 1-2 15,3 3-5-15,4 2-3 16,2 1-1-16,3 0-17 16,5 0-46-16,3 14-84 0,0 1-125 15</inkml:trace>
  <inkml:trace contextRef="#ctx0" brushRef="#br0" timeOffset="75777.1542">27563 6231 182 0,'0'-9'17'16,"-1"3"12"-16,-7-6-1 15,1 5 18-15,-1-1-9 16,-2-3-16-16,-5 1-8 0,-2-3 1 16,-2-1-2-1,-4-5 0-15,-3 1 6 0,-4-4-8 16,-4 0 1-16,-5-2 6 15,-1 4-4-15,-2-2-2 16,0 1-4-16,-1 1 4 16,-3 6-4-16,-4 2 0 15,-6 5-5-15,-10 1 2 16,-3 3 1-16,-4 3-5 16,3 0 0-16,4 0 0 15,5 0 0-15,3 0 0 16,0 0 1-16,4 4 1 15,2 1 0-15,1 0 2 16,-1 2-3-16,1 3 0 16,-1 1 2-16,-3 6-2 0,-3 0 1 15,0 6-2-15,0 1 1 16,2 1-1-16,1 2 0 16,0 0 1-16,0 1 0 15,2 0-1-15,3 2 1 16,4-2-1-16,4 3 0 15,3 8 0-15,-4 5-2 16,-2 7 4-16,-4 4-2 16,-1 3 0-16,-2 0-1 15,-1-3 0-15,5 1 1 0,2-2 0 16,4 1 0 0,3 0 1-16,2 0-1 0,4 0 0 15,2 6 0-15,2 0 1 16,5-1-1-16,0 5-1 15,5-6 1-15,2-2 2 16,4-4-1-16,4 3-1 16,3-3 0-16,5 1 0 15,1-2 0-15,0-3 0 16,0 1-1-16,12-4 1 16,5 1 0-16,3-2 0 15,7-4 0-15,3 1 0 16,4-1-1-16,8-3 0 15,0-4 1-15,1 1 0 16,4-5 0-16,3-2 0 0,-2-2 0 16,2 0 1-16,-3 0-1 15,-1-3 0-15,0-3 1 16,3 3-1-16,5-3 0 16,5-3 1-16,0 3 0 15,2 2-1-15,-1-1 0 16,-5 2 0-16,2-3 0 15,1-1 1-15,1-2-1 16,4-7 2-16,3 0-2 16,1-7 3-16,2 3-2 15,0-5 2-15,2-1 1 16,-1 0-3-16,3 0 1 0,-3 0 0 16,3 0-1-1,3 0 4-15,6-7-5 0,5-3 3 16,-1-1-2-16,1 1-1 15,-1-2 0-15,-3 1 0 16,2-1 0-16,-4 2 1 16,-3-3-1-16,-3 0 0 15,-4-4 1-15,0-2 0 16,1-1-1-16,0-4 2 16,0 0-2-16,1-4 2 15,2 1 0-15,-2-3 0 16,-2 1-2-16,-7 2 2 15,-4-3-2-15,-9-2 1 16,-2 2-1-16,-5-3-1 16,0-1 1-16,-1-5 0 0,-1 0 1 15,-2-5-1-15,-1-2 0 16,-3-7-1-16,-3 3 1 16,-5-6 0-16,-2 1 0 15,-7-1 0-15,-6-2 1 16,-2-1 0-16,-5-6 1 15,-6-2 1-15,0-2 0 16,0 2 0-16,-15-1-1 16,-5 2 0-16,-7 3-1 15,-4-3 0-15,-8-3 0 16,-7-1-1-16,-7-5-1 16,-9-5 0-16,-6 0 1 0,-7 1-1 15,-7 3 1-15,-9 7 0 16,-9 3 2-16,-6 3-2 15,-6 6-2-15,-6 6-3 16,-4 8 1-16,-9 12 2 16,-8 10-3-16,-3 9 3 15,-7 9 1-15,-3 3 0 16,1 6 0-16,1 16-5 16,5 10-5-16,9 15-6 15,3 12-9-15,9 10-36 16,5 6-137-16</inkml:trace>
  <inkml:trace contextRef="#ctx0" brushRef="#br0" timeOffset="78348.6584">21112 12646 24 0,'0'-10'298'16,"0"0"-268"-16,-4 6 10 16,-2-2-1-16,1 5-5 15,1-2-16-15,-2 0-6 16,-2 1-6-16,1 2 2 0,-4 0-3 16,-3 0 1-1,-5 0-6-15,-4 9 1 0,-6 10 0 16,-1 2-1-16,-2 6 1 15,-1 5 1-15,-2 8-2 16,3-1 0-16,2 1 4 16,6-6-2-16,7-2 2 15,3-5-4-15,5-1 1 16,-2 0-1-16,8-3 1 16,3-2-2-16,0-1 1 15,0-1-1-15,6 1 1 16,5 0 0-16,2-7 0 0,3 1 1 15,0-2-1-15,1-2 1 16,4 0 0-16,2 0 0 16,4 0 0-16,1 0 3 15,3-3-2-15,4 6 4 16,0-3-5-16,5-1 5 16,1 1 2-16,1-3-5 15,1 3 1-15,2-4 1 16,5-2 2-16,5 2-3 15,6 1 0-15,4-4-1 16,2 4-2-16,3-3 0 16,8 2 2-16,2-2 0 15,5 1-3-15,-3 0 0 16,-2-3 0-16,0 4 0 16,3-5-1-16,1-1 1 0,1 0 0 15,0 0 1-15,-3 0-1 16,0 0 0-16,3 0 2 15,-3-7-3-15,1 3 2 16,5-1 1-16,6-2-2 16,8 1 1-16,4-5-1 15,4-2 1-15,3 0-1 16,-3 3 0-16,-1 0-1 16,-5 1 2-16,-5 2-1 15,-7 0 1-15,-1-3 2 16,-3 4-3-16,3-1 1 15,5 4 0-15,1-4 2 0,4 4 0 16,2-1-3-16,2 1 1 16,5 3-1-16,4-3 3 15,3 2-3-15,3-2 0 16,3 0 3-16,9 3-2 16,2-3 1-16,2 3 2 15,-3 0-4-15,-5 0-1 16,-1 0-3-16,-5 0 4 15,-2 0 0-15,-3 0 2 16,1-4 0-16,6-3 0 16,-2-1-1-16,-1 1 1 15,-2 0-2-15,-4 0-1 16,-3-3 1-16,2 4-1 0,-8-1 1 16,-5 1-1-1,-6 2 1-15,-7 1 0 0,-2 3 0 16,-1 0 2-16,-2 0-1 15,-3 0-1-15,-9 0 0 16,-9 0 1-16,-14 0-2 16,-5 0 0-16,-4 0 1 15,-6 0-1-15,-3 0 1 16,-3 0 0-16,-6 0 0 16,-3-4 0-16,-2-2 0 15,-4 2 0-15,3-3 1 16,-6-1 0-16,-2-4-1 15,-2-3 1-15,-4-5 0 16,-1-3-1-16,0-3-2 16,0-1 2-16,0-6 0 0,-4 4-1 15,-10-5 1-15,-6 1 0 16,-6 3-1-16,-4-3 1 16,-4 3 0-16,-3 8 0 15,-4-2-1-15,-5 7 1 16,-7-2 2-16,-8 2-1 15,-7 1-1-15,-4-4 0 16,1 0 0-16,-2-5-1 16,-5 1 1-16,-4-3-1 15,-4 4-1-15,-5 1 1 16,-2 1-3-16,-5 2 3 16,-5 5 0-16,-6-2-2 0,-10 8 3 15,-5 0 2-15,-3 1-2 16,-5 4 0-16,0 2 0 15,-2 1-2-15,-5 0 2 16,-1 0 0-16,-1 0 0 16,-4 0 0-16,-1-3 0 15,4 0 3-15,-2 0-3 16,4-1-3-16,4 1 3 16,-4 0-2-16,1-1 2 15,0 1 0-15,0-4 2 16,-5 1-2-16,3-4 0 15,-3 0 0-15,4-1-4 16,5-4 3-16,2-2 1 0,4 1 0 16,2-2 0-16,2-1 0 15,-5 3 1-15,3 3 0 16,0-1-1-16,2 4-2 16,5 4 0-16,6-1-1 15,-3 4 1-15,10-1 2 16,-2-2-1-16,7 5 0 15,2-5 2-15,2 6 0 16,0 0 0-16,1-3 0 16,3 3-1-16,3 0-2 15,8 0 1-15,1 0 1 16,2 0-2-16,7 0 0 0,1 0 0 16,4 0 1-1,3 3 0-15,3-3-1 0,1 0 0 16,2 0 0-16,0 0-1 15,2-7-2-15,-3 0-3 16,-4-2-3-16,-7-1-1 16,-9-3-1-16,-5 3-26 15,-15 3-43-15,-24 1-209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7-01T11:06:27.2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21736 11084 312 0,'-3'0'51'0,"-15"-1"-13"15,4-2 13-15,6 3-2 16,-6 0-28-16,-5 0-4 0,-7 0-3 15,-1 0-1-15,-6 0-1 16,-5 0 1-16,-1 4 0 16,-1 6-6-16,-6 0 1 15,1 3-5-15,-4 3-2 16,-1 4 3-16,-7 9-4 16,-5 4 0-16,-8 7 3 15,-2 6-2-15,0 8 2 16,0 5 0-16,1 13-3 15,3 7 2-15,-7 10-2 16,2 7 1-16,1 7-1 16,5 3-1-16,7 7 0 15,10 1 1-15,5 6-1 16,6 2 0-16,7 3 1 16,8 8 0-16,6 2 0 0,8 3 0 15,8 8-4-15,2-4 4 16,0 7 1-16,18-4-1 15,7-6 1-15,5 3-1 16,9-7 2-16,7-2 1 16,8 1-3-16,11-8 6 15,14-7-2-15,6-6 0 16,5-7-2-16,2-7 0 16,2-4-2-16,3-5 0 15,3 1 1-15,6-4-2 16,5-5 2-16,9-6-1 15,10-10 0-15,12-4 3 0,6-5-1 16,2-11 0-16,4-6-2 16,-6-7-1-16,3-7 1 15,-4-6 0-15,4-3 0 16,2-11 3-16,3-6-1 16,0 0-1-16,3-19-1 15,-7-18 0-15,1-17-1 16,0-13 0-16,-6-14 1 15,2-15 3-15,-7-9-3 16,-6-11 2-16,-11-6 0 16,-14-6-2-16,-12-1 1 15,-12-6 0-15,-8-2 2 16,-12-7-1-16,-4-2 2 0,-9-5 0 16,-7-5 3-16,-9-3-5 15,-10-6 3-15,-10-13-5 16,-8-20 2-16,-7-6-2 15,-3-2-2-15,-4 1 0 16,-19 20-1-16,-8 20 3 16,-6 10 1-16,-14 7 2 15,-7 5 3-15,-14 5-4 16,-13 2 3-16,-10 7-1 16,-12-3-4-16,-7 7 1 15,-16 6 0-15,-4 9-1 16,-11 7-3-16,-7 6 0 0,-3 14 1 15,-14 11 1-15,-8 18 1 16,-11 15 2-16,-3 12 0 16,4 4-1-16,7 9-1 15,10-2 0-15,12 10 0 16,14 1-1-16,10 5 1 16,9 0 0-16,6 2 0 15,8 14-3-15,4 7-11 16,11 1-4-16,11 4-6 15,7 3-4-15,10 5-12 16,10 3-13-16,5 5-44 16,12 1-53-16,6 2-140 15</inkml:trace>
  <inkml:trace contextRef="#ctx0" brushRef="#br0" timeOffset="1500.1757">17980 10851 355 0,'0'-12'31'15,"0"2"-8"-15,0 7 4 16,0 3 4-16,0 0-9 16,0 0-9-16,0 0-3 15,0 0-1-15,5 0 1 16,9 0 4-16,-1 0-4 16,0 0-7-16,4 0 1 15,-2 0-4-15,-2 6 0 16,-1-2-1-16,3 3 1 15,-3 1-7-15,0 3-11 16,3 9-15-16,-3 3-29 16,1 11-42-16,-6 4-190 15</inkml:trace>
  <inkml:trace contextRef="#ctx0" brushRef="#br0" timeOffset="1786.4404">18194 11258 301 0,'0'0'74'0,"0"0"-63"16,0 7 11-16,0 3 0 15,0 11 6-15,0 1-2 0,3 4-14 16,-2-2-5-1,2 2-3-15,2 0-2 0,1-2-1 16,-3 1 0-16,2-4-2 16,-3-1-1-16,-2 0-7 15,0-2-16-15,1-4-31 16,3-4-46-16,-1-3-113 16</inkml:trace>
  <inkml:trace contextRef="#ctx0" brushRef="#br0" timeOffset="2527.7374">18613 10654 0 0,'-1'0'335'16,"1"0"-292"-16,0 0-12 15,0 20-3-15,0 10-1 16,0 12-2-16,0 5-9 16,7 9 1-16,6 0-4 15,7 0-7-15,-2 1-4 16,6-5 0-16,-2-3 3 15,1-2-4-15,-3-5 0 0,-1-5-1 16,0-3-3-16,-6-5 0 16,-4-6-7-16,-1-3-12 15,-8-10-16-15,0-6-41 16,0-4-108-16</inkml:trace>
  <inkml:trace contextRef="#ctx0" brushRef="#br0" timeOffset="2888.1633">18526 10617 310 0,'0'-7'14'0,"11"-2"-3"15,13 2 32-15,4 2-16 16,9 1 5-16,7 4-2 15,9 0-2-15,6 0-13 16,-1 7 5-16,-2 8-4 16,-6 5-9-16,-9 7-7 15,-9 6 0-15,-10 10 2 16,-5 3 0-16,-14 10 2 16,-3 1-1-16,0 1-2 15,-14 2 1-15,-4-7 0 16,-4-3-2-16,0-4 0 0,4-4-1 15,-3-5 0-15,6-7-4 16,-2-6-5-16,7-12-8 16,1-5-18-16,5-7-28 15,1 0-69-15</inkml:trace>
  <inkml:trace contextRef="#ctx0" brushRef="#br0" timeOffset="3376.8019">19265 10476 325 0,'-19'0'35'15,"-2"20"5"-15,3 9 5 16,1 14-13-16,2 3-13 15,5 8-6-15,9-2-6 16,1-3-3-16,1-2-3 16,18-8 0-16,7 1-1 15,-1-7 0-15,8-10 0 16,6-6 0-16,3-11 1 16,1-6 0-16,-1 0-1 15,4-17 1-15,-4-15 2 16,-4-12-2-16,1-8 1 15,-7-3 2-15,-9 1 1 0,-9 1-3 16,-14-3 1-16,0 3-3 16,-26 3 3-16,-3 11-2 15,-7 6 3-15,-6 12-1 16,-1 3-1-16,-2 8 2 16,0 3 2-16,2 7 0 15,-2 0-3-15,3 7-2 16,2 10-1-16,8 3-2 15,7 1-1-15,11 0-4 16,8 2-14-16,6-1-21 16,0-5-48-16,15-7-113 15</inkml:trace>
  <inkml:trace contextRef="#ctx0" brushRef="#br0" timeOffset="3720.1267">20041 10010 355 0,'0'0'54'0,"-6"0"-13"16,-11 23-6-16,-6 11-13 15,-4 15 1-15,3 7-4 16,0 4-7-16,8-1-3 0,10 0-4 15,6-4 3 1,0-4-6-16,6-2-1 0,11-9-1 16,6-3 0-16,2-12 0 15,5-14-3-15,6-2 3 16,-2-9-3-16,3-3 6 16,4-22-2-16,2-13-1 15,-1-8 0-15,0-6-1 16,-2-1-8-16,-12 3-13 15,-7 7-39-15,-8 6-80 16</inkml:trace>
  <inkml:trace contextRef="#ctx0" brushRef="#br0" timeOffset="4027.7047">20102 10280 328 0,'-2'4'71'15,"2"0"-63"-15,0-1 4 16,9 0 8-16,11-3-3 16,1 0 5-16,10 0 2 15,4-4-5-15,0-6-6 16,-4 0-4-16,-3 4-3 16,-9 3-1-16,-3 3-1 15,-2 0-1-15,-7 20 0 16,3 7 2-16,-4 2 3 15,2 4-1-15,0 2-5 0,-1-1-2 16,-1 0 0-16,0-2 0 16,-2 1-9-16,2-6-11 15,-3-7-41-15,3-8-76 16,2-9-212-16</inkml:trace>
  <inkml:trace contextRef="#ctx0" brushRef="#br0" timeOffset="9788.9365">24397 8936 383 0,'6'-10'38'0,"-4"3"-5"16,-2 2-1-16,0 5 5 15,0 0-9-15,0 0-4 16,-2 0-2-16,-16 0-1 15,-19 18-12-15,-18 13-6 16,-9 13-2-16,-8 11-1 16,4 7-1-16,-4 4-4 0,1 5-6 15,6-2-16 1,16-7-17-16,16-8-30 16,18-19-80-16</inkml:trace>
  <inkml:trace contextRef="#ctx0" brushRef="#br0" timeOffset="10161.6716">24208 9234 292 0,'1'0'67'16,"-1"0"-47"-16,0 6 32 16,-20 17-3-16,-12 7-26 15,-8 16-13-15,-4-3-1 16,1 7-7-16,8-8-2 15,2-5-2-15,9-10-3 0,9-8-10 16,7-9-28-16,6-10-17 16,2 0-22-16,5-7-37 15,16-13 42-15,5 2 25 16,0 1 52-16,-2 10 4 16,-4 7 16-16,-1 0 7 15,-3 17 6-15,0 10 4 16,-4 4 11-16,-1-3 6 15,-2-1-8-15,0-5-7 16,-1-2-6-16,-2 0 1 16,-2-2-14-16,-4-1-14 15,2-3-6-15,-2-7 0 0,0-4-10 16,3-3-30-16,8-4-113 16</inkml:trace>
  <inkml:trace contextRef="#ctx0" brushRef="#br0" timeOffset="10358.501">24705 8857 357 0,'1'0'45'16,"2"7"-44"-16,-1 13 31 15,-2 10 0-15,0 2-18 16,0 4-14-16,0-7-1 0,-3-1-13 15,-5 5-30-15,-4-4-61 16,-9 7-194-16</inkml:trace>
  <inkml:trace contextRef="#ctx0" brushRef="#br0" timeOffset="10748.1587">24443 9346 257 0,'9'0'54'16,"24"-13"-21"-16,9-7 20 15,10-1-21-15,3-4-12 16,4 2-2-16,-3-1 1 16,-8 4-8-16,-10 3-7 15,-13 6-3-15,-12 4-1 16,-8 6-2-16,-4 1 2 0,-1 0-1 16,0 4 1-16,0 18 0 15,-6 5 1-15,-1 9 1 16,7 0-1-16,0 5-2 15,0 5 2-15,16 3-1 16,3 1 0-16,3-3 1 16,0-5-1-16,-1-2 1 15,-5-4 4-15,-3-3-1 16,-7-3 5-16,-6-4 2 16,0 0-4-16,-10-5-2 15,-9 2 0-15,-10-4 0 16,-4-3-5-16,-4-5 0 15,-4-5-3-15,3-6-5 0,2-6-8 16,10-18-21-16,6-11-54 16,17-2-109-16</inkml:trace>
  <inkml:trace contextRef="#ctx0" brushRef="#br0" timeOffset="11137.6901">25261 9128 143 0,'15'0'220'15,"-1"0"-210"-15,8 0 38 16,3 0-10-16,6 0-21 0,5-7-7 16,6 1 0-16,6-1-1 15,-3 5 1-15,-4 2-2 16,-5 0-2-16,-5 0-2 15,-4 2-4-15,-3 14 0 16,0-2 0-16,-2 6 0 16,-1 0 0-16,-1-1 0 15,1 7-2-15,-6 2 2 16,-1 4 0-16,-4 5 2 16,-6 6-1-16,-4 2-1 15,0 0 0-15,0-3 1 16,-10-2 0-16,-7-5-1 0,-2-4 0 15,-4-6 0-15,-3-2-2 16,-4-3-4-16,-2-3-18 16,-2-4-26-16,1-5-81 15,2-8-138-15</inkml:trace>
  <inkml:trace contextRef="#ctx0" brushRef="#br0" timeOffset="11400.2298">25694 8663 211 0,'0'-5'111'0,"0"5"-85"16,-14 5 17-16,-14 24-23 0,-12 18 8 15,-11 15 6-15,-1 7-5 16,1 4-6-16,3 6-4 15,6 0-4-15,1-5-9 16,7-5-5-16,5-7-1 16,7-10-10-16,7-8-7 15,9-17-36-15,6-12-60 16,1-15-107-16</inkml:trace>
  <inkml:trace contextRef="#ctx0" brushRef="#br0" timeOffset="11572.6595">25501 9247 298 0,'9'16'29'0,"5"2"1"15,-4-2-18-15,-1 0 0 16,1-2-1-16,0-4-7 16,-3-4-4-16,2-3-4 15,-6-3-8-15,-3 0-26 16,0 0-61-16</inkml:trace>
  <inkml:trace contextRef="#ctx0" brushRef="#br0" timeOffset="11784.9396">25263 8788 376 0,'-3'0'31'0,"3"0"-26"15,0 0 8-15,0 0-3 16,0 3 3-16,1 13 12 16,9 1-18-16,1 1-7 15,0 3-3-15,-1-1-12 16,0-2-34-16,-1 0-92 16</inkml:trace>
  <inkml:trace contextRef="#ctx0" brushRef="#br0" timeOffset="12697.9017">26295 8613 218 0,'6'-17'31'0,"-4"2"43"15,-2-2-18-15,0-4-18 16,-10-2-7-16,-12 0-5 0,-8 0-5 16,-12-4-3-16,-16 0-2 15,-14-3-7-15,-15 2 1 16,-18-2-2-16,-17 1-3 15,-12 2 3-15,-14 4-3 16,-10 3-3-16,0 7-1 16,-8 6 2-16,4 7 3 15,5 0-1-15,2 8 0 16,9 16 0-16,13 4-2 16,7 12-3-16,10 2 0 15,10 9-3-15,2 4 3 16,11 4 0-16,18 0 1 15,16 4-2-15,15 3 1 0,15 3-2 16,8 5 2 0,6 8-2-16,9 10 1 0,6 1 1 15,0 6 0-15,9-3 0 16,15-1-1-16,7-5 0 16,12-8-2-16,5-9 1 15,7 0 2-15,10-3-2 16,2-4 0-16,9-8 0 15,8-9 2-15,11-8-3 16,6-8 3-16,14-7 0 16,3-3 4-16,9-9-4 15,-8-1 0-15,2-6-1 0,-2-1 1 16,1-5-3-16,-4-1 2 16,-7 0 1-1,0 0-2-15,0 0 1 0,-3-10-2 16,-2-4 0-16,-4-6-1 15,-8-9-3-15,-6-8 5 16,-1-10 1-16,-3-2 1 16,-9-6 0-16,-6-2 0 15,-7-2 0-15,-10 2 1 16,-8-6 1-16,-9-2 0 16,-8-2 2-16,-8-5 0 15,-10 0-2-15,-7 5 2 16,0 1 0-16,-10 4 6 0,-11-2-5 15,-1 2 2 1,-2 6 7-16,3 5-8 0,1 6-2 16,5 8 0-16,1 4-3 15,0 3 0-15,1 1-1 16,1 6 0-16,-3-1-2 16,1 1-5-16,-2 3-3 15,-1 3-16-15,1 5-26 16,-2 9-122-16</inkml:trace>
  <inkml:trace contextRef="#ctx0" brushRef="#br0" timeOffset="15097.6785">28427 8874 165 0,'-6'0'246'16,"0"0"-214"-16,6 7-18 16,0 3 3-16,0 9 8 0,0 7 2 15,0 11-8 1,0 8-10-16,0 3-1 0,0 1-1 16,1 1-3-16,-1-2-2 15,0 0-2-15,0-2 0 16,0 0-8-16,-1-4-14 15,-6-9-54-15,1-12-171 16</inkml:trace>
  <inkml:trace contextRef="#ctx0" brushRef="#br0" timeOffset="15436.3761">28537 8844 429 0,'21'-16'17'16,"11"-4"-13"0,5 3 11-16,2 1-3 0,1-1 4 15,2 4 5-15,3 0-4 16,-4 3-5-16,2 7-5 16,-2 3-5-16,-5 2 2 15,-2 16-2-15,-6 11 1 16,-4 11-2-16,-6 6 3 15,-4 10-2-15,-8 4-2 16,0 2 1-16,-1 3 0 16,-2-1 0-16,2-2 0 15,-2-2-1-15,0-3-2 0,-3-5-2 16,0-6-5-16,0-10-10 16,-6-12-15-16,-9-7-40 15,-2-8-105-15</inkml:trace>
  <inkml:trace contextRef="#ctx0" brushRef="#br0" timeOffset="15667.6066">28851 8537 278 0,'1'0'87'0,"1"26"-79"0,-2 13-8 15,0 15 11 1,-18 15 1-16,-9 3 4 0,-4 2 4 16,-7 1-2-16,0-2-12 15,-3-4-6-15,1-12-12 16,9-12-14-16,8-18-45 16,7-11-88-16</inkml:trace>
  <inkml:trace contextRef="#ctx0" brushRef="#br0" timeOffset="15796.4169">28751 9108 227 0,'28'0'42'0,"2"0"0"15,0 0-15 1,-2 0-26-16,-4 3-1 0,-3 3-16 16,-6-5-73-16</inkml:trace>
  <inkml:trace contextRef="#ctx0" brushRef="#br0" timeOffset="16044.5036">29452 8887 389 0,'-9'24'16'0,"-19"7"1"0,-8 3 5 16,-5 5-16-16,-2-2-6 16,8 0-1-16,3-8-3 15,5-3-7-15,11-9-7 16,4-10-29-16,9-7-23 16,3 0-47-16</inkml:trace>
  <inkml:trace contextRef="#ctx0" brushRef="#br0" timeOffset="16426.3844">29482 9035 134 0,'13'17'51'15,"-1"6"-7"-15,4-2 12 0,1-3-19 16,4-1-5-16,3-1 0 16,1-8 3-16,2-2-4 15,1-6-3-15,2 0-7 16,-4 0-12-16,-3-7-8 15,-6-10-1-15,-4-2-1 16,-8-3-1-16,-5-5-2 16,0-3-8-16,-23 4-17 15,-3-4 4-15,-7 9 13 16,1 1 12-16,6 4 3 16,6 7 13-16,8 3 6 15,6 2 1-15,6 1-12 16,0 0-5-16,6-4-5 0,21-4 5 15,11-2 2 1,9 0-5-16,2 3 2 0,-4 3-1 16,-1 5 1-16,-6 0-2 15,-7 2-3-15,-11 0-3 16,-7 0-7-16,-10 0-20 16,-3 0-46-16,0 0-98 15</inkml:trace>
  <inkml:trace contextRef="#ctx0" brushRef="#br0" timeOffset="17002.5025">29801 8345 345 0,'-57'-17'47'15,"-2"-5"-27"-15,-7 2 22 16,-11 3-18-16,-11 0 2 16,-8 4-5-16,-1 5-2 15,-6 8-4-15,-6 0-2 16,-7 9-6-16,-8 17 2 16,0 7-3-16,2 9-4 15,10 9 2-15,12 11-3 16,16 11 4-16,14 12-4 15,15 12 1-15,14 11-1 0,18 4-1 16,20 1 0-16,6-1 0 16,39-5 0-16,17-5 0 15,16-7 0-15,12-3-1 16,10-9 1-16,11-4 0 16,12-9-1-16,8-14 0 15,6-16 1-15,2-21 1 16,3-19 2-16,4-5-3 15,-5-35 0-15,0-19 0 16,-8-15-1-16,-12-8 1 0,-14-12 3 16,-16-11 1-1,-19-13 3-15,-12-8-6 0,-14 1 3 16,-19 5-3 0,-17 9 1-16,-7 12-2 0,-30 13 4 15,-22 14 3-15,-17 8-2 16,-16 14-5-16,-13 8-1 15,-5 12 0-15,8 10-7 16,14 13-1-16,15 7-16 16,16 10-26-16,4 23-82 15</inkml:trace>
  <inkml:trace contextRef="#ctx0" brushRef="#br0" timeOffset="17631.6332">28308 10208 304 0,'-8'-7'65'15,"2"1"-34"-15,6 6-5 16,0 13 3-16,0 21-1 16,0 15 7-16,0 13-15 15,0 11-6-15,0 0-5 16,0 0-5-16,0-8-1 15,0-6 0-15,0-5-3 16,0-8 0-16,0 0-10 0,0-9-13 16,-1-7-42-1,-6-7-148-15</inkml:trace>
  <inkml:trace contextRef="#ctx0" brushRef="#br0" timeOffset="17836.8966">28325 10661 379 0,'23'-20'28'0,"16"6"8"15,4-2 8-15,8 2-16 16,5 2-5-16,-2-1-3 16,1 3-5-16,-6-1-12 15,-7-5-3-15,-6 3-12 16,-7-4-29-16,-6 5-43 0,-6-5-169 15</inkml:trace>
  <inkml:trace contextRef="#ctx0" brushRef="#br0" timeOffset="18037.9712">28825 10277 394 0,'0'0'37'16,"3"20"-24"-16,3 11 34 15,-1 11-18-15,-1 7-12 16,-2 8-5-16,-1 6-8 16,2 2-1-16,-3 2-3 0,2-11-5 15,-1-4-5 1,1-5-17-16,1-8-37 0,0-3-76 16</inkml:trace>
  <inkml:trace contextRef="#ctx0" brushRef="#br0" timeOffset="18916.4257">30101 10174 378 0,'0'-18'45'0,"-7"6"12"15,-20 7-22-15,-11 5-16 16,-14 3-10-16,-12 17 3 15,-3 9-1-15,4 1 0 16,14-2 2-16,20-6-8 16,16-2-5-16,13-4-5 0,0 1 2 15,16 2 0-15,16 1 2 16,8 0-2-16,9 2 3 16,4 2 0-16,0 2 0 15,-4 2 3-15,-7 1-3 16,-7 1 2-16,-10-1-1 15,-10-1-1-15,-8 1 2 16,-7 4 1-16,-7 6 3 16,-24 5-4-16,-11 4-2 15,-13 0-1-15,-8 0-9 16,-7-1-16-16,-6-4-35 16,-2-4-124-16</inkml:trace>
  <inkml:trace contextRef="#ctx0" brushRef="#br0" timeOffset="19307.7525">28150 11301 244 0,'37'-14'46'16,"10"-1"-21"-16,13-2 19 16,12-9-12-16,8 0-20 15,7-1-8-15,4-6 1 16,-4 7-4-16,-10 2-1 16,-17 4-9-16,-17 7-30 15,-18 10-130-15</inkml:trace>
  <inkml:trace contextRef="#ctx0" brushRef="#br0" timeOffset="19516.7176">28327 11530 304 0,'27'-1'7'15,"15"-12"9"-15,13-4 17 16,12-3-21-16,12-5-6 16,3-2-4-16,5-6-2 0,-4 4-17 15,-10 5-65 1</inkml:trace>
  <inkml:trace contextRef="#ctx0" brushRef="#br0" timeOffset="20062.3058">29589 11301 403 0,'14'0'17'16,"10"-3"-2"-16,7-6 16 16,8-1-19-16,5-4 0 15,-2 4-4-15,3 0-4 16,-5 0 1-16,-1 0-3 16,-3 3-2-16,-6-1-6 15,-6 3-24-15,-11 5-103 16</inkml:trace>
  <inkml:trace contextRef="#ctx0" brushRef="#br0" timeOffset="20266.187">29603 11490 411 0,'0'0'10'16,"11"0"1"-16,19-7 10 15,11-4-12-15,7-4-7 16,7-2 0-16,4-6-2 16,0 3-11-16,-3-2-23 0,1 1-64 15,-11 2-60 1</inkml:trace>
  <inkml:trace contextRef="#ctx0" brushRef="#br0" timeOffset="65277.5723">18582 12064 319 0,'0'8'38'0,"0"-5"-24"16,0-3 12-16,0 0 3 15,0 0-6-15,0 0 1 16,0 0-6-16,0 0-4 16,1 0-1-16,16 0-5 15,11-3 2-15,17-18-1 16,15-15-1-16,15-7-5 16,12-17 0-16,11-9-1 15,12-7 1-15,7-3-1 16,6 3 0-16,2 0-2 15,-3 7 0-15,-5 5 0 16,-13 2-1-16,-10 6-2 0,-10 6-3 16,-14 7-7-16,0 3-16 15,-11 5-29-15,-5 8-65 16,-8 7-201-16</inkml:trace>
  <inkml:trace contextRef="#ctx0" brushRef="#br0" timeOffset="68285.9649">11295 3813 99 0,'0'-6'29'0,"0"3"-6"15,0 0 9-15,0 2-1 16,0-1-2-16,0 2-4 16,0 0 1-16,0 0 2 15,0 0-12-15,0 0 5 16,0 0-10-16,0 0-6 16,0 0-2-16,0 0-2 15,1 0 0-15,1 0 0 16,6 0 1-16,5 0 1 15,-1 0 7-15,4 0-2 16,4 0 4-16,2 0-7 0,2 0 0 16,-2 5-2-1,7 0-2-15,-2 0-1 0,1 2 1 16,2 0 2-16,3-2-3 16,4 2 0-16,6 0 1 15,2 0-1-15,4-1 1 16,2 0-1-16,6-4 0 15,-2 0-1-15,3-2 1 16,4 0 0-16,12 0 0 16,2 0 1-16,0 0-2 15,0 0 0-15,-4-2 1 16,-8 1 0-16,-3 1 0 0,-5 0 0 16,0 0 1-16,-1-4 0 15,-4-5-1-15,4-7 0 16,-3-7 1-16,5-8 0 15,-3-3-1-15,4-4 2 16,-6 1-2-16,-7-1 1 16,-2 3-1-16,-4 0 2 15,-6 1-2-15,-5-2 1 16,-4-1-1-16,-6-5 4 16,-8-1-3-16,-7-3 3 15,-3 0-1-15,-2-1 0 16,-18 1 2-16,-10-2-5 15,-12 4 5-15,-4 0 0 0,-5 2-1 16,-7 1 8-16,-6 0-1 16,1 3-3-16,-2 2-1 15,-4-1 6-15,-1 3-5 16,-9 0-7-16,-9 4 1 16,-2 1 0-16,-8 3 1 15,-2 5 1-15,0 4-1 16,3 9-2-16,6 3 1 15,3 5 0-15,6 0-1 16,4 5-1-16,-2 10 0 16,8 1 0-16,5 4-1 15,-3 5-2-15,0 4 2 0,-2 7-3 16,-1 4 0-16,6 5 4 16,6-1-2-16,8 1 1 15,12-4 1-15,8-1-4 16,9-3 2-16,6-2-1 15,8-1 0-15,7 1-2 16,3 2 1-16,0 0 4 16,0 1 0-16,7 3 0 15,5 4-1-15,3 4 1 16,6 2-2-16,2-2 2 16,9-5-1-16,1-7-1 15,3-5 1-15,2-2 0 16,1-6-1-16,-3-2 1 15,0-3 1-15,0-6 0 16,-5 0 0-16,2-4 0 0,0-2-1 16,-1-1-4-16,3-1-1 15,2-2-17-15,-4 1-25 16,1-1-25-16,2-3-180 16</inkml:trace>
  <inkml:trace contextRef="#ctx0" brushRef="#br0" timeOffset="69793.9287">14097 3732 250 0,'3'-14'33'0,"-3"4"-21"15,0 7 13-15,0 2-6 16,3 1-16-16,9-2 0 16,12 1 6-16,9 1 6 15,10-1-6-15,8 1 6 16,13 0-3-16,9 0-5 16,6 0 2-16,9-6 1 15,4-4-4-15,4-3-4 16,-4-1 0-16,-4-1 1 15,-7-2-3-15,-6-2 1 0,-4-2 2 16,-2-1-1-16,-5-5 0 16,-9 0-1-16,-1-5 0 15,0-2 0-15,-2-3 0 16,-7-4-1-16,-11 0 1 16,-4-1 1-16,-9-1-2 15,-12 0 3-15,-6-1-1 16,-3-1 1-16,-12-3-1 15,-21-1-1-15,-6-4-1 16,-10 3 4-16,-6 2 0 16,-5 2-2-16,-1 10-1 15,0 5 1-15,-10 5 1 16,-3 8 2-16,-5 7-5 0,-9 7 0 16,-3 4 1-16,-3 0 0 15,0 18-1-15,0 4 0 16,9 5 0-16,4 4 0 15,7 3 2-15,3 3-1 16,12 4-1-16,4 3-1 16,13 2-1-16,3 2 2 15,7-3-1-15,9-2 0 16,2-1 0-16,9-4-1 16,2 0 2-16,7 0 1 15,0-3-1-15,3-1-2 16,0-1 2-16,0-2 1 15,3 0-1-15,4-1 2 0,-1-5-2 16,1-1 0-16,2-3 0 16,5-1-1-16,-5-1 1 15,3 3 3-15,-4-4-3 16,2-1 0-16,-4 0 3 16,4-3-2-16,-7 0-1 15,3-4 0-15,-3-3-1 16,-2-3 1-16,2 2 0 15,-1-2 1-15,-2-2-1 16,1-1 0-16,-1-1 1 16,0 0-2-16,0 0 2 15,0 0-1-15,2 0 0 16,-2 0 0-16,1 0 0 16,-1 0 0-16,0 0 0 0,0 0 0 15,0 0 1-15,0 0-1 16,0 0 0-16,0 0 0 15,0 0 1-15,0 0-1 16,0 0 0-16,0 0 0 16,0 0 0-16,0 0 1 15,0 0-1-15,0 0 0 16,0 0 0-16,0 0 1 16,0 0-1-16,0 0 1 15,0 0 0-15,0 0 0 16,0 0-1-16,0 0 0 15,0 0 0-15,0 0 0 0,0 0-1 16,0 0 1-16,0 0-1 16,0 0 0-16,0 0 0 15,0 0-2-15,2 0-8 16,-2-1-18-16,1-1-32 16,-1-3-95-16</inkml:trace>
  <inkml:trace contextRef="#ctx0" brushRef="#br0" timeOffset="76592.1229">12344 4424 85 0,'-9'3'38'0,"2"-2"-15"16,1-1 9-16,6 1 1 16,-4-1-11-16,4 0-8 15,0 0 3-15,0 0 1 16,0 0 4-16,0 0 1 16,0 0-11-16,0 2-12 15,0 5-1-15,0 5-6 0,4 6-1 16,-1 4-17-16,0-2-58 15,-3-2-72-15</inkml:trace>
  <inkml:trace contextRef="#ctx0" brushRef="#br0" timeOffset="77574.3041">12198 4686 150 0,'3'0'34'0,"6"-3"-19"16,-1-1 37-16,5-3-4 15,3 0-14-15,2 0-12 16,3-3-1-16,-2 3-5 15,4-2-5-15,-1 4-3 16,2 1-2-16,1 1-3 16,5 3-1-16,0 0 3 15,4 0-3-15,8 0 1 16,0 0 1-16,7 0 0 16,0 0-3-16,3 0 5 0,4 0-5 15,2 0 3 1,6-2 1-16,8 1 0 0,5 0-2 15,1-1-2-15,1 2 0 16,0 0 0-16,0-1-1 16,6 1 0-16,0 0 5 15,-4 0-5-15,-3 0 0 16,2 0 0-16,-1 0 1 16,-1 0-1-16,2 0 0 15,5-2 1-15,0 1-1 16,9 0 3-16,3 1-3 15,1 0 0-15,2 0 0 16,-3 0-2-16,2 0 2 0,-5 1 1 16,-7 5-1-1,-6-2 0-15,-3 0 1 0,-6 2-1 16,-5-1 1-16,-5 2-1 16,3 0 0-16,2 2 0 15,6 1 1-15,-3 0-1 16,6 1 1-16,5-2-1 15,7-2 0-15,3-2-1 16,6-2 1-16,0-2 1 16,-6 1-1-16,-3 0 0 15,-3 1 0-15,-9 1 0 16,3 2 0-16,-1 0 3 16,5 1-3-16,6 0 1 15,5-1-1-15,3-1 0 0,-3 0 0 16,11-1-1-16,-5-1 1 15,0 0-1-15,-3-2 1 16,-5-1 1-16,-2 0-1 16,-1 0 0-16,1 0 3 15,7 0-3-15,7 0 2 16,1 0 0-16,-1-3-2 16,0-3 0-16,-4 2-1 15,1 1 0-15,0-1 1 16,-7 0 0-16,0-1 0 15,0 3 1-15,0 0-1 16,0 2 0-16,4 0 1 16,2 0 0-16,3 0-1 0,-4 0 0 15,-2 0-1 1,0-3 1-16,-6 0-1 0,0-1-2 16,-3 1 0-16,-8-1-13 15,-2 1-12-15,-3-1-25 16,-10 1-70-16</inkml:trace>
  <inkml:trace contextRef="#ctx0" brushRef="#br0" timeOffset="79471.9279">4104 5987 229 0,'-9'-10'56'16,"6"0"-31"-16,0 6 2 0,0 4 0 15,3 0-8-15,0 0 0 16,0 0 2-16,0 0-1 16,0 0-3-16,0 0-3 15,0 0-10-15,12 0-2 16,15 0 5-16,12 1-1 16,7 5 0-16,12 1-1 15,6 3 2-15,8-1-5 16,10-1-1-16,12-5-1 15,9-3 1-15,15 0-1 16,1-14 2-16,2-5 1 16,-2 4-2-16,5 2 0 15,-4 5 1-15,-4 5-2 0,0 3 0 16,-7 0-2-16,0 0-2 16,-3 0 0-16,-6-3-8 15,-3-5-5-15,-9-2-16 16,0 1-8-16,-7 1 10 15,-1 2-38-15,-8-1-138 16</inkml:trace>
  <inkml:trace contextRef="#ctx0" brushRef="#br0" timeOffset="80568.6059">7880 5897 96 0,'-19'-9'59'0,"4"1"-9"16,0-1-6-16,6 4-5 15,3 0 5-15,3 5-11 16,3 0-2-16,0 0-4 16,0 0-7-16,0 0-9 15,0 0-10-15,0 0-1 16,6 0-6-16,24 3 6 16,15 8 3-16,26 2-1 15,20-1 2-15,23-5 2 16,18-4 0-16,12-3 2 15,-1 0-1-15,-7 0-3 16,-11 0-2-16,-4 0-2 16,0 0 2-16,1 0 0 0,2 0-1 15,0 0-1 1,-8 0 0-16,-4 0-6 0,-6 0 0 16,-12 0-12-16,-6-2-13 15,-15 2-41-15,-13 0-121 16</inkml:trace>
  <inkml:trace contextRef="#ctx0" brushRef="#br0" timeOffset="87519.8001">11585 5668 105 0,'-13'0'70'16,"6"-2"-47"-16,3 0-10 0,4 2 11 16,0 0-5-16,0-1-8 15,0-1-1-15,10 1 4 16,13-2 8-16,6 2-2 16,13-1-6-16,9-1 4 15,12 2-3-15,9 0 0 16,12-2-4-16,10 0 3 15,7 0 2-15,9 2-9 16,6 1 2-16,2 0-3 16,-1 0 0-16,9 0 0 15,18 2-4-15,18 0 5 16,17-2-3-16,18 0 0 16,4-2 3-16,1-5 3 0,2 0-2 15,-4 0-2 1,6 1 2-16,-2 2-2 0,-12 0-6 15,-11 2 0-15,-15 2 0 16,-8 0-2-16,-4 0-5 16,-8 0-5-16,-3 0-17 15,-7 0-29-15,-12-1-61 16</inkml:trace>
  <inkml:trace contextRef="#ctx0" brushRef="#br0" timeOffset="90305.5757">26108 1576 257 0,'0'0'35'15,"0"0"-1"-15,0 0 18 16,0 0 1-16,0 0-17 0,0 0-13 16,0 0-8-16,0 0-6 15,0 0-8-15,0 0 0 16,0 7-1-16,0 20-1 15,-11 16 1-15,-6 20 1 16,-5 7 0-16,-2 4 2 16,-3-4-1-16,3-8-2 15,-1-2-1-15,1-4 0 16,2-1-6-16,2-6-21 16,4-10-94-16,8-21 64 15,8-18-160-15</inkml:trace>
  <inkml:trace contextRef="#ctx0" brushRef="#br0" timeOffset="90726.4623">26161 1484 238 0,'4'-8'19'15,"-2"8"-18"-15,1 0 5 16,3 4 11-16,4 24 3 15,11 15 12-15,4 9-8 16,4 12-6-16,-1 3-9 16,-2 1 3-16,2-3-3 15,-1-9-3-15,1-8 2 0,0-10-6 16,-1-11 0 0,0-6 2-16,0-8-2 0,0-9 1 15,0-4 2-15,1-1 5 16,2-22 1-16,0-8 4 15,-2-8-7-15,-4-10-2 16,-3-5 5-16,-6-11-6 16,-2-6 0-16,-6-1-1 15,-2 2-3-15,-2-2 0 16,-1 4-1-16,-2 7 1 16,0 10-2-16,0 10 0 15,0 13-1-15,0 10-5 16,0 7-5-16,0 9-12 15,0 2-58-15,0 7-113 16,1 17 8-16</inkml:trace>
  <inkml:trace contextRef="#ctx0" brushRef="#br0" timeOffset="91317.727">27238 1914 123 0,'0'-5'22'0,"0"-2"-10"0,0-4 43 16,-1-5-7-16,-2-1-18 15,0-4 8-15,0-2-13 16,-2 0-5-16,0 0 1 16,-1 3 2-16,-2 3-9 15,0 5-2-15,-1 5 2 16,-1 4-2-16,-2 3 0 16,-9 4-10-16,-7 21-2 15,-7 13-2-15,0 6 2 16,8-3 0-16,9-6 0 15,9-8-2-15,9-4 0 0,0-3-1 16,0-5 3 0,7-5-1-16,4-3 1 0,1-3-3 15,6-4 0-15,1 0 3 16,2-1 0-16,6-16 0 16,0-6 0-16,-2 0-2 15,-3 4 2-15,-7 5 0 16,-4 4 0-16,-1 6 0 15,-2 4 0-15,-1 0-3 16,5 0-4-16,0 8 2 16,2 7 5-16,2 2 0 15,-1 2 0-15,1-3 0 16,-2-5-1-16,-1-3 0 16,0-2 1-16,2-5-4 0,0-1-17 15,6 0-37-15,1-10-109 16</inkml:trace>
  <inkml:trace contextRef="#ctx0" brushRef="#br0" timeOffset="91776.7065">27654 1742 216 0,'0'0'18'0,"0"13"-14"15,0 11 11-15,0 6 15 16,0 2-14-16,0-1-6 0,0-1 9 16,0-2-7-16,0-4 1 15,0-1-3-15,0-6-3 16,0-4-2-16,0-4-3 16,0-6-2-16,0-3-1 15,0 0-2-15,0 0 2 16,6-6 1-16,6-15 4 15,3-8-3-15,4-8-1 16,1-2 1-16,1 0-1 16,-1 3-1-16,-1 6 1 15,-2 7 0-15,-2 10 0 16,-3 5 1-16,-4 7-1 0,-2 1 0 16,-3 0-1-16,1 4 1 15,3 10 0-15,-1 4 2 16,1 4 0-16,-1-3 5 15,-2 1-2-15,3-2-2 16,2 0-3-16,-1 0 3 16,1-4-3-16,1-2-3 15,-1-3-10-15,0-4-33 16,-2-3-110-16</inkml:trace>
  <inkml:trace contextRef="#ctx0" brushRef="#br0" timeOffset="92812.0028">28475 1802 120 0,'-15'-13'183'15,"1"0"-174"-15,0-2 32 0,0-2-11 16,-2 0-17 0,4 3 3-16,-1 1 3 0,5 8-6 15,2 0-4-15,3 5 5 16,1 0-2-16,-4 5-12 15,-5 20-1-15,-3 11 1 16,-4 10 0-16,8 0-1 16,4-2 1-16,4-5-1 15,2-6 1-15,0-8-3 16,2-8-2-16,7-7 0 16,3-4-2-16,6-6 6 15,5 0 1-15,9-20 7 16,8-14-3-16,4-10-2 15,5-10-1-15,-2-13-1 16,-2-10 0-16,-1-8-4 0,-2-8-2 16,-1-2-5-16,-5 8 3 15,-5 12 7-15,-7 20 1 16,-8 18 8-16,-8 12-1 16,-5 11 3-16,-3 5-4 15,0 8 4-15,0 1-1 16,0 0-7-16,0 0-2 15,0 0 0-15,0 1-3 16,-6 22-2-16,-9 13 5 16,-3 18 0-16,-1 14 3 15,3 5 2-15,6 5-3 16,7-2 2-16,3-5-4 0,0-6 0 16,0-7-1-16,9-8 1 15,9-11-1-15,1-4-2 16,3-10 3-16,4-4-1 15,1-7 1-15,4-8 0 16,2-6 2-16,6-2 0 16,4-19 0-16,-2-7-1 15,-4-2-1-15,-7 1-1 16,-8 6-3-16,-10 5 3 16,-3 8 1-16,-5 6 0 15,-4 4 0-15,0 0-1 16,0 0-7-16,0 10 0 15,0 11 8-15,3 7 3 16,5 2-3-16,5-2 1 16,2-2 1-16,6-6 0 0,3-4-1 15,4-6 0-15,3-9 1 16,5-1 2-16,5-1 2 16,1-20-3-16,-2-5-1 15,-6-2 3-15,-10-4-2 16,-11-4-3-16,-7 3 5 15,-6-3-5-15,0 4 5 16,-12 2-4-16,-10 4-1 16,-3 7 4-16,-2 5 1 15,-3 4-1-15,-1 3-4 16,-4 4-3-16,-2 3-5 16,0 0-10-16,1 7-22 0,3 7-42 15,5 3-106-15</inkml:trace>
  <inkml:trace contextRef="#ctx0" brushRef="#br0" timeOffset="93944.3895">25874 2668 244 0,'8'0'17'0,"33"-11"-14"15,40-8 9-15,1 5 16 16,11 4-2-16,11 3-14 0,11 7 5 16,7 0-3-16,11 0 4 15,12 3 1-15,6 7 7 16,11-2-10-16,7-3-5 16,-1-3-5-16,4-2 3 15,-8 0-7-15,-9 0-2 16,-3-2 3-16,-9-5-2 15,0-5-1-15,1 0-1 16,-2-1-1-16,0 1 2 16,-7-1-1-16,-13-3-1 15,-9 0-1-15,-12 0-4 16,-10-2-2-16,-12 0-10 0,-16 3-8 16,-19-2-1-16,-21 1-11 15,-17 1-37-15,-6-5-108 16</inkml:trace>
  <inkml:trace contextRef="#ctx0" brushRef="#br0" timeOffset="94655.5764">25222 1009 11 0,'0'3'127'0,"0"15"-124"16,0 24 0-16,11 1 11 0,5 12 3 16,2 12 11-16,3 13-6 15,1 12 7-15,1 6-2 16,-4 1-4-16,3-2-8 16,-1-4-2-16,-1-1-1 15,-2-6-1-15,-3-7-3 16,-2-3-3-16,1-7 0 15,0-7-3-15,1-5-2 16,6-10 0-16,-3-5-3 16,0-7-2-16,-6-10-8 15,-2-5-24-15,-5-11-27 16,-5-9-26-16,0 0-31 0</inkml:trace>
  <inkml:trace contextRef="#ctx0" brushRef="#br0" timeOffset="95646.8231">25688 958 215 0,'27'-9'10'15,"13"2"-6"-15,14 0 12 16,10 3 11-16,12 3-11 16,11 1 0-16,14 0 5 15,5 0-9-15,9 0 10 16,4 0-3-16,6-4-4 15,7-5 3-15,9 2 2 16,13 0-5-16,10 3-1 16,8 1 3-16,2 3-7 15,-2 0 0-15,-5 0-5 0,3 0 1 16,2 0-2 0,8 0 0-16,1 0-4 0,-11-2-1 15,-19-3 1-15,-25 2 0 16,-26 1 1-16,-20 2 1 15,-11 0-2-15,-2 0 2 16,1 0 0-16,-1 0 0 16,-3 0-1-16,-7 2 0 15,-7-2 1-15,-9 0-2 16,-8 1 0-16,-11-1-2 16,-8 0 2-16,-6 0 0 15,-5 0 0-15,-3 0 0 16,2 2-1-16,-2-2 1 15,0 1-1-15,0-1-2 16,0 3-1-16,0 1 0 0,3 5 0 16,1 5 0-16,4 4 4 15,-2 6 2-15,4 4-1 16,-2 3-1-16,-2 4 2 16,1 7-1-16,2 5-1 15,1 10 1-15,0 8 1 16,3 8-1-16,-3 3 1 15,5-1 1-15,-3-3-2 16,-1-1-1-16,0 1 3 16,-2 3 1-16,-1 1-4 15,-2 1 0-15,3-2 0 16,0-2 3-16,1-2-3 0,3-7 2 16,0-5-2-16,0-1 1 15,-3-6-1-15,1-3-1 16,-1-4 1-16,-2-5 2 15,-1-8-2-15,-2-7 0 16,-1-7 0-16,0-6 0 16,-1-5 0-16,-1-2 0 15,-2-4 1-15,0-1-1 16,0 0 0-16,0 0 0 16,0 0 2-16,0 0-2 15,0 0 0-15,0 0 1 16,0 0 1-16,0 0-2 15,0 0 4-15,0 0-1 16,0 0-2-16,0 0 1 16,0 0-2-16,-16 0-1 0,-25 0-18 15,-30 0-43-15,-38 0-99 16</inkml:trace>
  <inkml:trace contextRef="#ctx0" brushRef="#br0" timeOffset="110035.7641">13194 6767 210 0,'0'-8'24'16,"0"-4"-24"-16,-6-1 10 15,-4 1 10-15,-3 4-6 16,4 1 5-16,6 3-6 16,0-1 10-16,-2 1-6 15,2 3-3-15,1-2-1 16,1 0-2-16,-1 0 0 15,1-1 0-15,1 0 2 16,-4-1-4-16,1 1 3 0,3 0-3 16,-3-2 1-16,0 2 0 15,0-2-2-15,0-1 0 16,-3 1-1-16,0-3 0 16,-2-2-2-16,1-1-1 15,-2-2-1-15,-1 0 0 16,-2-1 0-16,-6-1-1 15,3 1-1-15,-3-2 0 16,-3-2 0-16,-5 2-1 16,-3 1 0-16,-1-4 0 15,-8 1 0-15,3 2 2 16,-5 0-2-16,1 1 0 16,-3 2 1-16,-4-1 0 0,-2 4-1 15,-4 4 1 1,0 1 1-16,-4 6-1 0,1 0-1 15,0 0 2-15,-3 0-1 16,3 7 2-16,-2 3-1 16,7 2-2-16,3-1 1 15,2 6 0-15,2 0 0 16,-2 5 2-16,-4 8-2 16,-6 5-1-16,-2 8 1 15,-4 0 0-15,4 4-1 16,8-2-1-16,7-1 0 15,11-4 1-15,4 0 0 16,5 1 0-16,5-3-3 16,1 6 3-16,4-3 0 0,0 0 0 15,9 2-1-15,3 6 0 16,0 1 1-16,0 5 0 16,15 1 0-16,3-3 0 15,9-4 0-15,7-2 0 16,10-3-1-16,12 2 1 15,14 2 0-15,8 0 3 16,7-3-3-16,2-4 0 16,4-5 0-16,3-7 0 15,4-2-2-15,2-7 2 16,1-5 0-16,-7-6 2 16,0-7-3-16,-3-2 1 15,-3-8 0-15,-4-20 3 0,4-9-2 16,-8-9 0-16,-2-7-1 15,-13-7 0-15,-3-5 1 16,-7-4-1-16,-6-4 0 16,-7-3 1-16,-3-4 0 15,-16-2 0-15,-6-1-1 16,-14 1 2-16,-3 2-2 16,-3-3 2-16,-20 2-1 15,-6 8-1-15,-7 10 2 16,-3 13-1-16,-4 11 2 15,-5 12-1-15,-4 5 0 16,0 8-1-16,-2 10-1 0,3 4-2 16,6 0-1-16,13 1-10 15,2 18-14-15,15 3-36 16,6 3-36-16,6 1-145 16</inkml:trace>
  <inkml:trace contextRef="#ctx0" brushRef="#br0" timeOffset="112932.5701">20681 6813 5 0,'-4'2'7'0,"4"-2"-2"15,0 0 7-15,0 2 6 16,0-2 1-16,0 0 2 16,0 0 3-16,0 0-1 15,0 0 11-15,0 0 8 16,0 0 4-16,0 0-14 15,0 0 2-15,0-7-10 16,0-10-13-16,0-3-3 16,0-3 7-16,0 0 4 15,-3-3 0-15,-7-1 3 16,-2 0-4-16,-5-3 2 0,-12-6-6 16,-8 0-7-16,-9-4 2 15,-7-2-5-15,-6 2 0 16,-6 5-2-16,-7 1 3 15,-5 4-2-15,-8 8-3 16,-2 5 2-16,-4 7-2 16,-7 7 0-16,-2 3-2 15,-4 0 2-15,-3 19 0 16,-4 6 2-16,5 6-2 16,9 4 0-16,9 5 0 15,12 4-2-15,11 2 0 16,4 6 2-16,6 5-2 15,9 3 1-15,14 8-2 0,11 4 0 16,18 6 2 0,3 5 1-16,30 6 0 0,19 0-1 15,13-3 0-15,15-7 1 16,18-6 0-16,22-1 2 16,16-3-1-16,16 0 1 15,11-12-2-15,-1-11-2 16,-3-9 2-16,-7-18-1 15,-11-15 1-15,-8-4 1 16,-6-23 1-16,-11-17 1 16,-12-13-1-16,-7-10 0 15,-12-9-2-15,-8-8 2 16,-12 0 1-16,-13-12-3 16,-16-2 1-16,-17-8 0 0,-16-2-1 15,0 5 2-15,-29 3-2 16,-14 3 1-16,-17 8-1 15,-7 11 1-15,-7 9 1 16,-1 12 1-16,-2 16-1 16,-2 8-1-16,8 13-1 15,8 8-1-15,12 5-3 16,14 3-5-16,9 0-6 16,4 7-31-16,7 10-55 15,0-4-219-15</inkml:trace>
  <inkml:trace contextRef="#ctx0" brushRef="#br0" timeOffset="116344.0947">17548 8481 166 0,'0'-7'35'0,"-10"-2"-20"0,-1-1 0 15,2 3 11-15,0 3-1 16,2 1 3-16,4-1-1 16,-3-2-3-16,-2 5-8 15,2-4 0-15,-3 0-1 16,2-1 4-16,-2-2-6 15,-9 1-1-15,-4-2-5 16,-4 1-3-16,-9 4 2 16,-7 1-1-16,-3 3-5 15,-7 0 2-15,-1 0 2 16,7 10-1-16,5 2-1 16,-1 5 1-16,6 7-1 0,-3 3-1 15,2 5-1-15,6 2 0 16,8 6 2-16,7 2-2 15,3 3 2-15,9 6-2 16,4 1 1-16,0 5 0 16,14-1-1-16,8-4 1 15,8-2-2-15,9-7-1 16,3-3 2-16,7-5 0 16,3-4-2-16,2-5 2 15,-1-6-1-15,4-6 1 16,-2-7 0-16,2-6 0 15,-6-1 0-15,-2 0 0 16,-4-15 1-16,1-9-1 0,-4-3 2 16,1-4-1-16,-8-3 0 15,0 0 0-15,-5-2 0 16,-9-3 0-16,-3 0-1 16,-6-1 1-16,-1-3 0 15,-5-1-1-15,0-4 0 16,-2 4 0-16,-4-1 1 15,0 1 0-15,0 5 0 16,0 2-1-16,-7 2 4 16,-3 5-3-16,0 3-1 15,-5 4 1-15,4 7-1 16,-1 2 0-16,2 4 2 0,-3 0-2 16,-1 6 0-1,0-5 2-15,-3 5-2 0,0-2 0 16,2 2 0-16,2-2 1 15,-2 5-1-15,3-2 1 16,-1 0-1-16,1 0 0 16,-2 3-1-16,5 0 1 15,2 0 0-15,1 0-2 16,3 0 2-16,-1 0-1 16,4 0-3-16,0 0 2 15,0 0-10-15,-3 0-18 16,3 0-24-16,0 0-13 15,0 3-19-15,0 4-54 0</inkml:trace>
  <inkml:trace contextRef="#ctx0" brushRef="#br0" timeOffset="119666.1258">11922 6327 260 0,'-36'0'30'0,"-6"-3"-3"16,-10-1 15-16,16 4-5 15,-3 0-16-15,7 3-4 16,6 7-1-16,1 1-1 16,1 2-6-16,-1 2-5 15,5 2 4-15,-2 1-4 16,1 8 2-16,-1 2-2 15,-1 7-2-15,4 4 1 16,-4 1-3-16,7 7 2 16,3 5-1-16,-1 6-1 0,8 3 0 15,-1-2 1-15,7 0-1 16,0-2 0-16,0-2 0 16,11 0 1-16,8-3-1 15,3-3-1-15,8-3 1 16,0-7 2-16,5-2 0 15,7-3-2-15,0-6 1 16,7-3 0-16,2-2 0 16,6-5 0-16,-2-7 0 15,-3-4-1-15,-1-7-1 0,4-4 1 16,-2-18 3 0,6-8 1-16,-5-4 0 0,1-5-2 15,-9-5-1-15,-7-1 3 16,-10-2-4-16,-6-2 3 15,-8 0 0-15,0-1 1 16,-9 1-4-16,-3-1 3 16,0-3-1-16,-3-2-1 15,0-2-1-15,0 0 3 16,-9-2-2-16,-9 3 1 16,0 5-2-16,-6 5 1 15,-1 5 2-15,-5 8 1 16,-2 3-1-16,-3 7 1 15,-8 0-1-15,-2 6 0 16,-7 4-3-16,-8 6 1 0,2 6 4 16,-3 1-4-16,-2 0 1 15,2 13-1-15,4 4-1 16,-1 3-1-16,2 5 0 16,6 4 1-16,-5 6-1 15,4 2-1-15,-4 5-1 16,6-1 3-16,4 4-2 15,6-1 1-15,2-1 0 16,13 5 1-16,3 2 0 16,6 1-2-16,8 7 1 15,7 3 0-15,0 5 0 16,3 3 0-16,16-2-1 0,5-2 1 16,1-9 0-1,5-1 0-15,3-2 1 0,1-6 0 16,5 0-1-16,3-6 1 15,4-7-2-15,6-7 4 16,3-2-1-16,7-8-1 16,6-6 0-16,7-8 0 15,4-3 1-15,0-10 0 16,3-17-1-16,-7-8 0 16,-1-6-1-16,-5-4 1 15,-5-2 2-15,-6 0-1 16,-4-4-1-16,-13-3 2 15,-2-2-2-15,-4-2 1 16,-8 3 0-16,-11 3 2 0,-4-1-3 16,-9 6 1-16,-3-6 1 15,0-2 2-15,-18-1-3 16,-12-7 1-16,-13 1-2 16,-5 2-1-16,-4 9 1 15,-9 7 0-15,3 7 4 16,-5 9-1-16,2 3-1 15,3 8 1-15,-4 4 0 16,6 6 2-16,-1 4-5 16,-1 3 1-16,-1 0-1 15,6 10-1-15,1 10-2 0,7 6-1 16,3 0 3-16,5 5 0 16,6 0-1-16,8 0-1 15,1 3 0-15,1 0 1 16,6-3-1-16,-1-1-3 15,5-5 3-15,5-4-1 16,2-1-2-16,1-1-1 16,3-4 3-16,0 0-6 15,0-1-7-15,0-1-8 16,3-3-22-16,7 0-31 16,-2-4-106-16</inkml:trace>
  <inkml:trace contextRef="#ctx0" brushRef="#br0" timeOffset="122253.2135">5375 8417 190 0,'-13'0'18'16,"-4"-7"11"-16,-2-4 5 0,3 2 0 15,-4-3 6-15,4 2-13 16,-4 1 0-16,4-1-8 16,1 2 13-16,-3-1-9 15,6 2-11-15,-1 2 0 16,2-2-1-16,-2 2-2 15,4 0-1-15,-3 2-4 16,0-1 0-16,-3 1 0 16,-1 3 0-16,-1 0-4 15,-5 0 1-15,3 0 0 0,-1 3 0 16,-2 7 0 0,5 2-1-16,-5 2-1 0,6-1 1 15,-1 4-1-15,1 2 1 16,4 1-1-16,-6 3 0 15,6 1 1-15,-1 2-1 16,2 3 0-16,-1 5 1 16,-1 3-1-16,-1 2 1 15,1 1 0-15,1 2-1 16,6-2 1-16,3-4-1 16,3 4 1-16,0 3-1 15,0 3 1-15,0 0 0 16,9 1 0-16,3-4-1 15,6-1 1-15,1-9-1 16,2 0 1-16,3-5-2 0,3-3 0 16,1-1-1-16,8-4 2 15,0-1 1-15,10-5-1 16,-1-5 1-16,7-3 1 16,0-6 0-16,2 0-1 15,4-3 2-15,2-11 1 16,1-5 0-16,-3-4-2 15,-6-3 2-15,-10 0-2 16,-6-4 0-16,-6-3 1 16,-2-4 1-16,-7-3-2 15,-6-1 2-15,-5-3-1 16,-7 2 2-16,-3-3 0 0,0 0 1 16,-7-2 0-16,-11-5-3 15,-9 2 2-15,-3-3-1 16,-10 1-2-16,-3 2 4 15,-5 4-2-15,-9 6-1 16,2 1 6-16,3 8-1 16,4 1-3-16,5 2-1 15,-2 7-2-15,3 2 0 16,-4 5-1-16,-2 4 2 16,-4 7-2-16,0 2 0 15,-3 1 0-15,1 7 1 16,-1 16-1-16,4 5-2 15,3 10-1-15,5 0 2 16,3 3-2-16,4-3 2 16,0 0 1-16,6-4-1 0,8-3 0 15,3 0 1-15,2 3-4 16,4 8 4-16,1 5-1 16,-2 4 1-16,7 0-2 15,4-1 2-15,3 4-3 16,0-5 3-16,6 1-2 15,12-5 0-15,4-1 1 16,11-1-1-16,4 0 2 16,7-4-2-16,3-6 1 15,1-1-4-15,3-5 3 16,4-3 1-16,3 1 1 16,3-5 0-16,2-7 1 0,4-6-1 15,-1-6 0-15,1-1 0 16,3-1 0-16,3-16 1 15,2-8-1-15,1-8 2 16,-6-4-2-16,-4-3 3 16,-11-6-2-16,-3-3 1 15,-10-2-2-15,-2 0 1 16,-10 2 1-16,-3 2 0 16,-5 0-1-16,-10-2 3 15,-3 0-1-15,-6-5 0 16,-3-2 3-16,0-3-3 15,-18-4-1-15,-4 3 2 16,-4 2-4-16,-2 4 1 0,-2 4-1 16,0 2 3-1,-4 5-1-15,-6 5-1 0,1 3 0 16,-6 5 1-16,-1 6-2 16,-2 5 0-16,-1 5 2 15,0 4-2-15,4 4-2 16,3 3 2-16,-1 3-4 15,-2 0 2-15,-4 14-3 16,1 2 4-16,2 3-2 16,4 1-2-16,6 0 4 15,8-4 0-15,7-2-3 16,2 1-2-16,7-4 1 0,1 2 0 16,4-3-2-16,4-4 0 15,0-2-3-15,3 0-6 16,0-1 2-16,0 4-6 15,0 0-7-15,3 3-4 16,3-2-18-16,4-1-14 16,-2 3-47-16,-5-10-99 15</inkml:trace>
  <inkml:trace contextRef="#ctx0" brushRef="#br0" timeOffset="123475.3877">8998 9316 243 0,'-17'-7'47'0,"7"0"-7"15,1-2-17-15,6 6-6 16,3 3-11-16,0 0-6 15,0-1-4-15,15-2 4 16,15 3 3-16,10 0 3 16,18 0 1-16,15 0 6 15,12-3 5-15,12-1 0 16,11-6-3-16,5-2-4 16,8-1 1-16,1 2-4 0,-4 1-2 15,-6 4-3-15,0 6 1 16,7 0-2-16,14 0 1 15,21-6 5-15,23-8-3 16,13-9-4-16,-2-3-1 16,-14 9 2-16,-23 7-2 15,-25 10 0-15,-16 0 0 16,-16 13 3-16,-12 0-2 16,-18-3-1-16,-15-3-3 15,-13-6 3-15,-14-1-2 16,-11 0-4-16,-11 0-1 15,0 0-12-15,-10 0-27 16,-22-7-159-16</inkml:trace>
  <inkml:trace contextRef="#ctx0" brushRef="#br0" timeOffset="123972.4501">8899 9773 353 0,'-16'0'26'0,"13"0"-14"0,3 0-12 16,0 0-4-16,16 0 4 15,17 0 1-15,19-7 4 16,20-4-2-16,19-6 2 16,25-2 3-16,17 0 6 15,13-5 1-15,8-2-1 16,4-3-2-16,-3 1-2 16,-4-2 0-16,7 2-3 15,2 4-2-15,1 1 2 16,9 3-3-16,-12 1-3 15,-1 2 0-15,-11-3 0 0,-10-3-1 16,-2 3 1-16,-6-3 0 16,-4-3 2-16,-3-1-3 15,-9 1 0-15,-5 2 0 16,-8 1 0-16,-9 3 0 16,-9 5 1-16,-12 4-2 15,-14 2 1-15,-10 6-1 16,-6 3-8-16,-10 0-16 15,-6 0-36-15,-7 6-80 16</inkml:trace>
  <inkml:trace contextRef="#ctx0" brushRef="#br0" timeOffset="125591.9509">17123 9885 313 0,'-3'0'52'0,"-1"0"-38"16,3-17 18-16,1-13 17 16,0-12-22-16,0-2-11 15,8-1 6-15,4-9-6 0,7-6-3 16,11-11-11 0,9-9-1-16,4 1-1 0,2-1-3 15,4 10-10-15,2 5-14 16,1 9-39-16,-3 6-33 15,-1 11-109-15</inkml:trace>
  <inkml:trace contextRef="#ctx0" brushRef="#br0" timeOffset="126393.572">18194 9828 24 0,'-10'0'155'0,"2"0"-110"16,3 0 11-16,-1-7-6 15,0-8-20-15,1-8-4 16,-1-5 22-16,6-8-4 16,-3-4-15-16,3-6 0 0,0-6-13 15,0-5-2-15,3-9-11 16,5 0-3-16,-2 4 0 15,-1 8-2-15,-4 11-4 16,1 7 0-16,-1 11-10 16,4 1-10-16,7 7-43 15,0 4-35-15,4 3-99 16</inkml:trace>
  <inkml:trace contextRef="#ctx0" brushRef="#br0" timeOffset="126888.3725">19061 9818 285 0,'-10'-3'52'0,"2"-8"-42"15,0-1 35-15,1-11-10 16,-2-4-7-16,-5-7 6 16,2-8-3-16,1-10-15 15,2-5 4-15,-4-5-5 16,3-5-13-16,0-3-2 0,4 4-3 15,-4 8-5-15,4 17-4 16,2 10-4-16,3 13-6 16,1 5-9-16,0 10-43 15,0 3-88-15</inkml:trace>
  <inkml:trace contextRef="#ctx0" brushRef="#br0" timeOffset="127517.6949">20424 9803 227 0,'-6'0'41'0,"2"0"-21"15,-1 0 30-15,4-4-11 16,-2-3-12-16,-1-6 19 0,-2-7-10 16,1-7-8-1,0-2-6-15,-4-8 1 0,-1-8-10 16,0-3-6-16,-7-7-6 15,2 0-1-15,1 4-4 16,-3 11-11-16,2 11-1 16,5 9-6-16,-2 7-15 15,-2 10-62-15,1 3-100 16</inkml:trace>
  <inkml:trace contextRef="#ctx0" brushRef="#br0" timeOffset="131763.9836">8186 12411 158 0,'3'1'46'15,"-3"-1"-21"-15,0 0 15 16,0 0 17-16,0 0-10 16,0 0-11-16,-3 0-7 15,-7-4-4-15,4-3 2 16,-5-3-6-16,-1-3-7 16,-4 0 2-16,2-1-8 15,-8-1-4-15,-2-5 2 16,-4 3-4-16,-2-3-1 15,-9 1 5-15,-3-1 1 16,-4 0-4-16,-3 0 4 0,-2 0-5 16,-1 4 1-16,0-1 2 15,-5-3 2-15,-6 4 0 16,2-1-4-16,0 5-2 16,-2-2 2-16,5 4 1 15,0 3 3-15,-2 0-1 16,-1-2 1-16,-3 2 0 15,3 3-3-15,-2-2-1 16,-1 3 3-16,-6-1 1 16,-3 1-6-16,-2 3 0 15,-4-3 0-15,9 3-1 16,0-4 1-16,0 4 0 0,-5 0 0 16,-1-3-1-16,-3 3 0 15,-6 0 0-15,0 0 0 16,-3-2 1-16,-3 0-1 15,4 2 2-15,-1-3 0 16,-1 3-1-16,-1 0 1 16,2 0-2-16,2 0 1 15,5 0-2-15,-4 0-1 16,3-2 2-16,-6 2 0 16,4 0 0-16,1 0-1 15,4 0 1-15,1 0 0 16,1 9 0-16,-1-2 1 0,4 6 0 15,-4 4 0-15,-4-1-1 16,4 5 0 0,2 1 0-16,9-2-1 0,9 3 0 15,3-3 1-15,7-1 1 16,0 1-1-16,5 0-4 16,0-3 4-16,4 3 0 15,6-4-1-15,2 1 0 16,4 2 0-16,9-5-2 15,0 2 2-15,6-3-1 16,2 0-1-16,1 7-3 16,-2 1 1-16,1 7 0 15,-2 2 4-15,1 0-1 0,-2-2 2 16,4-3-1 0,3-1 1-16,-1-4 0 0,-1 0-1 15,1-1 1-15,-1 0 0 16,-2-2 0-16,7 3 0 15,-3-6 0-15,3 2 0 16,0 3-1-16,-2 2 0 16,2 5 1-16,-1 3-1 15,1 5 1-15,2-2-1 16,-1 2 0-16,2-1-1 16,0-1 0-16,0-2 1 15,0-3 0-15,2 2 0 16,6 2 0-16,3 5 0 15,1-3-1-15,1 7 2 16,1-8 0-16,2 1-2 16,2 1 0-16,3-5 1 0,4 8 0 15,2-2 1-15,6 2 0 16,3 0 0-16,-2-1 0 16,5 0 0-16,1-3-1 15,-1 3 1-15,3-5 0 16,-2 1 1-16,0-2-1 15,2 0 0-15,1-4 2 16,5 7-2-16,6-3 0 16,7-1 1-16,0 5-1 15,2-1 0-15,-2 0 0 16,-3 0 0-16,6-1-1 0,2-2 1 16,6 1 0-1,2-4 0-15,1-2 0 0,2-2-2 16,-2-3 2-16,4-1 0 15,2 1 1-15,2 0-1 16,-1-3 2-16,6 2-2 16,3 1 0-16,-1 0 1 15,5 1-1-15,-1-2 0 16,0 0-1-16,3-2-1 16,0 0 1-16,-3 0 0 15,0-4 1-15,0-1 1 16,-3-5-1-16,0 0 0 0,3-7 1 15,3 0-1 1,2 0 2-16,2-4-2 0,-1-8 0 16,6-5-1-16,0-3 0 15,0 0 0-15,1-7 0 16,-4-2 2-16,3-7-2 16,-9 0 1-16,3-4 0 15,-3 4-1-15,-3-7 1 16,-3 4-1-16,-9-5 0 15,-9-1 0-15,-7 1-3 16,-5 2 3-16,-3 1-1 16,-4-2 1-16,-2 1 1 15,-4-5-1-15,-2-2 1 16,-4 0-1-16,-6-2 2 16,-8-1-1-16,-4-1 0 0,-6-3 0 15,-5-3 1-15,-7-2 0 16,-1-4 1-16,-5 2-2 15,0 1 0-15,0 2 0 16,0 4 1-16,-8 2 2 16,-4-1 0-16,-1 2-2 15,-4 3 0-15,1 1 0 16,-3-1 0-16,-1 4-1 16,-2-4 0-16,-5 1 0 15,2-4 0-15,-1 3 0 0,-1 4 1 16,-1 0 1-1,-2 7 0-15,-1 2 0 0,-2 5 2 16,0 1 1-16,0 4-4 16,-2 1 3-16,2 4-3 15,-3-2-1-15,-3 7 0 16,-3-2 0-16,-1 3 1 16,-5 3-1-16,-1-4 3 15,0 3-3-15,-2 1 2 16,5 0-2-16,1 4 0 15,-1-2 4-15,4 2-4 16,-7-1 4-16,1 3-4 16,-4 0 0-16,0-3 0 15,-2 4 2-15,-4-4-2 16,1 3-3-16,-1 0 3 0,-3 2 3 16,-2-4-2-16,-1 1 0 15,0-2-1-15,-5 6 0 16,-1-2 0-16,-9 2 1 15,-3 1-1-15,0 3 1 16,3 0-2-16,-3 0 0 16,1 3 0-16,-4 7-2 15,-3 4 3-15,-3-1 0 16,0 0 0-16,-3 0 0 16,-3 0 2-16,-3 1-2 15,-4 2 2-15,-7 1 0 16,-2 2-2-16,3 4-1 0,-1 1-1 15,4 3-1-15,2 2 2 16,-2 4 1-16,1 2-2 16,1-1 2-16,1 0 0 15,1 1 1-15,-4-1 3 16,4 1-2-16,4-4 1 16,8-1-3-16,11-1 0 15,8 4 0-15,5 1 0 16,1 1-5-16,2 2 3 15,9-2 2-15,6-4 0 16,7-1 0-16,9-3-2 16,8-8 2-16,4 0-1 15,9-5 1-15,4-1 0 0,-2 3-5 16,1 7 2 0,3 4 0-16,-4 7-3 0,2-2 5 15,2 4-4-15,0-3 0 16,3 1 0-16,0-4 2 15,3 2 1-15,0-2 2 16,0 3 0-16,0 0-1 16,0 3 0-16,0-3 2 15,0 1-2-15,3 2 0 16,9-3-2-16,-1 3-3 16,5-3 3-16,3 3-1 15,-2-2 0-15,5 2 0 0,-1 0-3 16,-3 0-1-1,3 1-2-15,1 0 3 0,1-2-1 16,-1-4-8-16,2 1-18 16,4-5-10-16,2-1-31 15,0-9-120-15</inkml:trace>
  <inkml:trace contextRef="#ctx0" brushRef="#br0" timeOffset="132843.7059">10838 12903 340 0,'10'-7'94'16,"-10"1"-70"-16,0 6 2 16,0 0 3-16,0 0-8 15,3 0-10-15,0 0-3 16,-3 0-3-16,4 0-1 0,2 0-2 16,0 23-1-16,0 17-1 15,0 16 2-15,3 20 0 16,3 10-1-16,-3 7-1 15,7 9 2-15,-5 7 1 16,2 3-2-16,-4 0-1 16,-3 1 2-16,0-10-2 15,-2-11 0-15,4-16-1 16,-5-17 1-16,3-17-2 16,-3-11 0-16,0-11 0 15,-3-7-5-15,0-10-12 16,0-3-8-16,0 0-8 0,-3-10-48 15,-12-27-273 1</inkml:trace>
  <inkml:trace contextRef="#ctx0" brushRef="#br0" timeOffset="133203.3283">10760 12943 159 0,'10'-20'158'0,"5"4"-152"16,12-1-2-16,9 0 17 15,13 5 2-15,6 5-9 16,6 7-3-16,8 0 0 16,-2 17 0-16,2 2 0 0,-5 4-3 15,-6 0 3-15,-9-2-2 16,-10 5-3-16,-12 3 1 15,-8 0-1-15,-10 5 3 16,-8 3 1-16,-1 2-4 16,-4 7 2-16,-21-3-1 15,-11 4-2-15,-4 2-3 16,-8-2-2-16,2-5-1 16,4 1 0-16,3-10-4 15,8-3-8-15,13-10-35 16,9-10-66-16,9-10-166 15</inkml:trace>
  <inkml:trace contextRef="#ctx0" brushRef="#br0" timeOffset="133496.6285">12007 12871 385 0,'0'0'37'0,"-17"16"-29"16,-2 17 14-16,-11 13-1 15,-1 17-5-15,-5 7 0 16,6 9 0-16,5 0-3 0,8 3-4 16,13-6-2-16,4-2-2 15,3-2-3-15,21-3-2 16,5-6 0-16,9-1 0 15,5-5-4-15,2-8-6 16,7 1-13-16,3-11-35 16,8-12-123-16</inkml:trace>
  <inkml:trace contextRef="#ctx0" brushRef="#br0" timeOffset="134126.3666">14006 12715 340 0,'15'3'30'16,"-3"40"-29"-16,0 34 12 15,11 51 10-15,-4-16-1 16,1 7 1-16,3-2 4 16,-5-2-11-16,0-9-3 15,1-8-1-15,-6-8-2 16,7-4-5-16,-5-4-5 15,-2-6-9-15,-3-13 8 16,-3-10-9-16,-4-20-21 16,0-13-57-16,-3-17-138 15</inkml:trace>
  <inkml:trace contextRef="#ctx0" brushRef="#br0" timeOffset="134584.5315">14733 12659 340 0,'0'0'53'15,"0"0"-50"-15,0 0-3 16,16 20 4-16,8 6 5 16,4 11 8-16,8 8-2 15,6 6 4-15,4 1-4 16,-1 1 0-16,1-7-5 16,-1-3-7-16,-3-4-3 0,-2-5-4 15,-8-5-8-15,-3-6-25 16,-6-6-35-16,-7-13-129 15</inkml:trace>
  <inkml:trace contextRef="#ctx0" brushRef="#br0" timeOffset="135407.6854">15483 12547 396 0,'-13'0'33'0,"-6"0"-6"16,-4 20 3-16,-6 9-16 16,-3 4 1-16,2 1-1 15,3 1-5-15,5-2 1 16,7-2-5-16,1-3-3 16,7-1-2-16,1 0 2 15,3-7-2-15,0-4-1 16,0-3 1-16,0 1 0 15,3-4 0-15,0-1 0 16,-3-5 0-16,3 3 0 16,0-4 0-16,0 0 0 15,0 4-2-15,0-3 2 16,0 4 0-16,0 3 0 0,0 5 1 16,0 4 0-1,0 0-1-15,-4 6 1 0,0 4 0 16,3 4 0-16,-1 5-1 15,2 7 2-15,0-3-2 16,0 3 0-16,2-3 3 16,7-3-3-16,0-1 3 15,0-2-2-15,0-2 1 16,2-4 0-16,2 2-2 16,-3-1 2-16,-4-5-2 15,1 0 1-15,-1-2 0 16,-3-8 0-16,4-7 0 0,-7-3 0 15,4-7-1 1,-4 3 0-16,0-3 1 0,0 0-1 16,0 0 0-16,0 0 0 15,0 0 0-15,0 0 0 16,0 0 0-16,0 0-1 16,0 0 0-16,0 0 1 15,0 0-2-15,0 0-1 16,0 0 0-16,0 0 2 15,0 0 1-15,0 0 0 16,0 0-1-16,0 0-1 16,0 1 1-16,0 2 0 15,0 3 1-15,3 1-2 0,0-3 4 16,0 2-2 0,-3-6 1-16,0 3-1 0,0-3 0 15,0 0-1-15,0 0 1 16,0 0 0-16,0 0 0 15,3 0 0-15,-3 0 2 16,0 0-2-16,0 0-1 16,0 0 1-16,0 0-1 15,0 0-14-15,0 0-27 16,0-3-76-16,0-7-169 16</inkml:trace>
  <inkml:trace contextRef="#ctx0" brushRef="#br0" timeOffset="136174.2616">15818 12976 363 0,'-3'-3'68'0,"-1"2"-60"16,4-2-7-16,0 0 3 15,17-4-2-15,5 1 2 16,11-3 4-16,3 2-6 16,4 0 4-16,4 3-2 15,1-2-1-15,-4 6-6 16,-7 0-3-16,-12 0-11 16,-5 7-43-16,-17 16-93 15</inkml:trace>
  <inkml:trace contextRef="#ctx0" brushRef="#br0" timeOffset="136384.8861">15828 13383 353 0,'12'0'36'15,"7"0"-32"-15,8-4 12 16,9-6-2-16,-2-3-3 15,8 0-9-15,2-4-2 16,1-2-2-16,4-1-9 16,-2-4-20-16,-3 1-63 15,-5 6-84-15</inkml:trace>
  <inkml:trace contextRef="#ctx0" brushRef="#br0" timeOffset="138969.9121">17120 12365 238 0,'-4'-7'43'0,"-7"3"18"0,-4-2-12 16,-11 4-14-16,-9 2 4 15,-7 0-11-15,-7 9-6 16,0 11 3-16,0 3-6 16,7 4-8-16,9-2-5 15,3 5-2-15,12 4 0 16,0 8-4-16,12 7 0 16,6 8 2-16,0 6-2 15,24 3 1-15,5 4 0 16,7-5 0-16,6-2-1 0,3 3-1 15,-5-3 1 1,-2 0-8-16,-9-7 7 0,-3 1 1 16,-10-2 0-16,-5-2 0 15,-8 0 1-15,-3 0-1 16,0-3 0-16,-14-4-1 16,-8-3 0-16,-7-7-4 15,-7-6-11-15,-2-7-12 16,-11-4-13-16,-4-9-25 15,2-6-50-15,1-4-96 16</inkml:trace>
  <inkml:trace contextRef="#ctx0" brushRef="#br0" timeOffset="139167.161">16608 13214 313 0,'21'-10'41'0,"12"-3"-16"16,16-7 18-16,12-3-11 16,4 0-20-16,10 0-12 15,9-1-1-15,-2 7-8 16,-3 2-22-16,-3 8-74 16,-18 7-149-16</inkml:trace>
  <inkml:trace contextRef="#ctx0" brushRef="#br0" timeOffset="140709.4232">12137 13012 310 0,'0'-6'37'16,"0"3"-32"-16,0 3-4 15,0 0 1-15,6 0 0 16,7 16 10-16,8 4-3 16,6 9 0-16,9 11 0 15,7 9 2-15,2 8-7 16,4 3 4-16,3 5-4 16,-7-2-1-16,4 0-2 15,-7-7-1-15,-3 0-8 16,-4-6-11-16,-6-11-40 15,-8-15-142-15</inkml:trace>
  <inkml:trace contextRef="#ctx0" brushRef="#br0" timeOffset="140998.7274">12556 12986 185 0,'-17'7'134'0,"4"19"-122"15,-3 8 3-15,-1 15 16 16,-5 7-11-16,4 7 1 0,0-1-9 16,-1-2-4-16,2-1-1 15,-2 4-4-15,-1-4-1 16,4-3 0-16,-6-3-2 15,5-10-2-15,4-3-3 16,4-13-11-16,6-15-43 16,3-9-87-16</inkml:trace>
  <inkml:trace contextRef="#ctx0" brushRef="#br0" timeOffset="141190.6992">12620 13314 182 0,'19'-7'107'15,"7"0"-93"-15,7 0 0 16,1-3 2-16,4 4-16 16,0 2-1-16,-2-2-15 15,-6 2-15-15,-2 4-72 16</inkml:trace>
  <inkml:trace contextRef="#ctx0" brushRef="#br0" timeOffset="141391.6538">12720 13571 265 0,'0'0'61'16,"0"0"-60"-16,12 0 3 15,15 0 12-15,6 0-4 16,7-3-8-16,8-7-4 16,1 3-6-16,-7-3-17 15,-4 0-21-15,-2-3-76 16</inkml:trace>
  <inkml:trace contextRef="#ctx0" brushRef="#br0" timeOffset="141888.1942">13153 12979 225 0,'-8'4'72'0,"2"16"-67"15,4 13 3-15,2 12 15 16,0 8-3-16,3 7-2 15,13 6 2-15,3 0-7 16,-4 1 3-16,6-2-4 0,-2-5-8 16,-2-5 0-1,-1-8-4-15,-3-13-1 16,1-9 1-16,-8-14-2 0,0-5 2 16,-3-3-1-16,0-3-3 15,0 0 1-15,-3-16 1 16,3-15-9-16,0-11-2 15,1-7 7-15,-1-5 1 16,3 5 0-16,8 6 1 16,2 11 1-16,3 8 0 15,7 11-2-15,-2 10 4 16,4 3 1-16,-1 9 0 16,-2 18 0-16,2 9 4 15,-6 4 1-15,3-1 4 16,-4 2-2-16,-1-3 2 0,0-1-3 15,-7-3-1 1,3-2-5-16,-6-5 0 0,0-1-5 16,-2-7-12-16,-1-5-42 15,5-4-201-15</inkml:trace>
  <inkml:trace contextRef="#ctx0" brushRef="#br0" timeOffset="142645.8571">16990 12065 204 0,'15'-7'127'0,"2"4"-124"0,10 3 4 16,8 17 16-16,7 5-9 15,7 11 4-15,5 6-1 16,-2 4 6-16,3 5-6 16,-2 4-3-16,2 4 0 15,-6 11-2-15,-4 2 0 16,-7 7-1-16,-5 9 3 16,-6 11-7-16,-12 4-3 15,-6 14-3-15,-9 2 1 16,-2-3-2-16,-17 5 0 15,-14-9 0-15,-4-9 0 0,-1-15-4 16,3-18-3-16,-1-14-8 16,4-21-4-16,6-12-15 15,2-16-39-15,9-4-134 16</inkml:trace>
  <inkml:trace contextRef="#ctx0" brushRef="#br0" timeOffset="142840.2527">17706 12940 141 0,'21'-4'77'15,"0"-5"-73"-15,3 9 2 16,-5 0-6-16,-3 0-18 15,1 3-32-15</inkml:trace>
  <inkml:trace contextRef="#ctx0" brushRef="#br0" timeOffset="143050.4685">17639 13290 278 0,'0'4'12'16,"3"2"2"-16,12-3 7 16,9-3 2-16,1 0 5 15,8 0-13-15,0-3-9 16,6-10-6-16,-1-4-8 16,4-6-46-16,-2-1-71 15</inkml:trace>
  <inkml:trace contextRef="#ctx0" brushRef="#br0" timeOffset="143311.5089">18252 12629 249 0,'20'-10'124'0,"5"0"-121"16,14 4 8-16,4 3 9 15,2 3-17-15,-5 0 3 16,-1 7 1-16,-8 11 4 16,-4 3 0-16,-6 9 12 15,-3 9-5-15,-12 8-9 16,-3 12-3-16,-3 0-6 16,-9 8-2-16,-17-5-24 15,-4 0-39-15,-2-1-98 16</inkml:trace>
  <inkml:trace contextRef="#ctx0" brushRef="#br0" timeOffset="143470.0763">18291 13531 337 0,'0'3'28'15,"6"4"-8"-15,3 3 6 16,-1 0-20-16,-1 6-6 15,-1 7-34-15,-6 1-186 16</inkml:trace>
  <inkml:trace contextRef="#ctx0" brushRef="#br0" timeOffset="145953.7991">10976 15282 166 0,'6'-12'52'15,"0"3"-17"-15,-6-1-5 16,3 4 18-16,-3 2-2 16,0 1-11-16,0 1 1 15,3 2-7-15,-3 0-14 16,0 0-5-16,0 0-8 16,0 0-2-16,6 12 0 15,3 18 0-15,5 19 7 0,6 21-3 16,-2 7-2-1,3 9 1-15,1 2-2 0,-5-2 2 16,-1-3-3-16,-1-4 0 16,-6-10-1-16,3-9 1 15,-6-7-3-15,0-8 0 16,-6-6-6-16,0-1-9 16,0-15-8-16,0-10-9 15,0-6 3-15,0-7-1 16,-6-7-22-16,0-28-160 15</inkml:trace>
  <inkml:trace contextRef="#ctx0" brushRef="#br0" timeOffset="146313.8553">10818 15223 311 0,'0'-11'52'0,"13"-2"-48"16,20-4 1-16,9-3 8 15,10-2 1-15,9-1-9 16,8 6 2-16,-2 3-5 16,6 4 5-16,-2 7-1 0,0 3-5 15,-10 0 1 1,-6 7-2-16,-12 9 1 0,-7 1 0 15,-16 3-1-15,-14 9 3 16,-6 11-2-16,-16 13 7 16,-16 10-2-16,-14 10-5 15,1-1 3-15,-4-6-2 16,4-7-2-16,6-9-1 16,9-9-6-16,11-12-23 15,6-6-39-15,13-16-117 16</inkml:trace>
  <inkml:trace contextRef="#ctx0" brushRef="#br0" timeOffset="146600.3739">12171 15007 370 0,'-31'34'15'0,"-8"15"-3"16,0 18 13-16,-4 8-11 15,4 5-2-15,11 6-2 16,11 0 1-16,10 0-2 16,7-1-7-16,13-6 1 15,20-3-2-15,15-5-2 0,11-4-1 16,16-8-6-16,6-5-11 15,0-10-34-15,0-16-108 16</inkml:trace>
  <inkml:trace contextRef="#ctx0" brushRef="#br0" timeOffset="147363.5216">14609 14891 397 0,'0'-8'44'0,"-3"7"-39"16,0 1-4-16,3 0 2 16,0 0 0-16,0 16 4 15,11 21 8-15,8 16 9 16,3 17-9-16,-1 9-3 15,0 0-5-15,-2 3 2 16,2 1-6-16,-8-1 3 16,3 1-4-16,-3-7 0 15,-1-7-2-15,1-12 2 16,4-12-3-16,-7-11 1 16,-1-14 0-16,-5-11-1 15,-2-4 1-15,-2-3-1 0,0 1-2 16,0-3 1-16,0 0-6 15,0 0-7-15,-12 0-26 16,-7 0-76-16,-1 0-112 16</inkml:trace>
  <inkml:trace contextRef="#ctx0" brushRef="#br0" timeOffset="148490.8913">15321 14595 318 0,'-7'-4'59'0,"4"4"-18"15,3 0-27-15,0 1-3 16,5 18-8-16,19 4 5 16,9 10 5-16,6 1-1 15,3-2-3-15,7 1-7 16,0-4 0-16,0-2-2 0,-7-6-2 15,-8-2-10-15,-1-8-29 16,-3-5-39-16,-2-6-89 16</inkml:trace>
  <inkml:trace contextRef="#ctx0" brushRef="#br0" timeOffset="148887.8817">16080 14585 181 0,'0'6'88'0,"0"14"-41"15,-15 9-11-15,-12 8-15 0,-8 4-11 16,-6 4-5-16,-2 1 3 16,1-6-5-16,-1-3 2 15,7-8 2-15,9-6 2 16,12-9-4-16,5-4-4 15,4-4-1-15,6-4-1 16,0 5-6-16,6 7 7 16,13 9 0-16,8 7 5 15,-1 9 1-15,6 3-3 16,1 6 1-16,-2 1-1 16,-1-2 4-16,-3 2 1 15,-6-6-2-15,0 0 4 0,-2 0 0 16,-9-3 0-16,-1-8-8 15,2-2-1-15,-8-10-2 16,0-3-1-16,-3-8-5 16,0-6-28-16,0-3-32 15,3 0-94-15</inkml:trace>
  <inkml:trace contextRef="#ctx0" brushRef="#br0" timeOffset="149104.3552">16289 15011 348 0,'12'0'29'0,"8"-3"-10"0,9-1 14 16,4-3-12-16,-7 1-14 15,3 2-4-15,-4-1-3 16,-2 0-2-16,-3-2-10 15,0 5-26-15,-8-1-54 16,-3 3-84-16</inkml:trace>
  <inkml:trace contextRef="#ctx0" brushRef="#br0" timeOffset="149314.4348">16357 15312 208 0,'0'3'56'15,"0"-3"-49"-15,0 3-1 16,2-3-2-16,14 0 13 16,7 0 17-16,2-6-3 15,6-11-17-15,4 0-8 16,2 4-5-16,-5-1-1 16,6 1-4-16,-1 4-22 15,4 2-51-15,2 1-42 16</inkml:trace>
  <inkml:trace contextRef="#ctx0" brushRef="#br0" timeOffset="149719.1395">17343 14691 120 0,'0'-14'117'16,"0"1"-70"-16,0 3 8 16,-6-3-14-16,-7 6-25 15,-10 3 14-15,0 1-18 16,-10 3-12-16,-1 3 0 0,-5 17 0 16,-4 11 2-1,7 4 5-15,0 9 1 0,8 5 0 16,1 1-1-16,8-1-2 15,6-2-3-15,9-5 0 16,4-2-2-16,0-7 0 16,4 0 1-16,19-6 2 15,6-5 5-15,6-5 2 16,7-7 0-16,7-3-9 16,2-7-1-16,6 0-2 15,4-7-4-15,1-13 1 16,10-5 2-16,-5-3-30 15,2-5-44-15,-8-2-65 16</inkml:trace>
  <inkml:trace contextRef="#ctx0" brushRef="#br0" timeOffset="150200.0202">17840 14359 337 0,'9'0'62'16,"2"0"-40"-16,5 5-13 15,10 11 15-15,6 4-3 16,7 7-9-16,3 5 1 15,0 4 4-15,4 1-5 16,-7 2 0-16,0 5 0 0,-8 5-8 16,-7 10 0-1,-7 15-1-15,-9 15 1 0,-8 19-4 16,-3 11 0-16,-22 6-6 16,-14 1-5-16,-7-10-19 15,-12-8-23-15,-4-9-38 16,0-18-98-16</inkml:trace>
  <inkml:trace contextRef="#ctx0" brushRef="#br0" timeOffset="152007.8149">12559 15248 139 0,'-18'-12'29'15,"6"-1"13"-15,3 6-2 16,5 3 9-16,4 1-6 16,-3 3-2-16,3 0-19 15,0 0-1-15,0 0-4 0,0 0-6 16,0 0-3-16,0 0-6 15,0 0-2-15,19 0 0 16,8 17 6-16,12 5 2 16,10 9-1-16,-1 8 0 15,1 1 1-15,2 9-3 16,-2 1 0-16,3 5 2 16,-4-1-3-16,-2-1-1 15,-4-3-1-15,-9-8-2 16,-5-2 0-16,-4-11-2 15,-9-6-5-15,-5-3-5 16,-2-10-12-16,-5-6-21 16,0-4-36-16,-3 0-19 0,0-14-18 15</inkml:trace>
  <inkml:trace contextRef="#ctx0" brushRef="#br0" timeOffset="152313.7738">12987 15189 165 0,'0'0'63'0,"0"0"-34"16,0 0 4-16,-3 0 2 16,3 0 4-16,-7 0-7 0,1 17-12 15,-4 9-5 1,0 7 2-16,-3 10-6 0,-2 3 0 15,-3 7-1-15,-1 0-6 16,-4 6-2-16,1-2 0 16,-2-5-2-16,6-5-1 15,-3-11-1-15,5-3-2 16,4-9 2-16,0-5-4 16,3-3-9-16,4-6-21 15,4-6-51-15,-2-4-91 16</inkml:trace>
  <inkml:trace contextRef="#ctx0" brushRef="#br0" timeOffset="152554.8256">13211 15308 241 0,'15'0'27'16,"9"0"-4"-16,1 0 3 16,2 0-12-16,1 0-8 15,2 0 1-15,-3 0-7 16,-3 0 0-16,0 0-6 16,-5 0-9-16,-4 0-23 15,0 0-62-15</inkml:trace>
  <inkml:trace contextRef="#ctx0" brushRef="#br0" timeOffset="152763.9834">13317 15566 242 0,'0'0'22'0,"14"0"2"16,5 0 5-16,4 0-6 15,6 0-16-15,1 0-4 16,7 0-3-16,6-3-3 16,3-1-11-16,2-3-13 0,-6 1-39 15,-3-1-117-15</inkml:trace>
  <inkml:trace contextRef="#ctx0" brushRef="#br0" timeOffset="153612.0827">14152 15169 198 0,'0'-17'30'16,"-3"2"22"-16,-1-5-7 15,-2 0-10-15,3-1-16 16,-6 3-4-16,-2 4 1 16,2 1 14-16,2 6-8 15,-2 0-7-15,-7 4-1 16,-5 3 3-16,-3 0-13 16,-10 0-1-16,-2 13 0 15,-2 8 3-15,-1 11-2 0,4 4-2 16,-5 7 1-16,7 0-3 15,3 0 0-15,9-3-3 16,2 0 2-16,8-7 1 16,8 0 0-16,3-1-3 15,4-2 2-15,22-3 1 16,13 2 0-16,12-2 0 16,10-3-1-16,9 2 1 15,0-3 0-15,5 3 0 16,-1-2 0-16,1 4 1 15,-10-1 0-15,-6-3 1 16,-13 3-2-16,-17-2-2 16,-7-2 2-16,-12-3 0 15,-10-1 0-15,0-1 5 16,-10 2-1-16,-18 3 0 0,-12-6-3 16,-15 1 1-16,-10-1-2 15,-13-4 0-15,-9-3-2 16,4-6-2-16,4-1-12 15,3-3-15-15,12 0-24 16,16-3-34-16,15-14-152 16</inkml:trace>
  <inkml:trace contextRef="#ctx0" brushRef="#br0" timeOffset="154571.9078">18518 14849 302 0,'20'-6'45'16,"-4"-1"-21"-16,0 7-7 15,4 0-1-15,-1 0 1 16,-2 0-11-16,-5 0-6 16,-1 0 0-16,-5 0-8 15,-3 0-3-15,-3 0-17 16,0 3-105-16</inkml:trace>
  <inkml:trace contextRef="#ctx0" brushRef="#br0" timeOffset="154812.3914">18358 15147 301 0,'-2'3'69'15,"2"-3"-38"-15,0 0-10 16,5 2-2-16,16 3-3 16,2-3-10-16,9 1-3 15,4-2-2-15,3-1 5 16,0 0-6-16,2-1-4 16,-4-17-6-16,-2-6-27 15,-2-9-72-15,-7 0-147 0</inkml:trace>
  <inkml:trace contextRef="#ctx0" brushRef="#br0" timeOffset="155097.3911">18834 14598 328 0,'0'0'50'16,"3"0"-26"-16,3 0-21 15,9 0 10-15,6 0 9 16,7 0-2-16,3 4 4 16,4 9-11-16,-4-1 2 0,0 5-6 15,-2 3-1 1,-4 0-1-16,-1 3-4 0,-3 0-1 16,0 4 0-16,-12 6-2 15,-6 3 0-15,-3 1-7 16,-6 5-18-16,-17 5-37 15,-6 2-60-15,0 4-164 16</inkml:trace>
  <inkml:trace contextRef="#ctx0" brushRef="#br0" timeOffset="155270.785">18914 15332 198 0,'0'12'147'0,"0"2"-90"0,4 5-5 15,6 1-21-15,0 1-20 16,1 1-8-16,4 1-3 16,-3-2-6-16,-1-3-14 15,-2-4-61-15,-1-4-146 16</inkml:trace>
  <inkml:trace contextRef="#ctx0" brushRef="#br0" timeOffset="157280.2488">19619 14440 269 0,'0'-3'65'0,"-16"2"-44"15,5-2 0-15,0 3-3 16,0 0-2-16,-5 0 3 16,2 0-5-16,-1 0 11 15,-6 0-7-15,3 0-6 0,-9 0 2 16,2-3-2-16,-5-1 0 15,-3-2-7-15,-9-4-2 16,-7-4 1-16,-5-2-3 16,-5-5 3-16,1-1-2 15,-7-1 4-15,-3-4 1 16,-7 5 1-16,-9 1-4 16,-5-2-4-16,-10 6-3 15,-9 2-6-15,-9 1 0 16,-12 4-1-16,-14 1-1 15,0-1 6-15,-7 0 5 16,-2 0 2-16,-4-1 2 16,-6 1-1-16,-13 5 0 0,-10 1-3 15,-7 4 0 1,-12 0 3-16,-4 0-3 0,-6 9-7 16,-3 5 5-16,-8 2 1 15,-2 1 1-15,3-3 1 16,0-4 0-16,11-2-1 15,-6-1 2-15,-2 0 2 16,-3 6-1-16,1 7-1 16,-1 7-2-16,0 6-2 15,-3 13 1-15,-1 3 1 16,7 8-2-16,9-1 1 16,12 3-3-16,12 3 3 0,0 6 0 15,3 4 1 1,12 0 0-16,9-2 0 0,13 0-2 15,14-1 1-15,12-4 1 16,7-2 0-16,12-3 3 16,9-4-1-16,15-4-1 15,11 2 0-15,12 2-2 16,7-1-1-16,19-1 0 16,8-2-6-16,22-2-1 15,3 3-8-15,28 4 5 16,18-1-2-16,17 6 4 15,7 2 5-15,15 2 1 16,9 9 2-16,12 4 0 0,3 7 1 16,7 0 1-1,1 0 0-15,5-7 1 0,12 0 0 16,11-7 0-16,13-1 1 16,14-7 2-16,6 0-1 15,14-1-1-15,6 3 3 16,17 1-1-16,10 2 3 15,17-3-4-15,10-6-1 16,8-11-1-16,10-12 0 16,3-19 0-16,6-18 0 15,0-17-1-15,-3-28-3 16,-7-18 1-16,0-9 1 16,-6-7-1-16,-11-2 0 15,-4 2 2-15,-11 0 0 0,-7 3 1 16,-5-3 1-16,-12 0-2 15,-11 0-2-15,-3-4-6 16,-8-6-9-16,-9-7 5 16,-4-3 0-16,-18-3 3 15,-14 5 9-15,-21 5 0 16,-11 3 1-16,-20 9 6 16,-12 1-3-16,-17 4 5 15,-14 9-4-15,-15 0-5 16,-14 3-3-16,-11 4-1 15,-11 2-7-15,0-6 2 16,-21 7-6-16,-3 0 13 16,-8 0-1-16,-3 3 2 0,-3-2-4 15,-3 5-16-15,-10 7-59 16,-4 6-93-16</inkml:trace>
  <inkml:trace contextRef="#ctx0" brushRef="#br0" timeOffset="158750.6796">18804 12339 124 0,'0'0'45'16,"0"0"-7"-16,-16 0 11 16,0 0-17-16,-4-3-16 15,1-4 3-15,-4 0 7 16,1-9-3-16,-5 2 2 16,-3-6 0-16,-9-2-9 15,-9-5 0-15,-10-3-10 0,-10-2 8 16,-7 1 1-16,-16-2-1 15,-10 0 1-15,-5-3-9 16,-8-1-5-16,1-2-1 16,-5-1-1-16,-8 1-5 15,-12 2-4-15,-8 5-9 16,-9 5-1-16,-11 11 18 16,-1 5 2-16,-9 4 3 15,-6 4 2-15,0 3-3 16,-6-3-1-16,-6 3-1 15,-6-2 1-15,0 2-1 16,-4 0 0-16,-5 0-6 0,-1 12-1 16,-1 8-5-16,-3 0-1 15,6 3 10-15,5-7 2 16,9-2 1-16,6-1 3 16,7 0 3-16,2 7-6 15,5 4 2-15,-2 8-2 16,-3 11-3-16,0 7-6 15,-3 6-2-15,-3 4 2 16,-6-1 5-16,3 0 4 16,9 1 1-16,7-1 2 15,10-6 2-15,8 6-3 16,5-6 4-16,10 3-4 16,3 4 2-16,2 9-3 0,12 7-1 15,11 3 0 1,10 4 1-16,17-1-1 0,13 4 0 15,8 0 2-15,18-2-1 16,17-5-1-16,13-10-1 16,15-3 0-16,0-7 0 15,21 1 0-15,15-1-1 16,13 4 0-16,9 2 2 16,9 9 4-16,15 2-4 15,15 0 1-15,14-4 1 16,11-3 2-16,15-2-4 15,5-5-2-15,12-2 2 16,8-5 0-16,4-8 0 16,16-5 0-16,6-11 4 15,6-4-2-15,10-8-2 0,-1-10 2 16,-3-2-2-16,9-7 1 16,1 0 1-16,8-12 4 15,3-12 1-15,3-6-3 16,-4-5 4-16,13-6-2 15,6-8-1-15,7-4-2 16,0-3-3-16,-9 1 0 16,7 4 0-16,-13 5 1 15,-4 3 0-15,-10 4-1 16,-12-5-1-16,-11 2-1 0,-8-4 0 16,-2 0 1-1,-8-1 1-15,-9-2-2 0,-10-8 0 16,-14-2-4-16,-13 0 3 15,-11-5 3-15,-10 1 0 16,-12 1 0-16,-6-3 2 16,-7 1-1-16,-6 1 0 15,-7-2-1-15,-12 4 0 16,-10 2-1-16,-11-3 1 16,-11-1 0-16,-9 3-1 15,-7 5 1-15,-8 4 0 16,-3 12-1-16,0 6 0 15,0 9-13-15,-9 5 4 16,-2 9-11-16,-1 0-22 0,-3 4-67 16,1 5-72-16</inkml:trace>
  <inkml:trace contextRef="#ctx0" brushRef="#br0" timeOffset="169631.808">21090 5649 311 0,'13'-2'0'15,"-11"2"0"-15,-2 12 11 16,0 18 9-16,-9 26 5 16,-17 27-5-16,-8-14-4 15,0 4-8-15,-5 0 2 16,6-3-9-16,5-7-1 16,2-4-4-16,12-8-5 15,3-13-12-15,6-12-34 16,5-15-3-16,0-11 23 0,5 0 26 15,13-24 7-15,6-6 2 16,7-5 4-16,6-3 17 16,1 4 5-16,-7 3 10 15,0 4-7-15,1 1-2 16,-6 0-10-16,4 1 1 16,2 1-3-16,2 0-2 15,2 1-1-15,3 0 0 16,2 4 2-16,3 1-9 15,2 1-5-15,0 1-2 0,-2 3-6 16,-4 6-19-16,-12 7-25 16,-11 0-66-16,-17 10-105 15</inkml:trace>
  <inkml:trace contextRef="#ctx0" brushRef="#br0" timeOffset="169880.3471">21078 6350 255 0,'-5'1'57'15,"5"1"-44"-15,0-2 15 16,0 0-2-16,20 0-13 16,12-16 2-16,12-7 0 15,6-3-6-15,6 0-1 0,0-2-2 16,0-2-3-16,-1 2 1 15,-5-2-4-15,-6 5 0 16,-11 4-6-16,-13 4-15 16,-7 3-34-16,-13 1-117 15</inkml:trace>
  <inkml:trace contextRef="#ctx0" brushRef="#br0" timeOffset="170125.7549">21421 5527 311 0,'-4'21'7'15,"1"22"-7"-15,3 16 17 16,-3 11 1-16,3 11 9 16,0 8-3-16,0 7 1 15,0 5-9-15,0 4-8 16,0-1-4-16,0-4-4 15,3-8-5-15,5-12-8 16,4-12-23-16,0-17-10 16,5-14-30-16,-5-12-65 15</inkml:trace>
  <inkml:trace contextRef="#ctx0" brushRef="#br0" timeOffset="170952.6752">22112 6417 338 0,'0'0'23'0,"0"0"3"15,0 0 37-15,0 3-26 16,0 0-17-16,-14 10-6 16,-14 10-14-16,-14 7-5 0,-7 7-12 15,-2 2-37-15,5-6-38 16,12-7-80-16</inkml:trace>
  <inkml:trace contextRef="#ctx0" brushRef="#br0" timeOffset="171514.8255">22755 5301 152 0,'0'0'66'16,"0"0"-51"-16,0 0 26 16,0 0-4-16,-3 12-15 15,-15 16-5-15,-9 13-4 0,-7 11-9 16,-5 6 2-16,-3 1-4 15,-1 3-2-15,2-7 0 16,6-7 0-16,6-10 0 16,12-11 1-16,6-9 0 15,8-6-1-15,3-7-1 16,0 0 1-16,14-5 0 16,14 0 2-16,9 0 3 15,9-2-3-15,4-9-1 16,-1-2 0-16,-2-1-1 15,-2 0 0-15,-6-1 0 16,-4-1 0-16,-7 0-1 0,-7 2-12 16,-9 1-16-16,-5 4-39 15,-7-1-64-15</inkml:trace>
  <inkml:trace contextRef="#ctx0" brushRef="#br0" timeOffset="171694.3024">22801 5561 203 0,'0'0'11'16,"0"6"-2"-16,0 5 19 15,0 2-5-15,3 0-9 16,6 2 2-16,0 0-10 16,0 1-6-16,0 1-4 0,-9 1-13 15,0 2-47 1,-5-2-161-16</inkml:trace>
  <inkml:trace contextRef="#ctx0" brushRef="#br0" timeOffset="172383.6013">22632 5917 216 0,'-7'35'25'16,"4"4"-6"-16,3 1 1 15,0-2 1-15,0-1-3 16,0-4-7-16,0-1-1 15,0-6-8-15,0-5 0 0,-3-5-2 16,2-8-2 0,1-5 1-16,-2-3-7 0,2 0 6 15,-1-1 1-15,1-16-23 16,0-8-2-16,0-6 17 16,0-8 8-16,0-1 1 15,3-7 0-15,7 5 5 16,2 3 2-16,1 6 12 15,2 10 3-15,1 6-12 16,3 7-1-16,-2 4-2 16,-2 2-4-16,2 4-2 15,-1 0 0-15,2 10 2 16,-1 10 0-16,0 7 1 0,-3 2 7 16,-1 4-6-1,-4-1 6-15,-3-1-3 0,-4-4-3 16,-2-4 0-16,0-5-3 15,0-3 0-15,-3-3-2 16,-11-5-4-16,-4-1 0 16,-1-5 1-16,-5-1-3 15,0-1-2-15,3-18 4 16,5 2-5-16,5-1 9 16,3 1 0-16,8 4 0 15,0 2 2-15,0 1-2 16,1 3-2-16,14-6 2 15,0 6 0-15,3 0-2 16,-6 5 4-16,1 2-4 0,-4 0 2 16,-1 0-1-16,-4 1-2 15,-1 10-5-15,0 2-3 16,-2 1 9-16,1-4 2 16,-2-2 0-16,1-3-1 15,1-4-1-15,-1-1-6 16,2 0-10-16,2 0-2 15,5-7-3-15,4-13-15 16,1-7-5-16,1-8 13 16,-1-6 6-16,1-4-3 15,-2-4-30-15</inkml:trace>
  <inkml:trace contextRef="#ctx0" brushRef="#br0" timeOffset="173463.6114">23047 5468 156 0,'0'-17'60'0,"0"7"-19"15,0 4 3-15,0 6-8 16,-12 0-31-16,-10 26-5 16,-5 8 0-16,1 9 4 15,7 5 3-15,12 5 0 16,7 0 3-16,0 1-2 16,0 1-2-16,13-6-2 15,6-4 0-15,3-5-4 16,3-9 1-16,2-10 2 15,-1-7-3-15,0-8 1 0,-3-6 1 16,-1 0-2 0,-5-11 0-16,-4-9 1 0,-3-4 0 15,-9 0 0-15,-1-3-1 16,0 4 0-16,-11 1 0 16,-13 2-6-16,-4 2-2 15,-7 4-1-15,1 1-6 16,1 4 5-16,6 4 4 15,7 0 6-15,7 3 2 16,7-1 2-16,3 2 1 16,3-4-4-16,0 0-1 15,18-2-3-15,6 0 3 16,4 1 0-16,4 3 0 16,-2 3 0-16,-1 0 3 0,0 0-2 15,-4 3 1-15,-3 4-1 16,-10 2 2-16,-7 2-2 15,-5 4 0-15,-2 6 5 16,-21 8-1-16,-9 4 4 16,-8 7-2-16,-1 4-1 15,-2 2-4-15,5 2 1 16,6 0 0-16,7-3-1 16,7 2 2-16,6-4-3 15,8-3 0-15,4-2 0 16,0-2-1-16,0-6 0 15,14-5 0-15,4-6 0 16,5-6 1-16,5-4 1 0,3-8 2 16,4-1 1-16,4 0-2 15,0-3-2-15,-1-10 3 16,-5-1 1-16,-6-1-4 16,-14-1-1-16,-4 1 1 15,-9 2 1-15,0-1-2 16,-12 0-4-16,-16 1-5 15,-10 3-1-15,-4 3 3 16,0 3-3-16,3 0 2 16,6 4 5-16,6 0 2 15,6 0 1-15,8 0 0 16,2 0 0-16,4 0 0 16,4 0 0-16,1 0-2 0,1 0 2 15,1 0 0-15,0 0 0 16,0 0-2-16,0 0-1 15,0 0 2-15,0 0 1 16,0 0 0-16,0 0 0 16,0 0 1-16,0 3-1 15,-8 4 2-15,-5 2-2 16,-1 1 0-16,-3 6 1 16,0 1-1-16,-4 3 1 15,-1 1 3-15,-2 1-1 16,-1 7 0-16,-4-1 2 15,1-2-1-15,3 0 1 0,2 0 0 16,4-3-2 0,3 1-3-16,-3-1 0 0,2 3-3 15,2-3 2-15,-3-3-8 16,4-3 5-16,6-7 1 16,5-3 0-16,0-5 1 15,3-2-1-15,0 0-2 16,0-6-14-16,11-13-67 15,10-5-42-15</inkml:trace>
  <inkml:trace contextRef="#ctx0" brushRef="#br0" timeOffset="173897.0842">22825 6509 111 0,'3'19'41'0,"0"5"6"16,1-2-9-16,7-1-18 15,-4-2-9-15,2-5-1 16,4-2-1-16,3-5 6 16,-2-2-4-16,6-5 1 15,7 0 1-15,4-2-5 16,6-12-8-16,6-4-1 16,-1-2-2-16,0 4 2 15,-6 2-1-15,-6 5 2 16,-5 2 1-16,-5 2 0 15,-3 5 0-15,0 0-1 16,-1 0 0-16,-1 2 3 0,3 10-3 16,0 1 0-16,3 0 0 15,1-2 1-15,6-1 5 16,4 3 1-16,4-3 2 16,3 1 1-16,4 1-1 15,-2 0-3-15,1-1 2 16,-5 2 1-16,-4-6 4 15,-9 0-1-15,-3-1-1 16,-3-2-3-16,-4 0-3 16,-5-2-4-16,-1-1-1 15,-2-1-2-15,-3 1-13 16,-3-1-52-16</inkml:trace>
  <inkml:trace contextRef="#ctx0" brushRef="#br0" timeOffset="183308.2093">4968 10343 198 0,'-6'10'59'0,"0"-6"-11"16,0-1-5-16,3-3-10 16,3 0-6-16,0 0-1 15,0 0-8-15,0 0-1 16,0 0 0-16,0 0-3 16,0 0-7-16,0 0-2 0,0-10-4 15,6-4 0 1,3-5 0-16,7-8-1 0,4-9 0 15,8-3 1-15,2-8 0 16,9-2-1-16,4-8 0 16,2-6 0-16,10-5 1 15,9 1 1-15,5-1 0 16,-1 10-2-16,-2 9 0 16,-8 10-2-16,-13 18-2 15,-6 10-1-15,-11 11-5 16,-1 6 0-16,-3 20-2 15,1 14 11-15,-1 5 1 16,0 2 1-16,3-1 0 0,-2-3-1 16,-1-7 0-1,4-2 0-15,-5-4 0 0,4-4 0 16,-2-6 0-16,-1-7-2 16,-2-6 2-16,1-7 1 15,2 0-1-15,5-8 1 16,4-21 0-16,2-10 1 15,7-8-1-15,-1-3-1 16,1-3 0-16,-1 7 1 16,-6 7-1-16,-5 12 0 15,-4 8 0-15,-5 12 0 16,-5 7-4-16,2 0-2 16,2 17 0-16,0 15 3 15,3 5 3-15,4 7 0 0,-1-5 1 16,6-6-1-16,-2-4 1 15,2-9 1-15,3-3-2 16,3-7 0-16,-1-7 3 16,1-3-2-16,3 0 0 15,4-17 0-15,5-10-1 16,7-8 1-16,-1-2 0 16,1-2-1-16,-6 6 0 15,-7 6 0-15,-9 7 0 16,-3 13-1-16,-5 5 1 15,-1 2-4-15,-2 7 1 16,2 8 1-16,-2 2 2 16,-2 0 0-16,2-1 1 15,-1-4-1-15,3-3 1 16,1-4-1-16,-1-1 4 0,1-4-3 16,2 0 1-16,0-4 1 15,1-10-2-15,-1-4-1 16,-1 1 3-16,-1 0-2 15,-4 3-1-15,-2 1 1 16,-1 4 0-16,-9 3-2 16,-3 2 1-16,-6 1 0 15,-3 3 0-15,0 0 0 16,0 0 2-16,0 0-2 16,0 0-2-16,3 0 1 0,-3 0 1 15,0 0-1 1,0 0 0-16,0 0 1 0,0 0-3 15,0 0 2-15,0 0 0 16,0 0-2-16,0 0 2 16,4 0 0-16,-1 0 2 15,0 0-2-15,-1 0 1 16,1 0-4-16,3 0-7 16,-3 0-36-16,0 0-81 15,-3 0-155-15</inkml:trace>
  <inkml:trace contextRef="#ctx0" brushRef="#br0" timeOffset="188746.0534">6696 9601 35 0,'-8'-8'31'0,"2"2"-10"15,-3 0 4-15,-1-1 1 16,4 3 9-16,-2-2-10 16,-1-1-11-16,-4 4 18 15,4-4-12-15,-4 0-7 16,2-1 7-16,-1 0-2 0,-4-2-2 15,-1 0-6-15,-2-2-5 16,-8-2-2-16,-1 0 0 16,-5-1-3-16,-6 2 1 15,-10 2 1-15,-2 4 0 16,-7 1-2-16,-2 6 2 16,-1 0-1-16,0 7 2 15,-2 13-2-15,-4 4-1 16,-1 1 0-16,-1 9 1 15,5 1-1-15,1 5 0 16,8-1 0-16,7 4-1 16,2-3-2-16,13 4-4 15,8-3-1-15,10-1 1 0,10-6-1 16,5-2-8-16,36-4 12 16,16-8 3-16,17-7-3 15,19-3 4-15,15-5 3 16,10-1-1-16,4 2 0 15,5 1 1-15,-1 0-1 16,3 0 3-16,13-1 2 16,5-3-5-16,7-3 1 15,6-3 0-15,-7-17-1 16,-11-4-1-16,-7-1-1 0,-11-2-1 16,-19-3 1-1,-12 1-6-15,-13-4 5 0,-14-3 2 16,-6 0-1-16,-3 1 1 15,-13 3 1-15,-6 3 1 16,-18 8-3-16,-6 1 4 16,-9 1 1-16,-9-4 9 15,-28-7-12-15,-13 1-2 16,-21-2 0-16,-10 0-2 16,-13 0-1-16,-13 1-2 15,-11 0 5-15,-15 8 0 16,-10 2 0-16,-12 7 2 15,-11 9 0-15,-1 4 2 16,0 0 1-16,6 26-3 16,7 7 0-16,8 14 2 0,4 12-3 15,11 7-1-15,9 7 0 16,8 0 1-16,13 2 0 16,14-2-1-16,14-1-2 15,15-1 2-15,19-2-2 16,9 0 2-16,11 0-5 15,16-6 4-15,3-6-3 16,24-12 0-16,25-11 2 16,21-11-2-16,24-14 4 15,24-9 4-15,18 0-2 16,19-14 0-16,6-11-2 16,3-8 4-16,2-10-4 0,-1-4 2 15,-2-8-1 1,-8-1 2-16,-9-4-3 0,-13-3 2 15,-18 4 0-15,-18-4-1 16,-24 6-1-16,-22 2 1 16,-20 8 3-16,-20 5-2 15,-11 5 5-15,-14 0 6 16,-29 1-7-16,-18-3-6 16,-23 3-3-16,-23 6 2 15,-14 9-1-15,-15 10 2 16,-1 9 2-16,1 2-2 15,11 23 9-15,16 11-8 16,12 11-1-16,13 9 0 0,16 6-4 16,14 9 3-16,11 3-4 15,19-2 1-15,12-7 3 16,12-15-1-16,9-11 1 16,27-16-2-16,10-11 0 15,15-7 3-15,14-3 0 16,13-10 0-16,9-13-1 15,7-7-8-15,10-3-7 16,2 3-16-16,-4 3-43 16,-9 5-62-16</inkml:trace>
  <inkml:trace contextRef="#ctx0" brushRef="#br0" timeOffset="195052.5019">21827 5600 260 0,'-46'-29'17'16,"-11"-1"4"-16,15 9 7 0,-6-3-7 15,-1 0-5-15,-9 0-3 16,-6 0-4-16,-11 2 0 16,-3 3 1-16,0 4 5 15,-2 7-7-15,0 7 0 16,-1 1-6-16,-2 10-1 15,-5 17-1-15,-3 9 2 16,0 14-2-16,-3 9-1 16,12 11 1-16,15 10 0 15,14 8 0-15,18 18 0 16,15 10 0-16,17 12-4 16,3 5 1-16,31-3 3 15,22-10-1-15,26-8 1 0,15-22-2 16,12-21-4-16,15-23 3 15,1-16 1-15,6-17 4 16,2-13-2-16,-6 0 1 16,-12-24 4-16,-10-13-2 15,-12-11 2-15,-9-11 6 16,-5-7-3-16,-14-13 2 16,-8-10-7-16,-12-10 1 15,-15-10-1-15,-18-7-2 16,-9 2-1-16,-29 3-5 15,-26 8 4-15,-14 14 0 16,-9 11-3-16,1 12 6 0,9 12-2 16,8 15 0-16,12 12-3 15,16 10-3-15,8 8-6 16,16 9-19-16,8 0-19 16,8 6-119-16,22 18 57 15</inkml:trace>
  <inkml:trace contextRef="#ctx0" brushRef="#br0" timeOffset="195704.0753">23202 5424 173 0,'-52'-29'18'0,"-8"4"-5"15,-2 5 1-15,-4 5 1 16,1 7 2-16,0 8-2 15,0 0 4-15,1 11-9 16,-5 14-1-16,5 8-4 16,1 6 0-16,3 14-3 0,2 10 0 15,2 15 0-15,0 13 1 16,7 20-3-16,6 12 1 16,12 12-1-16,9 4 0 15,19-6 0-15,5-12 1 16,32-15 1-16,19-18-1 15,20-21 2-15,9-11-2 16,14-16 0-16,9-11-1 16,5-9 0-16,6-11 1 15,0-7 0-15,3-2 3 16,-6-7-4-16,-3-19 0 16,-10-12 0-16,-9-8 1 15,-6-8 4-15,-15-7 1 0,-9-1 3 16,-10-3 0-16,-17-3-1 15,-6 2 0-15,-10 1 2 16,-11 2 1-16,-5 6 0 16,-2 4 0-16,0 5-4 15,-11 5-5-15,-5 2-1 16,3 11-1-16,-4 1-8 16,4 5 5-16,-3 7-22 15,3 3-4-15,0 3-31 16,3 7-28-16,1 2-19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7-01T12:35:06.4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21502 5732 305 0,'0'-7'194'0,"0"1"-188"16,-5 0-6-16,3 6 19 16,2 0 0-16,-1 0-14 15,1 0-3-15,0 0 3 16,0 0 6-16,0 0-1 16,0 0 0-16,0 6-2 15,0 11-3-15,0 11 6 16,0 13-3-16,0 14-3 15,3 16 2-15,5 11 0 16,-2 9-6-16,7 5 1 0,0-4-2 16,4-3 1-16,-1-4-1 15,0-6 1-15,0-7 0 16,-3-5-1-16,-3-8 0 16,-1-6 0-16,5-11-1 15,-7-11 1-15,2-8 0 16,-2-9 0-16,-4-9 0 15,-3-2-3-15,0-3-2 16,0 0 1-16,0 0-5 16,0-5-10-16,0-15-31 15,0-4-44-15,0-9-191 16</inkml:trace>
  <inkml:trace contextRef="#ctx0" brushRef="#br0" timeOffset="240.6639">22047 6443 409 0,'6'27'3'16,"5"8"8"-16,-1 7 24 15,-1 2-13-15,2 3-10 16,1-2-8-16,-5-6 1 15,4-5-5-15,0-8 1 0,-2-8-1 16,-2-9-3 0,-4-8-10-16,-3-1-32 0,0-7-101 15</inkml:trace>
  <inkml:trace contextRef="#ctx0" brushRef="#br0" timeOffset="426.273">22057 5959 396 0,'-5'0'56'15,"5"0"-38"-15,0 0 13 0,0 0-15 16,0 11-16 0,0 16-2-16,5 8-6 0,8 5-29 15,2-3-70-15,9-8-186 16</inkml:trace>
  <inkml:trace contextRef="#ctx0" brushRef="#br0" timeOffset="839.6137">22447 6492 225 0,'6'48'26'0,"3"-1"13"15,2-7 28-15,-4-6-23 16,1-4-16-16,-1-7 5 15,0-8-8-15,-4-6-15 16,-1-7-7-16,-1-2-3 0,-1 0-1 16,2-2-2-1,-1-18-3-15,6-10-10 0,-1-6 10 16,1-5 6-16,3-3 1 16,5-1 0-16,5 4 5 15,3 3-1-15,0 11-2 16,-2 6 1-16,0 10-3 15,-5 5-1-15,2 6 0 16,-2 0 0-16,-1 8 0 16,5 16 1-16,-5 5 2 15,1 3 5-15,1 3 2 16,-3-1 4-16,1 0 5 0,-1-3-9 16,-4-2-3-1,1-3-4-15,-3-2-2 0,-3-1-1 16,-4-3-4-16,-1-4-3 15,0 0-13-15,0-5-38 16,-3-8-140-16</inkml:trace>
  <inkml:trace contextRef="#ctx0" brushRef="#br0" timeOffset="1543.9154">23134 6379 203 0,'-15'-4'124'16,"7"4"-111"0,8 0 38-16,-1 0-1 0,-1 0-32 15,-1 9-7-15,-1 10 2 16,1 15-1-16,0 8 0 15,3 7-2-15,0 0-1 16,4-2 1-16,12-5-3 16,3-5-2-16,0-8-3 15,-1-5 2-15,1-7 1 16,1-7 0-16,-5-3-4 16,2-7 3-16,2-3 3 15,3-21-3-15,2-8 2 16,-6-6-6-16,2-8 1 15,-2 0-2-15,-3-6 1 16,2-5-1-16,-8 7 1 0,0 1 1 16,1 10 0-16,-4 11-1 15,0 9 3-15,-1 9-3 16,-2 6 1-16,-2 4-1 16,1 0-2-16,1 3-2 15,-2 18 4-15,5 16 0 16,-2 5 2-16,1 4 1 15,1-3 1-15,1-2-4 16,5-4 1-16,0-3-1 16,1-3 0-16,2-3-1 15,2-3-1-15,-4-2-3 16,-1-3-6-16,0-5-9 0,-3-5-20 16,0-6-31-16,0 0-93 15,1-4-117-15</inkml:trace>
  <inkml:trace contextRef="#ctx0" brushRef="#br0" timeOffset="1912.1376">23871 6297 477 0,'-3'0'1'16,"3"0"-1"-16,3 20 6 15,19 10 0-15,6 8 3 16,8 0-3-16,3 2 0 15,1-4-1-15,2 0 2 16,-5-3 0-16,-2-3-2 16,-5-1-1-16,-8-6-4 15,2-2 0-15,-6-5 0 16,-2-6-5-16,-4-7-9 16,-3-3-15-16,4-2-75 0,-4-19-165 15</inkml:trace>
  <inkml:trace contextRef="#ctx0" brushRef="#br0" timeOffset="2097.7375">24351 6162 411 0,'-34'17'27'0,"-12"24"-26"15,-5 17 36-15,-12 14-12 16,-5 8-13-16,-4 2-8 15,-6 1-4-15,5-2-3 16,4-5-24-16,7-3-85 0,5-3-175 16</inkml:trace>
  <inkml:trace contextRef="#ctx0" brushRef="#br0" timeOffset="2954.2777">21859 8005 443 0,'-11'-3'24'0,"9"0"-4"16,2 3 1-16,0 0 0 16,0 20-15-16,12 22-6 15,5 28 13-15,2 21-3 16,-4 7 0-16,1-1-1 16,-4-7 0-16,-2-11-7 15,-2-9-2-15,-4-7-4 16,3-14-11-16,-4-16-18 15,8-13-45-15,6-20-95 16</inkml:trace>
  <inkml:trace contextRef="#ctx0" brushRef="#br0" timeOffset="3261.5557">22424 8157 371 0,'-33'23'12'15,"-8"7"4"-15,-9 10 17 16,-5 3-17-16,-8-1-10 16,3 2 0-16,5-3-1 15,6-7 3-15,11-5 2 16,11-6-2-16,13-9 0 16,12 3-4-16,2-1-2 15,16 1-2-15,19 2 8 16,10 1-5-16,10 0 5 0,5-3 1 15,2 0-3-15,2-5-2 16,-2 1-3 0,-12-5-1-16,-6-5-4 0,-9-3-8 15,-8 0-16-15,-5 0-51 16,-5-17-201-16</inkml:trace>
  <inkml:trace contextRef="#ctx0" brushRef="#br0" timeOffset="3652.3866">22612 8448 337 0,'6'0'20'0,"8"6"-2"16,12 1 29-16,6 0-14 0,15-7-8 15,10 0-8-15,5-10 0 16,2-13-7-16,2-8 0 15,-6-5-7-15,-14-1-3 16,-12-1 1-16,-19 4 0 16,-15 4-1-16,-3 1 1 15,-33 9-1-15,-17 6 0 16,-10 12 0-16,-6 2 1 16,1 26 1-16,2 10-2 15,9 11 5-15,10 1 0 16,15 7-2-16,20-1 2 15,12 1 0-15,5-4-4 0,25-5 2 16,9-5-3-16,8-8 2 16,5-7-2-16,2-7-1 15,4-12-2-15,4-7-6 16,-6-2-14-16,4-22-44 16,-7-2-127-16</inkml:trace>
  <inkml:trace contextRef="#ctx0" brushRef="#br0" timeOffset="3966.0516">23447 8282 313 0,'7'11'11'16,"2"14"28"-16,2 8 10 0,4 6-20 16,1 1-11-1,0-2-1-15,-2 1-4 0,-4-5-5 16,-4-4-5-16,-4-5-2 15,-2-8 0-15,0-7-2 16,0-4 2-16,0-6 1 16,1 0 1-16,2-10 6 15,0-17-5-15,5-15-2 16,7-11 4-16,4 0-5 16,7-2-1-16,-1 4 1 15,3 9-1-15,2 8 0 16,1 5 0-16,-1 10 0 15,-3 2-9-15,-6 7-17 0,-5 9-64 16,-1-1-178-16</inkml:trace>
  <inkml:trace contextRef="#ctx0" brushRef="#br0" timeOffset="4873.7729">24148 8121 386 0,'0'19'26'15,"2"11"-20"-15,1 13 22 16,0 7 0-16,2 8-19 16,0 2-6-16,-1-3 2 0,2-5-4 15,-1-5 0-15,1-8 1 16,0-12-2-16,-2-7 1 15,1-7-1-15,1-10 1 16,1-3 0-16,8-13-1 16,3-17 4-16,5-9-3 15,2-5 0-15,2-5-2 16,-2-1 0-16,-1 5 1 16,0 8 1-16,-2 15 0 15,0 5 2-15,0 13-2 16,1 1 0-16,3 3 0 15,0 7 1-15,9 10 3 16,2 2 12-16,11 1-2 0,3-4-3 16,7-5 2-16,3-6-3 15,-1-5-7-15,-7-2-2 16,-8-16-2-16,-6-5-3 16,-14-2 2-16,-8-3-2 15,-13-4 1-15,-4 3-3 16,-10-1 4-16,-20 6-1 15,-9 4 2-15,-6 10 1 16,-4 9 0-16,-2 1 0 16,1 11 0-16,5 12 0 15,6 7 3-15,14 3-4 16,5 10 1-16,14 0 2 0,6 7-3 16,8-4 4-1,23-3-2-15,13-7 2 0,11-3-2 16,6-7-1-16,5-8 5 15,2-9-1-15,2-9 1 16,0 0-3-16,1-12 3 16,-2-18-2-16,-6-7-4 15,-10-10 0-15,-7-14 0 16,-9-13 0-16,-9-12-1 16,-5-17-2-16,-7-15-3 15,-3-11 0-15,0 3-3 16,-3 15 1-16,-3 31 8 15,-5 31 2-15,-2 26 2 0,0 16 2 16,-6 7 2 0,-12 23-8-16,-4 19-1 0,-1 18-1 15,1 13 4-15,6 6-2 16,6 4 1-16,4 3 1 16,6-1 0-16,0-2-1 15,5-1 6-15,16-5-5 16,7-2 2-16,6-9-3 15,5-9-1-15,8-14 0 16,3-4-5-16,2-11-7 16,7-6-8-16,-4-9-28 15,6-6-36-15,2-7-179 0</inkml:trace>
  <inkml:trace contextRef="#ctx0" brushRef="#br0" timeOffset="5787.7377">26552 7023 397 0,'-5'-35'8'0,"-8"-5"-8"15,-5 1 32-15,-3-5 1 16,-9-4-18-16,-10-6-4 16,-12 1-3-16,-9-10 2 15,-13 0 9-15,-9-6-8 16,-11-6 1-16,-8-8-6 15,-11-2 1-15,-8-5 1 16,-7-5-1-16,-8 1-4 16,-4 1 2-16,-5 1 4 15,-10 3-1-15,-9 0-2 16,-15-3-3-16,-11-2 0 0,-7 3-2 16,-8 8-1-16,-9 10-3 15,-2 15-1-15,-11 11-3 16,-6 14-1-16,-1 10 0 15,-3 12-4-15,3 8 7 16,-2 3 2-16,0 18 3 16,-2 21 1-16,-7 17-1 15,0 19 0-15,-2 16 0 16,5 12 1-16,12 7 1 16,18 7-2-16,26 11 0 15,24 7-1-15,25 7 1 16,28 14 0-16,24-1 1 0,29 10-1 15,24-1 2-15,32 9-2 16,13 5-2-16,46 8 2 16,31 11-1-16,21-4 0 15,25 0 0-15,18 0 1 16,19-5 0-16,21-3 3 16,19-1 0-16,20-18 2 15,19-11-4-15,15-11 1 16,18-17 0-16,19-4 3 15,14-9-4-15,15-11 0 16,9-4 0-16,2-16-1 16,7-11-1-16,-2-10 1 15,2-18 0-15,-4-17 3 0,-8-14-3 16,-14-13 0 0,-15-4 6-16,-17-25-5 0,-23-12 0 15,-20-14 0-15,-23-14 2 16,-20-17-1-16,-19-23 1 15,-20-19-3-15,-22-18 1 16,-19-10 1-16,-20-5-1 16,-26 5-1-16,-22 0 0 15,-21 1 0-15,-19 0-1 16,-19 0-7-16,-1-4-9 16,-32 5-31-16,-18-5-50 15,-21-3-298-15</inkml:trace>
  <inkml:trace contextRef="#ctx0" brushRef="#br0" timeOffset="23747.1663">2819 1033 130 0,'11'-17'9'16,"-5"10"-8"-16,-3 6 21 15,-3 1 1-15,0 0-1 16,0 0 6-16,0 0 6 15,0 0 1-15,0 0-2 16,0 0-2-16,0 0-3 16,0 0-3-16,0 0-1 15,0 0-5-15,0 0 1 16,0 0-2-16,0 0 0 0,0 0-4 16,0 0-5-16,0 0-3 15,0 0-2-15,0 0-1 16,0 0-1-16,0 7-1 15,0 6 1-15,0 5 3 16,0 10-1-16,0 0-1 16,0 1 0-16,0 4-1 15,0 2-1-15,0 3 0 16,0 5 3-16,0 3-2 16,0 9 0-16,-3 6-1 0,-3 7 1 15,4 2 1 1,-1 1-3-16,0-1 1 0,0 2-1 15,-1 2 0-15,4 3 2 16,0 2-2-16,-3 3 1 16,3 4-1-16,-3 9 1 15,0 5 0-15,-3 9 0 16,0 3 0-16,0 3 3 16,0 2-1-16,2 0-3 15,1 0 3-15,0-1 0 16,1-6-1-16,2-3 0 15,0-3 1-15,0 4-2 16,0 4 3-16,0-3 0 16,3 5-2-16,2 3 3 0,-1-2-5 15,2 3 3-15,3-2-2 16,0 1 1-16,4-1-2 16,1 6 0-16,1-1 0 15,1 0 3-15,2 6-2 16,-3 0-1-16,1 9 0 15,-5-1 1-15,-2 3 1 16,-3-2-2-16,1 1 1 16,1-2-1-16,-1 2 1 15,-1 3 0-15,3-5 0 16,-3 4 1-16,3-1-1 0,-1-1 3 16,0 4-3-1,-3 3 0-15,-2 3-1 0,0 4 3 16,-3-2-2-16,0-1-1 15,0-2 2-15,0-7 0 16,-5 3-1-16,1-4 0 16,1 0 2-16,-3 5-3 15,0-5 3-15,3-1 1 16,-3 1-3-16,6-5 0 16,-3 2 0-16,3 1 2 15,0-5 0-15,0 4-3 16,0-2 0-16,0-1 3 15,6 0-2-15,0-7 0 16,2-2 0-16,-1 3 0 0,2-5 0 16,-3 2-1-16,3 0-2 15,-2-5 2-15,4 4 0 16,-4-3 0-16,2 0 1 16,-3-4-1-16,3 1 0 15,2 0 0-15,-1 0 0 16,-1-5-1-16,0 2 1 15,-2-4 1-15,2 3-1 16,-3-7 0-16,-1 1 0 16,1-7 0-16,-2-3 0 15,2 4 0-15,-3-4-1 16,0-1 1-16,0 1 1 16,3-6-1-16,-6-1 0 0,6 0-1 15,0-3 1 1,-3-2 0-16,1-3 0 0,1-2 0 15,-2-3 0-15,3-1 0 16,-3-2 0-16,4 3-2 16,1 6 2-16,-2 1 1 15,-2-3-1-15,1 3-1 16,2-1 0-16,-4 4 1 16,3 10 0-16,-3 0 0 15,0 2 0-15,0-2-2 16,-3-7 2-16,0 1-1 15,0 2 1-15,0 0-2 16,0-5 2-16,0-2 0 16,-6-6 0-16,0-3 0 0,0-2 0 15,-1-2 0-15,1-12 0 16,-2 2 0-16,-1-5 2 16,2-2-2-16,1-1 0 15,0-9 0-15,0-8 1 16,0-7-1-16,0 0-1 15,0-2 1-15,0 2 0 16,3-3 0-16,0-5 0 16,0 2 0-16,3-4-2 15,0-3 2-15,0 3 0 16,0-3-1-16,0 5 1 16,0 5-3-16,0 3 1 15,0-4 0-15,3 3 0 0,3-5-1 16,0-4-1-16,-1-1 2 15,2-4-2-15,-1-3 3 16,-3-2-1-16,3 0-1 16,0-3 3-16,4 1-4 15,-1 2 2-15,3-6 2 16,3 6 0-16,5-6 0 16,2 2-1-16,6-3 1 15,2-2 1-15,6-1-1 16,0 0-2-16,5 0 2 15,4-1 0-15,6-9 0 16,4-3 1-16,9-1-1 16,11-1-1-16,4 1 1 15,6-6 1-15,8 0 0 16,6 2 0-16,3-3 0 0,1 1-1 16,6-3-1-16,-3 0 1 15,4 0-3-15,3-3-1 16,1 5 3-16,1-1-1 15,-5 2 0-15,5 6-1 16,0 1 2-16,4 6-1 16,-1 1 2-16,0 2 0 15,-6 1-3-15,1 0 3 16,-5-1-2-16,-1 4 1 16,2 0 1-16,-6 0 0 0,3 0 1 15,7 0 1 1,-5 0-1-16,2 0 2 0,-2 0-3 15,-4 0-1-15,-1 0 0 16,1 0 1-16,1 0-1 16,-5 0 1-16,0 0 0 15,1 4 0-15,-1 3 0 16,5 3 2-16,2 3-2 16,2-3 0-16,-3 6 1 15,0-5-2-15,4 4 1 16,-2-2-1-16,2 1 1 15,3 1 0-15,-5 0 0 16,2-2 2-16,4-3 0 16,2-1-2-16,5 1 1 15,1-3 0-15,5 0-1 0,0-1 0 16,0-2 0-16,4-4 0 16,0 0 0-16,2 0 0 15,4 0 1-15,5 0 2 16,2-7-2-16,6-6-1 15,-1 3-1-15,-4 1 0 16,7 2 1-16,-4-6-1 16,1 0 2-16,9 2 1 15,-1-5-1-15,4 5 2 16,3-2-3-16,-6 1 0 16,-2 2-2-16,0 0 2 15,-1 3 1-15,5 4 0 0,-2-1 0 16,3-2 0-16,0 3-1 15,-1-1-2-15,1-3 2 16,3-3 0-16,0 0 1 16,5 1-1-16,0-1 2 15,3 1 0-15,-3 0-2 16,-8 4 0-16,2-2 0 16,-8 4 0-16,9-2 0 15,-6 3 4-15,2-1-4 16,-1-4-1-16,-4 1 0 15,-2 2-1-15,-1-3 2 16,-3 4 0-16,2 1 2 16,1-3-1-16,-6 3 1 0,2-1-2 15,-5-1 0-15,-3 1-2 16,-4 0 2-16,-5 0 0 16,-1 2 1-16,0 1 0 15,-3-3 0-15,-2 3 0 16,-3-3-1-16,-2 3-1 15,-4 0 1-15,-2 0-1 16,-3 0 0-16,-2 0 1 16,-4 0 0-16,-2 0 1 15,-2 0-1-15,0 0 0 16,1 0 1-16,-3 0-1 16,-5 3 0-16,-3 0-1 0,-4 4 0 15,-2 0 1 1,-1-2 0-16,-6 2 0 0,-8 3-1 15,0 0 1-15,-5 0 0 16,0-3 0-16,-9 3 0 16,-2 0 0-16,0 0 2 15,-4 0-2-15,-2 2 0 16,1-2 1-16,-4-3 0 16,0 0 0-16,-8-1-2 15,-5-2 1-15,-7-4 0 16,-4 3 0-16,-9-3 0 15,-5 0 0-15,-4 0 1 16,-3 0 0-16,0 0 2 16,0 0 5-16,0 0 1 0,0-10-2 15,0-13 0-15,-6-10-4 16,-4-7-1-16,1 1-1 16,-1-7-1-16,-3-3 0 15,3-2 0-15,4-1 0 16,-1-4 0-16,4 2 0 15,-3-5 0-15,-2 0-1 16,5-1 1-16,2 1 0 16,1-4 0-16,0 3 0 15,0-5 1-15,0 2-1 16,0-4 0-16,3-2 2 16,6 0-1-16,-6-4-1 15,0 1 1-15,3-4 0 0,-2-3-1 16,5-7 2-16,1-3-1 15,6-4-1-15,1-6 0 16,5-4 0-16,1-2 0 16,3-4 0-16,-3 2-1 15,6-4 1-15,-3-2-1 16,4 1 1-16,2 4 0 16,-6-2 0-16,3 1 0 15,-7 0-1-15,1 0 2 16,-7-6-1-16,-1-1 0 15,-4 1 0-15,-1-4 0 16,-3 3 0-16,-1 1 0 0,-1-1-1 16,-2 0 1-1,-2 1 0-15,2-4 0 0,-2-1 0 16,3-3 0-16,-1-1 1 16,0-2-1-16,0 1 0 15,1-1 0-15,4-2 1 16,2-5-1-16,4 1 0 15,0-7 1-15,1 4 1 16,5 2-1-16,-4-1 1 16,5 2-2-16,3-4 0 15,-2 1 1-15,5-1-1 16,2-9 1-16,0 2-2 16,4-5 2-16,2 6-1 0,1 0 0 15,2 0 0 1,-1 2 0-16,1-4 0 0,-2-5 0 15,-4 1 0-15,2 2-2 16,-2 4 0-16,-3 6 2 16,3 2 0-16,-2 1-1 15,-2 2 1-15,2-3 0 16,-4 3 1-16,-1 5-2 16,-1 1 2-16,-6 9-2 15,-1 3 1-15,-3 2-1 16,-2 4 1-16,-3 2 0 15,1 3 0-15,1-1 0 16,-5 3 0-16,0 3 0 16,-5 1 0-16,2 4 0 15,-3 5 0-15,0-1 0 0,0 1 0 16,0 4 0-16,-3-2 0 16,-4 5 0-16,1 0 1 15,-5 0-1-15,5-1 0 16,2 2 0-16,-2-1 0 15,-2 4 0-15,0 1 0 16,2 3 0-16,-7 0 0 16,2-4 1-16,-1-3-1 15,3 1 1-15,-6-1 0 16,4 3-1-16,1 1 1 16,3-1 0-16,-6 3 0 15,3-2 0-15,-2-4-2 0,3-3 2 16,2 0-1-1,-4 0 0-15,5 0-1 0,-1 1 1 16,-2-3 0-16,-1 0 0 16,0 1-1-16,1 2 1 15,1 2-1-15,-1 3 1 16,0 4 0-16,-5-2-1 16,4 1 1-16,-1-3-1 15,0 0 1-15,0 4 0 16,2 5 0-16,-3 7-1 15,3 2 1-15,-1 3 0 16,-2 6 0-16,0 0-1 0,0 6 0 16,-2-3 1-1,2 3 0-15,-1-1 0 0,0 0 0 16,-1 2 0-16,2-2 0 16,0-2 0-16,1 3 0 15,0 4-1-15,2 2 1 16,-1 5-1-16,1 2 1 15,0-1 0-15,-2 1-1 16,4-2 1-16,-1 0 0 16,2 0-1-16,-1 0 1 15,0 2 0-15,-3 3-2 16,1 4 2-16,-2-3-1 16,2 2 1-16,-4 0 0 0,2-1-2 15,2 2 2 1,0 0 0-16,-1 2 0 0,-1 2 0 15,0 2 1-15,0 1-1 16,2 2 0-16,-5 1 0 16,2-1 0-16,2 5 0 15,0-1 0-15,-3 1 0 16,4 2 1-16,-1 1-1 16,3 1 1-16,1 0-1 15,0 1 2-15,-3 0-2 16,4 1 1-16,1 0 1 15,-1 3 0-15,4-1-2 0,-2 1 0 16,1 0 0 0,1 0 1-16,-1 0-1 0,1 0 0 15,1 0 1-15,-2-2-1 16,2 2 1-16,-1 0-1 16,-1 0 0-16,0 0 0 15,2 0 0-15,-3 0 0 16,0-1 1-16,0 1-1 15,-5-2 0-15,0 1 0 16,-3 0-1-16,-1 1 1 16,-6-2-2-16,-2 2 1 15,-4 0-1-15,-2 0 1 16,-1 0-1-16,-1 0 2 16,-5 0-1-16,-2 0 1 15,-2 0 0-15,-8 3 0 0,2 0 0 16,-6-2 0-16,-5-1 2 15,-3 0-2-15,-2 0 0 16,-1 0 0-16,2 0 0 16,-3-3 0-16,-4-1 0 15,-3-1 0-15,-2-1 0 16,0 1-1-16,-2 0 1 16,2 0 0-16,-5-1 1 15,4 2-1-15,-5 0 1 16,2 1-1-16,-4 0 0 15,-2 0 0-15,-3 0 1 16,-1 1 0-16,7-1-1 0,-2 0 0 16,4 0-2-16,2 2 2 15,-6-2-2-15,4 0 2 16,-2 0-1-16,2-1 0 16,-3 2 0-16,-3-1 1 15,4 2 0-15,0 0 1 16,1-1-1-16,-5 2 1 15,-3 0 0-15,-1 0-1 16,3 0 0-16,2 0-1 16,-1 0 1-16,2 0-2 15,2 0 2-15,-5 0 0 16,4 2-1-16,-4 0 1 16,-1 3 0-16,2-4 0 0,-3 1 0 15,4-1 2 1,1 0-1-16,-3 2-1 0,-3-1 1 15,4 1-1-15,-3 1-1 16,7 0 0-16,-5 0 0 16,-3 1 0-16,0 0 0 15,-2 0 1-15,0 0 0 16,0 1 0-16,-1-2 0 16,3 0 0-16,-6 0 2 15,0-1-2-15,0-1 0 16,0-2 2-16,4 0-2 15,-1 0 0-15,4 0-2 0,3 0 2 16,-3 0-1 0,5-6 1-16,-1-2 0 0,5-1 1 15,-3-2 0-15,0 1-1 16,4 0 0-16,-2-1 0 16,-1 1 0-16,2 1 2 15,-3 0-2-15,2 0 1 16,6 1-1-16,4-1-2 15,2 1 2-15,0 1 0 16,-3-2-2-16,3 2 2 16,-2 1 0-16,2-1 0 15,3 2-1-15,-4-1 1 16,3-1 0-16,1 0 0 16,-4 2 1-16,6-1-1 15,-2 0 1-15,-2 1-1 0,-1 0 1 16,-4 1 1-16,3 1-2 15,1 0-1-15,2 2 1 16,3-1-1-16,1 1 0 16,-7 1 1-16,3 0 0 15,-2 0 0-15,-3 0 0 16,0 0-1-16,-5 0 0 16,-3 0 1-16,1 0 0 15,-5 1 1-15,2 4-1 16,-4 0 0-16,0 1 0 15,-7 1 1-15,0 0 1 16,0 2-2-16,0-2-2 0,0 2 1 16,3 3 1-16,-9-3 0 15,-1 4 0-15,0-1 0 16,0-1-1-16,1 0 1 16,0 2 0-16,-6-2 1 15,0 2 0-15,-4-2 0 16,4 1-1-16,-2-1-2 15,8-2 1-15,-3-1 1 16,-1 0-1-16,-2-1 2 16,3 0-2-16,-3 0 2 15,3 0-1-15,1 0 0 16,-2 0 1-16,-2-1-1 16,0 0 2-16,3-2-2 0,0-1-1 15,6 1 0 1,0 1 1-16,0-3-1 0,3 1 1 15,-3 1-1-15,3 1 1 16,0-3 0-16,3 1 0 16,3-3 2-16,0 2-1 15,-3-2 0-15,1 0 0 16,5 0-1-16,-1 0 0 16,5 0-1-16,5 0 0 15,-3 0 1-15,1-5-1 16,2 0 0-16,0-1 1 15,0 2 0-15,-2 0 0 16,2 1 0-16,-3 0 1 16,6 0 0-16,-2 0-1 0,2 0 0 15,0 1 1-15,-3 0 0 16,1 1 0-16,2 1-1 16,4-2-2-16,2 1 2 15,3 1 0-15,-2 0-1 16,-1 0 1-16,3 0-1 15,-3 0 1-15,1 0 0 16,-1 0 0-16,0 0 0 16,-2 0 0-16,-1 0 1 15,3 0-1-15,-5 0 1 16,5 0 0-16,-3 0-1 16,-2 1 0-16,-7 2 0 15,0 0 0-15,4-2 0 0,-2 2-2 16,5 2 2-16,2-3 1 15,-2 4-1-15,-1-2-2 16,-2 2 2-16,-2 1 0 16,1-1 0-16,-5 2-1 15,2-1 1-15,-3 0 0 16,3 1 1-16,0 1-1 16,1 0 0-16,-4 0 1 15,3 0 0-15,0-1-1 16,9 1-1-16,1-2 1 15,2 1-1-15,4 2 1 16,2-3 0-16,1 0 0 0,5 0-1 16,3-2 0-16,1 0 1 15,6-2 1-15,-1 0-1 16,4 0 0-16,0 1 0 16,1 0 0-16,-1-1 0 15,3-1 0-15,3-1 0 16,0 0 1-16,2 1-1 15,4-1 0-15,-3 1 0 16,5-2 1-16,-2 0 0 16,3 0 0-16,-3 0-1 15,2 0 0-15,-5 0 1 16,0 0-1-16,2 0 0 16,2 0 0-16,-2 0 0 0,-2-3 2 15,0-1-2 1,-1 1 0-16,4 0-1 0,0-1 2 15,3 1-2-15,-1-1 1 16,2 1-1-16,-2-2 0 16,0 0 0-16,-2-1 1 15,6 0 0-15,-3 2 0 16,3 0-3-16,-3 1 3 16,2-1-2-16,4 2 0 15,-3-1 0-15,9 2 2 16,0 0-1-16,3-1-1 15,2 2-4-15,1 0 0 0,0-1-8 16,0 1-6 0,-2 0-13-16,-1 0-26 0,-1 0-45 15,1 0-264-15</inkml:trace>
  <inkml:trace contextRef="#ctx0" brushRef="#br0" timeOffset="31194.2188">3364 1388 17 0,'-18'0'9'0,"2"-3"15"16,-1-2 19-16,7-2-27 0,-2 0 18 16,7 3-21-16,-2-1 23 15,1 3 3-15,3 0 0 16,0 1-15-16,0 1 10 16,3 0-14-16,0 0-5 15,-3 0 0-15,3 0 3 16,0-2-2-16,-3 2 3 15,3 0-5-15,0 0-4 16,0 0-3-16,0 0-1 16,0 0 2-16,0 0-4 15,0 0 1-15,0 0 0 16,0 0-2-16,0 0 1 16,-3 0-1-16,3 0 0 0,0 0 1 15,0 0-2 1,0 0-1-16,0 0 0 0,0 0-1 15,0 0 1-15,0 0-1 16,0 0-2-16,0 0 2 16,0 0-1-16,0 0-1 15,0 0 0-15,0 0 0 16,0 0-3-16,0 0 2 16,0 0-4-16,0 0-2 15,0 0-6-15,0 0-22 16,0 0-56-16,0 0-66 15,0 0-3-15</inkml:trace>
  <inkml:trace contextRef="#ctx0" brushRef="#br0" timeOffset="32410.084">3358 1309 16 0,'0'0'9'15,"0"0"-8"-15,0 0 1 16,0 0-2-16,0 0 1 15,0 0 0-15,0-1 2 16,0 1 2-16,0 0 4 0,0-2 5 16,0 1-2-16,0 1 1 15,-3-2 0-15,3 2-11 16,-3 0-2-16,3-1-7 16,-3 1-14-16,3-1-26 15</inkml:trace>
  <inkml:trace contextRef="#ctx0" brushRef="#br0" timeOffset="33759.2535">3358 1309 73 0,'3'-79'54'0,"-6"79"-30"16,3 0 17-16,0 0-2 0,0 0-14 15,-3 0-1-15,3 0 2 16,0 0-4-16,0 0-4 16,0 0 3-16,0 0-2 15,0 0-5-15,0 0 3 16,0 0-3-16,0 0-2 16,-3 0-3-16,3 0-6 15,0 0 2-15,0 0-3 16,0 0 0-16,0 4-2 15,0 11 0-15,0 5 0 16,0 5 2-16,0 1 2 16,0 3-4-16,0 2 4 0,0 1-3 15,0 5 0-15,0 1 1 16,0-3-2-16,3 1 1 16,-3-7 0-16,3-6 0 15,-3-6-1-15,3-6 0 16,-3-5 0-16,0-2 2 15,3-1-2-15,-3-3 0 16,0 1 1-16,0-1-1 16,0 0 0-16,0 0 0 15,0 0 0-15,0 0 0 16,0 0 0-16,0 0 0 0,0 1 0 16,0 1 0-16,3 1 0 15,-1 1 0-15,-1-1 0 16,2-1 0-16,-2 0 0 15,1-1 0-15,-2-1 0 16,3 2 0-16,0 1-1 16,0-1 1-16,3 4 1 15,7-2-1-15,-1 4 0 16,2-1 1-16,5-2 1 16,2 1 1-16,0-2-2 15,1 2-1-15,-1-1 1 16,0 0 0-16,0 0 3 15,3 1-3-15,-2-2 0 16,2 1 2-16,-3 1-3 0,4 0 0 16,-4 0 1-16,3-1 0 15,0 0 0-15,1-1 1 16,-4-1 0-16,2-2-2 16,-4 1 3-16,3-1-1 15,1 2 0-15,-1 0-1 16,2 0 2-16,1-1-1 15,2 1-1-15,3-1 1 16,1 0 1-16,8 1-2 16,0 0 3-16,4 0-4 15,2-2 2-15,-3 0-1 16,1-1 0-16,-4 0 0 0,-5 0-1 16,5 0 0-16,-2 0 1 15,-1 0-1-15,4 0 0 16,2 2 0-16,1 1 1 15,-1 1 0-15,-3 0-2 16,-2 2 2-16,-4-2-1 16,-2-1 0-16,-1-3 1 15,-6 0 1-15,0 0-2 16,-2 0 1-16,-1 0-1 16,2 0 0-16,-1 0 0 15,3 0 0-15,-1 0 0 16,-1-5 0-16,-1 3 0 15,0-3 1-15,-1 1-1 16,-3 0 2-16,0-2-2 16,-6 2 0-16,1 1 0 0,-1 1 0 15,-4 0 0-15,-5 1 0 16,0 0 1-16,1 1-1 16,-4 0 0-16,3-2 0 15,-3 2 1-15,0 0 0 16,0-1 2-16,0 1 4 15,0 0-1-15,0 0 4 16,0-2 4-16,0-5-3 16,0-10 2-16,0-11-5 15,0-11-8-15,-3-6 0 16,-4-2 1-16,1-2 0 16,0 0-1-16,-2 1-1 0,1 6 0 15,-2 8-3-15,3 5 3 16,0 2 0-16,-3 1-2 15,0 2-13-15,0 2-10 16,3 1 0-16,3 3-8 16,3 4-12-16,0 3-28 15,0 7-9-15,0 4-15 16,0 0-93-16</inkml:trace>
  <inkml:trace contextRef="#ctx0" brushRef="#br0" timeOffset="36323.6791">6412 1398 147 0,'-9'-11'49'0,"0"4"-4"15,2 1-9-15,7 3-10 0,0 2 1 16,0 1-7 0,0 0-3-16,0 0-3 0,0 0 1 15,-3 0-4-15,3 0-1 16,0 0 0-16,0 0-1 16,0 0-2-16,0 0-2 15,0 0-1-15,0 0-2 16,0 0 0-16,0 0-2 15,0 8 0-15,0 5 6 16,3 7-3-16,7 4 5 16,-4 4-1-16,5 3 0 15,-5 0-3-15,-2-1 0 16,2-2 4-16,-3-4-6 16,0-4 1-16,0-2-2 0,0-3 2 15,0-2-1-15,-3-1 0 16,3-4 0-16,-3-4 2 15,0 1-3-15,0-2 0 16,3-1 1-16,-3 0 1 16,0-1-3-16,0-1 1 15,0 0 0-15,0 0-1 16,0 0 3-16,0 0-2 16,0 0 0-16,0 0 1 15,0 0-1-15,0 0 0 16,0 0-1-16,0 0 1 15,0 0-1-15,0 0 0 16,0 0-1-16,0 2 1 0,0 0 0 16,4 1-2-16,4 4 2 15,1-1 2-15,4-1-1 16,-1 2-1-16,6 0 0 16,-3 0 1-16,9 0-1 15,-2-1 2-15,7 0-2 16,2 0 1-16,9-2 3 15,2-1 0-15,1-2-3 16,2 1 3-16,-3-2-3 16,-2 0 1-16,-3 1 1 15,-4-1 0-15,3 0-1 16,3 1 0-16,1-1 1 0,8 0 0 16,1 2 0-16,2-1 1 15,4-1-1 1,0 0-2-16,-3 0 3 0,-2 0 1 15,-1 0-4-15,-7 0 0 16,2 0-1-16,-5 0 0 16,3 0 0-16,-2 0 1 15,2 0-1-15,4 0 4 16,-1-3 0-16,4 2-4 16,5-2 1-16,1 2 0 15,2-2 0-15,-5 0-1 16,-4 2 1-16,1-1-1 15,-7 1-1-15,4 1 1 16,-4 0-2-16,-3 0 2 16,4 0 1-16,-6 0-1 0,5 0-1 15,-2-2 1-15,2 2 0 16,0 0-1-16,1 0 1 16,-4 0 0-16,0 0 0 15,-2 0 0-15,0 0 0 16,-1 6-1-16,-6 0-1 15,1-1 2-15,-1 0 0 16,0-1 1-16,-5 0-1 16,1 0 0-16,-1 0 0 15,-4-1 0-15,1-1 0 16,-7 0 0-16,0 0 0 16,-3-2 0-16,-3 1 0 0,-3-1 1 15,3 0-1-15,-6 0 0 16,3 0 0-16,0 0 2 15,0 0-2-15,-2 0-1 16,2 0 1-16,-3 0 0 16,0 0 0-16,-3 0 0 15,3 0 1-15,-3 0 0 16,0 0-1-16,0 0 0 16,0 0 1-16,0 0-1 15,0 0 1-15,0 0 0 16,0 0-1-16,0 0 1 15,0 0-1-15,0 0 2 16,0 0-2-16,0 0 0 0,0 0 1 16,0 0 0-16,0 0-1 15,0 0 0-15,0 0 0 16,0 0 0-16,0 0 1 16,0 0 1-16,0 0-2 15,0 0 0-15,0 0 2 16,0 0-2-16,0 0 1 15,0 0 0-15,0 0-1 16,0 0 2-16,0 0-2 16,0 0 0-16,0-4 2 15,0-6 0-15,0-4-1 16,0-6-1-16,0-1 0 0,0 0-1 16,0-6-1-16,0-4-3 15,0-7-5-15,-3-10-27 16,-3-8-26-16,0-9-79 15,-1-5-230-15</inkml:trace>
  <inkml:trace contextRef="#ctx0" brushRef="#br0" timeOffset="38259.7185">10970 1451 94 0,'0'-10'123'0,"0"3"-98"16,-3 1-12-16,3 6 21 15,0 0-3-15,0 0-13 16,0 0-4-16,0 0-3 16,0 1-6-16,0 15-3 15,0 8 7-15,0 12 4 16,3 5-4-16,1 3-6 16,-1-4 3-16,2-3 2 15,-5-2-7-15,3-3 0 16,-3-3 5-16,3-4-3 15,0-4-3-15,3-3 0 16,0-4 1-16,0-1-1 0,4-3 0 16,4-4 0-16,2-1 0 15,2-2 0-15,6-1 4 16,6-2-3-16,4 0 4 16,2 0-2-16,7 0 1 15,2-2-1-15,4-2 0 16,2-2 1-16,4 2 1 15,-2 1 0-15,6 2 1 16,-1 1 0-16,4-2 1 16,6 2 0-16,-1 0-3 15,6-1-4-15,-2-1 3 16,6-3 1-16,5 0-3 0,3 0-1 16,3-2 3-16,-3 1-3 15,0 0 3-15,-6 2 2 16,-4 1-3-16,-8 2 2 15,-8 1-3-15,-3 0 1 16,-4 0-1-16,-1 0 2 16,1 0-2-16,3 7 0 15,-2 0 2-15,-2 0 0 16,-5 0-3-16,-5-3 0 16,-5 2 0-16,-3 0 1 15,-1-1 0-15,4 1-1 16,0 0 1-16,3 1-1 15,3-1 2-15,-2 1-1 16,-5-2-1-16,3 1 1 0,-5-2-1 16,-3-1 0-16,-2-2 0 15,-4 0 0-15,-3-1 1 16,-3 0 0-16,1 0-1 16,-3 0 0-16,4 0 0 15,-2 0 2-15,0 0-2 16,-6 0 1-16,1 0-1 15,-3-2 1-15,-2-1 1 16,-2 0 0-16,0 2 1 16,-6-1 1-16,0 2 3 15,3-2 1-15,-3-3 3 0,0-2-1 16,3-4-3 0,3-7-3-16,-3-5-2 0,0-1-2 15,0 2 1-15,-2-3 0 16,2 1-1-16,-2-1-3 15,1 0 3-15,-2 0-2 16,0 4 2-16,0 3-9 16,0 3 3-16,0 2-10 15,0 3-16-15,0 4-31 16,-2 6-135-16</inkml:trace>
  <inkml:trace contextRef="#ctx0" brushRef="#br0" timeOffset="39585.1682">14658 1485 221 0,'3'0'19'0,"-2"0"-17"16,1 0 24-16,-1 0-4 15,1 3-11-15,-1 4-3 16,1 8-4-16,4 3 6 16,0 5 2-16,0 3-3 15,0 1 0-15,1 2 2 16,-1-6-5-16,0 0 7 15,2-3-10-15,-2-3 2 16,0 0 1-16,4-1 1 0,-3 0-2 16,4 0 2-16,1-4-3 15,0 0 1-15,4-3-1 16,4 0-1-16,6-4 3 16,6 0 3-16,7-4 2 15,1-1 4-15,5 0-7 16,1 0 3-16,-1-4-5 15,4-3 1-15,-1 0-3 16,-2 0 0-16,2 0 3 16,7 0-7-16,-2 1 3 15,12 0 0-15,6 2-1 16,10 1-1-16,1 0 4 0,-3-1-5 16,0 1 0-16,-1 0 0 15,-10 2 1-15,1 0 0 16,-15 1-1-16,-5 0-1 15,-4 0 1-15,-5 0 0 16,-1 0 0-16,-2 0 0 16,0 0-1-16,2 0 1 15,-9 2 1-15,-2 0 0 16,-5-2-1-16,-4 0 0 16,-2 0 0-16,-4 0 2 15,-7 0-2-15,-3 0 1 16,-2 0 1-16,-1 0 5 15,0 0 0-15,0 0 2 16,0 0-1-16,0 0-2 16,0 0 1-16,0 0-4 0,0 0 0 15,0 0 0-15,0-10-3 16,0-1 0-16,0 0 0 16,0 2-2-16,0 2 1 15,0 2 0-15,0 0-6 16,0 0-6-16,0 2-13 15,0-1-18-15,-4 4-46 16,-5 0-83-16</inkml:trace>
  <inkml:trace contextRef="#ctx0" brushRef="#br0" timeOffset="41611.3313">3722 1980 198 0,'-6'0'69'16,"-1"0"-48"-16,1 0 14 15,0-4 5-15,-2-5-7 16,2 3-10-16,-1-2 2 16,1 1-7-16,0-2-6 15,-2 3 1-15,2-1 2 16,-4-1 0-16,1-2-3 0,0-1-3 16,-3 0-1-16,0 1 3 15,-4 1 2-15,1 1-4 16,-6 1-3-16,-4 2-2 15,-5 2-4-15,-3 3 2 16,-4 0-1-16,-2 0 1 16,0 5-2-16,2 3 2 15,10-1 0-15,6 1 2 16,6-4-4-16,6 0 0 16,0 0 0-16,6-1-1 15,0 1-1-15,-1 1 0 16,1 4-1-16,0 8-1 15,-6 9 2-15,4 5 1 16,-1 1-2-16,1 2 3 0,3-1 0 16,2 2-1-16,0-1 1 15,0-3 1-15,0-5-1 16,0-4 0-16,0-4-1 16,0 0 1-16,0-1 0 15,2-3 1-15,5-1-1 16,-1-1-1-16,0-1-2 15,3 0 2-15,4 0 0 16,4 2 0-16,-1-2 0 16,4-1 0-16,2 0-1 15,8-1 2-15,4-1 0 16,2 1 0-16,1-4 2 16,2 1-2-16,0-2 1 0,0-3 2 15,-4 1-2-15,1-2 2 16,-3 0-3-16,1 0 1 15,-4-2 1-15,0-5-2 16,-2-1 0-16,-4-2 0 16,3-4 4-16,-3-2-2 15,1-2 1-15,-4 1 2 16,-3-2-1-16,0-1 0 16,-6 0-1-16,4 0 1 15,-7 0-1-15,-3 3 0 16,-1-1 1-16,-5-1 2 15,0-2-4-15,0-2 2 16,0 0-2-16,0 0-2 0,-3 1 4 16,-3 1-4-16,-5-2 0 15,-2 3 0-15,1 0 0 16,3 1 0-16,-6 2 0 16,3-2-1-16,-4 5 0 15,5 1-1-15,-2 4 2 16,1 0 0-16,3 2 0 15,-3 0 2-15,0 0-2 16,-3 0 0-16,3 1 0 16,0-1-1-16,-1 3 1 15,4 0-1-15,-2-1 1 16,-2 3-2-16,1-1-3 0,3 1 5 16,-1 1-1-16,1 0 0 15,1-1 0-15,-2 2-3 16,4 0 1-16,0 0-8 15,-3 0-6-15,-6 6-10 16,0 14-14-16,-1 8-22 16,-4 4-46-16,1 4-128 15</inkml:trace>
  <inkml:trace contextRef="#ctx0" brushRef="#br0" timeOffset="44320.5512">3888 15784 18 0,'-5'-16'4'0,"1"-1"2"16,-4 7 17-16,5 0 7 0,-1 7-3 16,4 0-2-16,-3 2 1 15,3 1 7-15,0 0-5 16,0 0 1-16,0 0-7 15,0 0-3-15,0 0-3 16,0 0 2-16,0 0-4 16,0 0 0-16,0 0-3 15,0 0 3-15,0 0 2 16,0 0 1-16,0 0 2 16,0 0-4-16,0-3-2 15,0 3-3-15,0 0 1 16,0 0-2-16,0 0 0 15,0 0-4-15,-3-3 1 0,3 1 1 16,-3 0-4 0,-3-1 0-16,3-2 2 0,-2 3-2 15,-1-1 0-15,-4-1 1 16,1-2-2-16,3-1-2 16,-4 0 0-16,2 5 3 15,-1-5 0-15,0 1-3 16,-1 2 0-16,1 1 3 15,4 0-1-15,-2 0-2 16,-2 2 2-16,3-2-2 16,-3 0 2-16,3 0 1 15,-6 2-1-15,3-2 0 16,-4 0 0-16,1-1-1 16,1 1 4-16,-5 3-2 0,7-3 0 15,-4 3-1-15,2-3-1 16,-1 3 0-16,2 0 1 15,-2 0-1-15,3 0 2 16,-1 0-3-16,-1 0 1 16,2 0 0-16,3 0-1 15,-4 0 0-15,4 0 0 16,-2 0 0-16,-2 0 0 16,4 0 0-16,0 0-1 15,-2 3 1-15,1 3-1 16,-2-5 1-16,0 2 0 15,3 3 0-15,0-5 1 16,-4 5-1-16,4 1 1 0,-5-1-2 16,-2 4 1-16,4-3 0 15,3-3 0-15,0 4 1 16,-3-1-1-16,3 0-1 16,-3 0 1-16,3 1 0 15,-1 2 0-15,2 2 0 16,-1 1 0-16,2-1-1 15,-1-2 1-15,2 1-3 16,0 5 3-16,3-2-1 16,-4 5 0-16,1-2 1 15,3-1-1-15,0 1 1 16,0 3 0-16,0 0 1 0,0 2-1 16,0 1 0-16,0 1 0 15,0 3 0-15,7-2 0 16,-1 2 0-16,0 3-2 15,2-4 4-15,-2-1-2 16,4 3 0-16,-1-2 0 16,2-6-1-16,0 4 0 15,-3-5 1-15,4 2 0 16,1 4 2-16,-1-5-2 16,3 1 0-16,0 2 0 15,1-7 0-15,1 3-2 16,5-2 2-16,2-3 0 15,1 2 0-15,5-5 1 16,-1 1-1-16,5-2 1 16,0-2-1-16,-1 0 0 0,0-6 0 15,3 0 0-15,-2-2 0 16,-1 0 0-16,0 0 1 16,1 0-1-16,-4 0 0 15,0-7 0-15,1-3 0 16,2-3 1-16,0-3 4 15,1-1-4-15,-7-3 0 16,-3-3 0-16,-2 3-1 16,-1-3 1-16,-6-3 0 15,1 2-1-15,-1-5 1 0,-4 2 2 16,-1-3 1 0,-4-2-4-16,0 2 2 0,-1-3 0 15,-2 3 0-15,-3 0 1 16,0 3-3-16,0 2 0 15,0-2 1-15,0-3 1 16,-3 1-2-16,-5-1 2 16,-4 0-1-16,-1 1-1 15,-1 2-1-15,-5 0 0 16,-1 2 0-16,-2 1-1 16,-6 4 1-16,-5 0-2 15,-10 3-7-15,-2 5-9 16,-9 6-14-16,-1 6-56 15,-15 8-146-15</inkml:trace>
  <inkml:trace contextRef="#ctx0" brushRef="#br0" timeOffset="50235.8413">4023 2960 63 0,'0'4'77'0,"0"-1"-16"16,0-3-2-16,0 0 4 0,0 0-14 16,0 0-3-16,0 0-9 15,0 0-4-15,0 0-11 16,0 0 1-16,0 0-7 15,0 0-1-15,0 0-3 16,0 0 0-16,0 0-6 16,0 0 1-16,0 0-4 15,0 0 0-15,0 0-1 16,0 0-2-16,0 0 0 16,0 2-2-16,0-2-1 15,0 1-2-15,3-1 3 16,5 0-1-16,7 0 3 15,12 0 2-15,10 0-1 0,5 0 2 16,4-4-1 0,5 0 1-16,-1-1-1 0,0 3-2 15,2-1 1-15,0 1-1 16,2 2 2-16,1-1-2 16,-1 1 0-16,-4-3 1 15,0 2-1-15,-4 0 0 16,-1-1 0-16,1 1 0 15,-1 1 1-15,1 0 0 16,-3 0-1-16,-2 0 0 16,-3 0 0-16,-2 0 0 15,-3 0 0-15,1 5-1 0,-4 2 2 16,0 0-1 0,1 0 1-16,-1-1-1 0,3 1 0 15,3-2-1-15,8 3 1 16,6-3 2-16,8 0-1 15,3-3 0-15,2 0-1 16,1-2 0-16,5 0 2 16,2 0 0-16,4 0-1 15,2-2 1-15,-2-6 3 16,1 1-3-16,-3 1-1 16,-1 0 0-16,-1 3-1 15,1 1 1-15,1-2-1 16,3-1 3-16,5 3-3 15,7-1 1-15,-3 1-1 0,-2 2 2 16,1-1-4-16,-2 1 1 16,0 0 1-16,2 0 0 15,2 0 0-15,-4-1 2 16,6-1-2-16,-3-1 1 16,-1 1-1-16,1 0 2 15,3 1-1-15,3 0-1 16,0-2 2-16,3 0-2 15,-5 1 0-15,2 0-2 16,0 2 2-16,0 0 0 16,0 0 0-16,-7 0 0 15,1 0 0-15,0 0 0 16,0 0 0-16,-1 0 0 0,7 0 1 16,3 2 2-16,7 3-3 15,-1-2 1-15,3 1-1 16,-3 0-1-16,3 0 0 15,0 0 1-15,-3 2-1 16,1-3 3-16,-4 1-3 16,0-2 2-16,5 0-1 15,5-1 2-15,2-1-1 16,3 0 0-16,1 0-2 16,-2 0 1-16,-1 0-2 15,-1 0 1-15,0 0 1 16,-3 0 0-16,-6 0 0 0,-2 0 0 15,-3 0 1 1,5 0 0-16,4 0 0 16,-3 3 0-16,2 0-1 0,-6-2 0 15,-3 2-1-15,1 0 1 16,-4-1 0-16,-1 0 0 16,-8 0-1-16,-7-1 1 15,-3 1 0-15,-7-1 1 16,-4 1-1-16,-10-1 0 15,-2-1 0-15,-4 1 2 16,-5 1-2-16,-4-2-1 16,-10 3 1-16,-4-2 0 15,-9-1-2-15,-6 0 1 16,-4 0-2-16,-3 0 2 16,2 0 1-16,-2 0 0 0,0 0 0 15,0 0 0-15,0 0-1 16,0 0 1-16,0 0-1 15,0 0-3-15,0 0-3 16,0 0-10-16,0 0-24 16,4 0-23-16,1 0-88 15</inkml:trace>
  <inkml:trace contextRef="#ctx0" brushRef="#br0" timeOffset="51427.635">13129 2498 93 0,'-12'-5'67'0,"6"2"-20"15,-5 1-26-15,4-1 13 16,1 0 6-16,-3 1-11 0,2 0-14 15,-2 2 6 1,-7 0-4-16,2 0-8 0,-4 0-8 16,-3 0 5-16,2 10-6 15,-1 2 1-15,4 4-1 16,-2 0 2-16,-3 6-1 16,5 1 2-16,0 1-2 15,5-1 3-15,-1 0 3 16,6 3-5-16,0 1 2 15,-3 5 0-15,4 0 2 16,1 2-1-16,1-3 2 16,3-4-6-16,0-3-1 15,0 0 2-15,0 1-2 16,0 1 4-16,10 2-2 16,7-3 0-16,-2 1-1 0,6-3 4 15,1-3-4-15,5-3 1 16,1-2 5-16,-2-5-4 15,5-4-1-15,2-1 3 16,1-3 0-16,-1-2 2 16,-1 0 0-16,3 0 0 15,-5-11 5-15,1-6 0 16,-1-4-2-16,-3-2 1 16,-6-3-2-16,0-5 2 15,-2-3-2-15,-1-3-3 16,-3-3-2-16,-3 0 2 15,-6-3-5-15,-6 0-1 0,0-4 1 16,0 2 1-16,-12 1-2 16,-6 5 0-16,0 7 3 15,-4 5 0-15,1 9-1 16,0 0-1-16,0 4-2 16,-1 3 0-16,-2 1 1 15,6 2-2-15,-2 4 1 16,7 1 1-16,3 2 0 15,1 0 0-15,-1-1 1 16,7 2-1-16,2 0 1 16,-1 0-2-16,2 0 2 15,0 0-2-15,0 0 1 16,0 0-1-16,0 0 1 0,0-1-1 16,0 1 1-16,0-2 0 15,0 2 0-15,0 0 1 16,0 0 0-16,0 0-1 15,0 0 0-15,0 0 0 16,0 0 0-16,0 0 0 16,0 0-1-16,0 0-3 15,0 0 2-15,0 0 1 16,0 0-1-16,0 0-3 16,0 0-5-16,0 0-9 15,0 0-26-15,0 2-38 16,0 12-79-16</inkml:trace>
  <inkml:trace contextRef="#ctx0" brushRef="#br0" timeOffset="55747.4952">3876 6392 144 0,'-12'3'41'16,"6"-3"-36"-16,6 0-4 15,0 0 7-15,0 1 0 16,0-1 0-16,0 0-3 16,0 1-3-16,0 1 5 15,0-1 2-15,6 2 0 16,4 0 8-16,-1 0 6 16,-1 0 0-16,2-2 2 15,-4 2 4-15,0-2-9 16,0 1 1-16,3-2-3 0,-3 1-4 15,0-1-3 1,3 2 0-16,-3-1-1 0,4-1-3 16,1 0-5-16,-2 4 1 15,1-2 3-15,2 1-3 16,6-2-1-16,0 3 2 16,6-1-3-16,1 0 6 15,5 0-4-15,3 0-2 16,1 0 4-16,5-2 0 15,1 2 0-15,-1-2 2 16,3 1-3-16,1-1-4 16,-1 0 2-16,4 1 2 15,2-2-3-15,4 0 2 16,-4 0 2-16,4 0-1 16,0 0 0-16,-1 0 1 0,4 0 1 15,-1-6-2-15,-2 2-2 16,-1 0 3-16,1-2 0 15,0 3-1-15,-1 0-3 16,-2-1 2-16,-1 4 1 16,7-1-2-16,8-2 1 15,1 0 5-15,3 0-6 16,-3-1-2-16,-10 1 0 16,-5 0 1-16,-1 3-1 15,-5 0-1-15,-1 0-1 16,4 0 2-16,-1 0 0 15,1 0 1-15,-1 0 0 0,1 0 0 16,-7 0-1-16,0 0 0 16,-5 0 0-16,-4-1 1 15,0-1 0-15,-2 1-1 16,-1-1 0-16,0 2-1 16,1 0 1-16,2-1 0 15,3 1 1-15,1-3-1 16,2 3 0-16,0 0 1 15,4-1 0-15,0 1-1 16,-1-5 1-16,3 3-1 16,1 0 2-16,2 0-2 15,-2-1 1-15,-1 0 0 16,0 0-1-16,1 0 0 0,2 1-1 16,4-1 0-16,6-1 1 15,3 0 1-15,-2-1-1 16,2 0-1-16,-6 0 1 15,0 0 0-15,-4-1 0 16,-2 0 1-16,-1 2-1 16,1 1 0-16,-1-1 0 15,-2-2 0-15,5 3 1 16,-2-1-1-16,-1 1 1 16,1-1-1-16,-1 1 0 15,0-1 0-15,4 1 2 16,-3 1-2-16,-1-3 3 0,-3 1-3 15,1-1 2 1,-7 0-2-16,-2 1 0 0,2 3 0 16,-3-4 0-16,7 1 0 15,-4 1 0-15,4 0 0 16,-1 2 0-16,1-2-2 16,-4 0 2-16,0 2 2 15,1-3-1-15,-4 1-1 16,3 1 0-16,4-1 0 15,-4 1 3-15,2-1-3 16,3-2 1-16,2 3-1 16,-1 0 2-16,4 0-2 15,-7 2-2-15,3 0 1 16,1-2 2-16,2 2-1 0,1 0 2 16,5 0-1-16,1 0 0 15,0 0 1-15,-1 0-2 16,-2 0-2-16,-4 3 2 15,1 0 0-15,-1 1-1 16,4-1 0-16,0 1 1 16,1-1 1-16,-1 0-1 15,-1-2 0-15,-2 1-1 16,-1 0 1-16,-6 0 0 16,-1-1 0-16,-2 1 1 15,0-1-1-15,-3 1 0 16,1-1 0-16,-1 0 1 15,0-1 0-15,-2 2 0 0,-1-2-1 16,0 1 0-16,-2-1 0 16,-1 2 1-16,3-1 0 15,-5 2-1-15,5 0 0 16,-2-2 0-16,2 1 1 16,0-1-1-16,4-1 0 15,2 3 0-15,-3-2 1 16,0 1-1-16,-2-1-1 15,2-1 1-15,0 2 0 16,-2-1 0-16,-1-1 0 16,0 0 0-16,2 3 0 15,0-2 0-15,1-1 0 16,-2 2 0-16,-1-1-2 0,0 0 2 16,-2 1 1-16,-1-2 1 15,-2 0-2-15,-1 0 0 16,-8 0 1-16,4 3-1 15,-8-3 1-15,1 1-1 16,1-1 0-16,-4 0 1 16,-4 0-1-16,0 0 0 15,-3 0 0-15,0 0-1 16,0 0 2-16,-3 0 0 16,0 0 0-16,0 0 0 15,0 0-1-15,3 0 1 16,-3 0 0-16,0 0 0 0,0 0 0 15,0 0-1-15,0 0 0 16,0 0-1-16,0 0 1 16,0 0-1-16,0 0-1 15,0 0 2-15,0 0 0 16,0 0 1-16,0 0-1 16,0 0 0-16,0 0 0 15,0 0 1-15,0 0-1 16,0 0 0-16,0 0 0 15,0 0 0-15,0 0 0 16,0 0-1-16,0 0 1 16,0 0 0-16,0 0-1 15,0 0 1-15,0 0 1 0,0 0-1 16,0 0 0 0,0 0 0-16,0 0-1 0,0 0 1 15,0 0-1-15,0 0 1 16,0 0-1-16,0 0 1 15,0 0 0-15,0 0 0 16,0 0-1-16,0 0 2 16,0 0-2-16,0 0 1 15,0 0 0-15,0 0 0 16,0 0 0-16,0 0 0 16,0 0 0-16,0 0 0 15,0 0 0-15,0 0 1 16,0 0-1-16,0 0 1 15,0 0-1-15,0 0 0 0,0 0 0 16,0 0 0-16,0 0-1 16,0 0 0-16,0 0 1 15,0 0-3-15,0 0 3 16,0 0 0-16,0 0 0 16,0 0 0-16,0 0-1 15,0 0 1-15,0 0-1 16,0 0 0-16,0 0-1 15,0 0 2-15,0 0-1 16,0 0-1-16,0 0 0 16,0 0 2-16,0 0-1 15,0 0 1-15,0 0-1 16,0 0 1-16,0 0-1 0,0 0 1 16,0 0 0-16,0 0 1 15,0 0-1-15,0 0 0 16,0 0 0-16,0 0-1 15,0 0 2-15,0 0-2 16,0 0 1-16,0 0 0 16,0 0 0-16,0 0 0 15,0 0 0-15,0 0 0 16,0 0 0-16,0 0 1 16,0 0-1-16,0 0-1 15,0 0 1-15,0 0 0 16,0 0 0-16,0 0 0 0,0 0-1 15,0 0 1 1,0 0 0-16,0 0-1 0,0 0 1 16,0 0-2-16,0 0 2 15,0 0 0-15,0 0 0 16,0 0 0-16,0 0 0 16,0 0 0-16,0 0 0 15,0 0 0-15,0 0 0 16,0 0 0-16,0 0 0 15,0 0 0-15,0 0-2 16,0 0 2-16,0 0-1 16,0 0 0-16,0 0 1 15,0 0 0-15,0 0 0 16,0 0 0-16,0 0 0 16,0 0-1-16,0 0 1 0,0 0-1 15,0 0 1-15,0 0 1 16,0 0 1-16,0 0-2 15,0 0 0-15,0 0-2 16,0 0 2-16,0 0 0 16,0 0 1-16,0 0-1 15,0 0 0-15,0 0-2 16,0 0 0-16,0 0 2 16,0 0-3-16,0 0 0 15,0 0 0-15,0 0-3 16,0 0 2-16,0 0 4 15,0 0-1-15,0 0 0 0,0 0 0 16,0 0 1-16,0 0-1 16,0 0-1-16,0 0-3 15,0 0 1-15,0 0-2 16,0 0 1-16,0 0 2 16,0 0-1-16,0 0 2 15,0 0-1-15,0 0 0 16,0 0 1-16,0 0-1 15,0 0-1-15,0 0-3 16,0 0-5-16,0 0-5 16,0 0-9-16,0 0-24 15,0-7-31-15,0-3-165 16</inkml:trace>
  <inkml:trace contextRef="#ctx0" brushRef="#br0" timeOffset="56408.3354">9957 5038 1 0,'3'-10'15'0,"2"-6"-2"0,2-4-1 16,-4-6-6-16,0 4 1 16,0 2-3-16,0-1-4 15,3 2 0-15,-3 0-6 16,1 2 1-16,-1 2-4 16,3 2 0-16,2-2-20 15</inkml:trace>
  <inkml:trace contextRef="#ctx0" brushRef="#br0" timeOffset="56934.0782">10133 4709 124 0,'-15'12'32'0,"5"1"-6"16,-1 2 6-16,2 0 7 16,-1-1-3-16,1 0 0 15,3 3-11-15,-6 2-8 16,3 4-6-16,0 4 4 0,-4 4 2 15,-4 4-4-15,-5 6-2 16,-5 6-2-16,-1 6-5 16,-8 10-1-16,-6 6-3 15,-7 3 4-15,1 1-3 16,2-7-1-16,4-6 1 16,2-8-1-16,7-4 2 15,2-6-1-15,5-1 0 16,1-6 1-16,4-1-2 15,2-8 1-15,6-10 0 16,6-3-1-16,1-7 0 16,6-3 0-16,0-3 1 15,0 0 1-15,0 0-2 0,0 0-2 16,0 0-5 0,0 0-3-16,0-6-1 0,0-10-8 15,0-7 1-15,6-3-35 16,0-2-92-16</inkml:trace>
  <inkml:trace contextRef="#ctx0" brushRef="#br0" timeOffset="57735.8765">9511 5287 209 0,'0'0'80'0,"0"0"-71"15,0 0-2-15,0 0 19 16,0 0 7-16,0 0-5 16,0 0-10-16,0 0-6 15,-3 10-5-15,-9 9-2 16,-3 7-2-16,-7 5-2 15,1 0 2-15,-3 0 1 16,3 3-3-16,-1-3 2 16,2-1-3-16,1 0 3 15,5 1-2-15,-2-1 2 16,4 3-2-16,2-2 0 0,2-3-1 16,2-2 0-16,3-6 1 15,3-8-2-15,0-1 0 16,0-4 0-16,14-1-1 15,8-2 2-15,8-2 2 16,9-2 1-16,7 0 0 16,8-9-1-16,7-5 0 15,0-4 0-15,6 3-1 16,-6-1 3-16,-4 2-4 16,0 4 1-16,-11 1-1 15,-1-1 2-15,-8 5 0 16,-4-1-1-16,-6 2 3 0,-5 0-3 15,-8 1 2 1,-1 0 1-16,-7 3-2 0,-3 0 5 16,-3 0 1-16,0 0 4 15,0 0 1-15,0 0-1 16,0-2 5-16,0-6-2 16,0-4 2-16,-12-10-16 15,-6-4 0-15,-3-4 0 16,-6-4 0-16,-4-2-1 15,-5-1 0-15,-7-3 0 16,1 6-1-16,-4 0 1 16,4 4-1-16,0 3 1 15,2 2 0-15,2 7 0 16,6 4 0-16,2 5-2 16,5 3-1-16,5 2-3 0,4 1-1 15,7 1 1-15,0 1 0 16,6 1 1-16,3 0-2 15,0 0-7-15,0 0-14 16,0 0-26-16,0 0-33 16,8 8-19-16,8 2-147 15</inkml:trace>
  <inkml:trace contextRef="#ctx0" brushRef="#br0" timeOffset="63241.2357">3985 11639 305 0,'-3'-4'32'0,"-3"-2"-8"16,0 3-8-16,6-1 15 16,0 4 4-16,0 0-16 15,0 0-7-15,0 0-7 0,0 0-1 16,0 0 0 0,0 0 0-16,0 0 0 0,9 0 1 15,7-4-1-15,4-2 2 16,2 3-1-16,2 2 0 15,4-2-2-15,2 3 2 16,6-3-2-16,-2 3 1 16,5 0-1-16,-3-3-3 15,7 3 5-15,-3-1 1 16,8-2 0-16,3-3-2 16,7-1 3-16,8 0-5 15,-2 0 2-15,1-1 1 16,-2-2 1-16,-2 3-5 15,0-3 2-15,2-3 1 0,1 3-1 16,-3-1 0-16,-3 1-1 16,-5 1 0-16,2 2-1 15,-3 5 2-15,-1 0-2 16,4 0 0-16,0 2 1 16,-4 0-2-16,-3 0 0 15,1 0 1-15,-4 0-1 16,1 0 0-16,-1 0 1 15,4 0-1-15,-1 2 0 16,1 0 0-16,3-2 0 16,-4 1 1-16,-2 0 0 15,-1-1-1-15,4 0 0 16,-4 3 3-16,1-3-2 0,-4 4-1 16,4-1 0-16,-1 4 2 15,1-1 0-15,-1 1-1 16,4 0 0-16,-1 3 1 15,4-1-2-15,3 1 2 16,-1-1 0-16,3 1-1 16,-2 0-2-16,-3-3 2 15,-1 3-1-15,1-3 1 16,2 3 0-16,1-3 0 16,-1 3 0-16,-2-3 1 15,0-1-2-15,-1 4 1 16,-2-4 1-16,-4 0-2 0,-2-2 0 15,2 2 0 1,1-2 0-16,-4-1 0 0,4 1 1 16,-4-1-1-16,-6 0 0 15,3 1 0-15,-4-1 1 16,4 3 1-16,0-2-2 16,7 3 0-16,-1 2 1 15,4-5 1-15,-1 3-2 16,1 1 0-16,-1-4 1 15,4 2-1-15,2-5-2 16,7-1 2-16,0 0 1 16,8 0 0-16,-2-7-1 15,2-2 2-15,-1-1 0 0,-2 0 0 16,1 0-1 0,0 3 1-16,-1 1-1 0,1-1 2 15,6 0-3-15,-2-3 2 16,10 0 0-16,0 1-2 15,1-1 1-15,0 0-1 16,-3 0-1-16,3 4 1 16,3-2 0-16,-4-1-2 15,-1 2 2-15,-2 0 1 16,-2 0-1-16,0-1 1 16,0 3-1-16,-4 0 1 15,5 1 0-15,4 1 0 16,1 0-1-16,6-4 2 15,0 4-2-15,-6-4-1 0,3 4 1 16,0-1-1-16,0-2 0 16,-1 2 1-16,-7 1-1 15,1-4 1-15,1 4 0 16,-3-4 0-16,6 0 1 16,3-3 1-16,3 2-1 15,3-3 0-15,3 1 0 16,-6 0-1-16,-1 0 0 15,-2 0 0-15,2 0-1 16,1 0-1-16,3 0 2 16,-1-2 1-16,1-1 0 15,0-1-1-15,0 0-1 16,0 1 1-16,3 0 3 0,3 1-3 16,5 5 1-16,-5-3-1 15,3 3-1-15,-2 4 0 16,-1-1-1-16,-3 1 2 15,0 3-1-15,-3 0 1 16,0 0 0-16,-3 0 0 16,3 0 1-16,3 0 0 15,3 0 1-15,1-3-2 16,-1 3 0-16,-1 0 0 16,-1 0-2-16,4 0 2 15,-2 0 0-15,-3 0 0 16,0 0 0-16,-6 0-1 0,3 0 1 15,-8 3 1 1,5 1-1-16,5-1 1 0,1 3 1 16,1-2-1-16,4 2-1 15,-9-5-3-15,1 5 3 16,-1-2 0-16,0-1-1 16,-4 3 1-16,-1-3 0 15,-1 3 0-15,-3-2-1 16,-4 2 2-16,2 1-1 15,2 0 1-15,1 0 0 16,1 0 0-16,-2 3-1 16,-6-4-2-16,-4 1 2 15,4 0-1-15,0-2 1 16,2 0 0-16,2 0-1 16,-4-1 1-16,-4-1 0 0,4 4-1 15,-2-1 2-15,-1 1-2 16,0 3 1-16,0-3 0 15,6 3 2-15,-1-1-2 16,2-2 0-16,4 0-1 16,-7-2 0-16,-2-1 1 15,4 3 0-15,0-4 0 16,-1 1-1-16,-2-1 0 16,-1 0 1-16,-5 1 1 15,-2-1-1-15,2 0 0 0,-7 0 1 16,3 1-1-1,-3-1 0-15,-1 1 0 0,5 2 0 16,-2-2 0-16,-3-1 1 16,2 0 0-16,-11 1-1 15,2-4 0-15,-2 0-2 16,-1 0 2-16,1 0 0 16,-1 0-1-16,-6 0 1 15,-3 0 0-15,-6-1 0 16,-6-2-1-16,-5 0 0 15,-5 0 1-15,-2-1 0 16,-4 1 0-16,-1 0 0 16,-7 2 0-16,0-2-1 15,-3 0 1-15,1 0 1 0,-1-1-1 16,4-2 3-16,0-1-2 16,-4 0 0-16,0 1 0 15,1-3-1-15,1-5 0 16,-2 1 0-16,2-4 1 15,0-6-1-15,-1-1 0 16,1-2-1-16,0-7 1 16,1-1-1-16,-2-4 2 15,-1-1-1-15,-3-5 0 16,0 4-2-16,0-2 2 16,0 4 1-16,-7 0-1 15,-3 4 2-15,1 2-2 16,-2 5 0-16,-1 3-1 0,3 4 1 15,-6 2-1-15,4 7-1 16,1 2 2-16,0 2 0 16,0 0-3-16,3 4 3 15,-2-1 0-15,3 1 0 16,-1 0 0-16,-4 0-1 16,-2 2 1-16,-2-2-1 15,-8 3 1-15,-2-3-1 16,-3 3 1-16,-3 0 0 15,-5 0-1-15,-6 0 1 16,-4 0 0-16,-5 0 0 16,-9 6 0-16,-4-2 2 15,-12 2-2-15,-7-2 1 0,-8 3-1 16,-3-1 0 0,-7 1-2-16,-3 0 2 0,-6 0 0 15,-8-2-1-15,-1 0 0 16,-7-4 1-16,-1-1 1 15,-7 0 0-15,-2-1 0 16,-3-8 1-16,-2 0-2 16,0-4-3-16,-2 0 3 15,-4-4-1-15,2 1 0 16,-11-3 1-16,0-2 2 16,1-2-2-16,-6-1 0 15,0-1-1-15,-1-2-2 16,-8 1 1-16,-1 2 2 15,-14 2 2-15,-3 2-2 0,-1 3 0 16,-4 4-1-16,2-1-2 16,-3 5 2-16,-10 2 1 15,-2-2 0-15,-3 5 2 16,-3 4-2-16,0 0-2 16,-4 0 2-16,-12 0 0 15,1 3 1-15,3 4 0 16,-1 0-1-16,5 0-2 15,0-2 1-15,-4 2 1 16,3 0 2-16,0-4-1 16,4 0-1-16,6-2 0 15,-4 2 3-15,-1-3 1 16,4 3-3-16,8-3 2 0,8 0-2 16,5 0-2-16,-1 0 1 15,-2 0-2-15,0 0 2 16,6 0 0-16,1 0 0 15,7 0-1-15,1 0 0 16,0 0 1-16,-6 0 2 16,6 0-1-16,4 0-1 15,-1 6-1-15,12-2 1 16,-3 3 0-16,3 3 1 16,-3 3-1-16,-2 1 1 15,5-2-1-15,3 1 0 16,6-3-1-16,10-6 1 0,-1 2 0 15,4-2 1 1,5-1 0-16,-3 3 0 0,7-2 1 16,3 3-1-16,9 3-1 15,6-4-3-15,2 3 2 16,7-2 1-16,0 3-1 16,3 0 0-16,6-3 1 15,6 3 0-15,6-3 3 16,1 2-2-16,-2-2-1 15,4 0 1-15,4 3-1 16,7 2 0-16,5-2-2 16,2 4 1-16,4-1 1 15,8 0-1-15,10-3 1 16,8-3 0-16,7-2-2 16,8-1 1-16,10 1 1 0,1-3 1 15,7-2-1-15,-1 0-1 16,2 0-2-16,0 0 0 15,-3 0-2-15,3 3 3 16,0-3-5-16,0 0 3 16,0 3-2-16,0 1 2 15,-3 9 2-15,0 4 2 16,-4 6 0-16,4 1 0 16,0 5 0-16,0 11 0 15,-3 6 0-15,1 9 0 16,1 5 0-16,1-4 0 15,3 1-3-15,0-5-1 0,0-6 3 16,0-3 1-16,0-7-1 16,3-2 1-16,1-4 0 15,1-8 0-15,-2-2 0 16,0-6-1-16,0-4-3 16,-3 0 4-16,0-4-4 15,0-2 0-15,0 2-1 16,0-2 1-16,0 3-2 15,0-4-7-15,0-3 1 16,0 0-7-16,0 0-7 0,0 0-15 16,0 0-58-1,0-3-264-15</inkml:trace>
  <inkml:trace contextRef="#ctx0" brushRef="#br0" timeOffset="64395.2733">4319 10806 211 0,'-24'0'59'0,"9"0"-40"15,-4 0 4 1,-4 0 7-16,1 3 4 16,-5 7 0-16,-1 3-26 0,-5 1-3 15,0 5 1-15,0 5-1 16,2 2 1-16,4 1-5 15,3 2 6-15,6 4-1 16,2-1-3-16,2 2-3 16,4 0 5-16,4 4-2 15,0 0-2-15,6-3-1 16,0-1 4-16,0-4-4 16,0 2 3-16,6-5-3 15,7 3 1-15,1-1-1 0,5 1 0 16,4 0 1-1,-1-4-1-15,-1 1 1 0,4-7 0 16,1 3 1-16,2-7-1 16,2 0 2-16,0-2 2 15,-2-4-1-15,2 0 1 16,0-1-2-16,-2-5 2 16,-1 0 0-16,-2-1-2 15,2-3-1-15,-3 0 3 16,0 0-4-16,3 0 3 15,-2 0-4-15,-1-7 5 16,-3 3 0-16,1-2-2 0,-4 2-1 16,-6-2-1-1,4 3 1-15,-5 0 1 16,1-1-3-16,-2 4 3 0,1-3-2 16,1-1 0-16,1-2 2 15,-1 2-1-15,3-3 0 16,-3 1 1-16,4-4-2 15,-1 3 1-15,-4-2-1 16,2 2-1-16,2-3 0 16,0-3 0-16,0-3 0 15,1-2 2-15,-2-2-2 16,-4-2 1-16,-1-4 1 16,0-1 0-16,-3-2 1 15,-3-1 0-15,-3 0 3 16,0-6 0-16,0-4 0 0,-12 1-3 15,-3-1-3-15,-1 4 5 16,-1 2-4-16,-5-2 0 16,1 6 2-16,-1-3-2 15,-1 8-1-15,-2-2 3 16,-5 6 2-16,0-1-5 16,-4 3 0-16,-2 2 3 15,-1 6-1-15,-2 1-1 16,-3 4 5-16,-4 3-5 15,-5 3 1-15,-7 0-2 16,-3 19 0-16,-5 4 0 16,-2 7 0-16,5 4-6 0,2 8-4 15,7 12-13-15,-1 5-26 16,4 10-46-16,-4 0-248 16</inkml:trace>
  <inkml:trace contextRef="#ctx0" brushRef="#br0" timeOffset="66127.9759">19944 10974 96 0,'-14'3'36'16,"7"-3"-18"-16,4 0-2 16,3 0 9-16,0 0-2 15,0 0-3-15,0 0 4 16,0 0 17-16,-3 0 6 0,-6 0-14 15,-4-13-20 1,-7 3-1-16,-2-2-3 0,-10-1 7 16,-3 3-5-16,-2 3-1 15,-2 3 2-15,-6 4-1 16,-1 0-5-16,-3 0 0 16,4 7-3-16,3 10 5 15,-1 2-6-15,-2 11-1 16,-1 7 1-16,-2 2-2 15,3 7 0-15,8 0 0 16,8 1 0-16,13-1 0 16,6 4 0-16,10-1-1 0,0 3 1 15,6-5 0 1,18-4 1-16,7 0-1 0,10-4 1 16,3-5-2-16,3-4 1 15,4-11 0-15,1-9 1 16,7-10 4-16,5 0-1 15,4-12 2-15,6-12 2 16,-1-9 0-16,-6-3-3 16,-6-1-4-16,-11 3 2 15,-8-1-2-15,-10-2 0 16,-12 5 1-16,-10-1 0 16,-10-1 0-16,0 5 2 15,-13-1-3-15,-15 0 1 16,-10 6-2-16,-6 6-3 15,-5 4 2-15,-2 7-1 0,-2 4-1 16,1 3-2-16,-1 0-3 16,2 0-13-16,6 14-24 15,9-1-65-15,-3-3-174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7-01T12:37:38.3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2632 986 166 0,'-17'2'25'0,"1"-2"7"16,5 0-4-16,7 0-9 16,4 0-4-16,0 0-6 15,-2 0 3-15,2 0 5 16,-3 0 1-16,3 0-6 15,0 0-1-15,-3 0-3 16,3 0-1-16,0 0-5 16,0 0 2-16,0 4-1 15,0 3-2-15,0 2 3 16,0 4 5-16,3 3 2 16,2 5-5-16,-2 6 7 15,0 4-7-15,-2 4 1 0,-1 5-2 16,0 0-2-16,0-1-1 15,0-1 0-15,0-1-1 16,0-1-1-16,0 5 1 16,0 3-1-16,0 8 1 15,0 0 1-15,0 5 2 16,0-2-2-16,0-3 0 16,0 3 1-16,0 1-1 15,0 4 0-15,-3-1 1 16,0 2 2-16,0-5-4 15,-3-4 2-15,3 0-1 16,-1-2-1-16,1 1 0 0,0 1 1 16,0 2 0-16,3 2-1 15,-3 1 0-15,3 5 0 16,-3 1 0-16,3 1-1 16,-2 2 1-16,-1 3-1 15,0 4 1-15,-1 8 0 16,-5-1 2-16,3 3-2 15,0-1-1-15,-3 0 1 16,-6 7 3-16,-4 5-2 16,-2 9 1-16,-6 9 4 15,3 0 1-15,-1 3-1 16,1-2-4-16,-3 0 2 16,3 1-2-16,-1-2 0 0,1-2 0 15,-1-4 1-15,5 4-3 16,1 4 3-16,4 2-3 15,0 4-1-15,6 2 1 16,0 2 3-16,0 1-4 16,3-5 0-16,0 3 1 15,0 1 0-15,0-1-1 16,-1-1 2-16,7-2-1 16,-3 0-1-16,3 1 0 15,-3 4 0-15,3-1 0 16,-3-4 1-16,0 0-1 15,-2 4-1-15,-1 3 1 0,1 4 2 16,-3 8-2 0,2 0 1-16,3 0 2 0,-3-4-3 15,-1 0 0-15,2-2 0 16,-1 1 0-16,-3 3 0 16,0 4 0-16,-4 2 0 15,2-2 1-15,-5-2-1 16,4-4 1-16,-1-6-1 15,-2 4 0-15,-3 0 0 16,6 1 0-16,-3 1-1 16,3 1 1-16,3 3 1 15,-3 0 0-15,0-4 0 16,0-1-1-16,-1 3 0 16,1 7 0-16,-3 10 1 0,0-3-1 15,-1-6 0-15,2-9 1 16,1-4 0-16,4 4-1 15,3-5 0-15,-2-5 0 16,1 3 1-16,4 0-1 16,-3 2 0-16,-3-2 0 15,0-10 0-15,2-3 0 16,2-4 0-16,5-2 0 16,0-9 0-16,0-5 0 15,5 0 0-15,8-3 0 16,-4-7 0-16,3-1 0 15,0-9 0-15,-3-2-2 16,0 2 2-16,-2-1 1 0,-4-2-1 16,-3-11 0-16,0-3 0 15,0-2-1-15,0-8 1 16,3 2 0-16,-3-2 1 16,0-3-2-16,0 3 1 15,0-2-1-15,0 6 0 16,0 2 2-16,0-11-1 15,0 1 0-15,0-7 0 16,0 0-1-16,0 6 1 16,0-4 0-16,-6-4 1 15,3 0-1-15,-4-3-1 16,4 3 1-16,-3 2 0 16,3 7-1-16,-3 1 0 15,0-2 1-15,-3-6 1 16,3-7-1-16,0-2-2 0,0-5 2 15,1-1 1-15,0-4-1 16,2-9 0-16,1-3-1 16,2-4 1-16,0-3-1 15,0 1-6-15,0-1-7 16,0 0-15-16,0-1-17 16,6-32-31-16,24-30 15 15,13-39-31-15,8-33-102 16</inkml:trace>
  <inkml:trace contextRef="#ctx0" brushRef="#br0" timeOffset="2833.2807">3789 899 56 0,'0'-2'65'0,"0"2"-24"15,0 0-12-15,0 0-2 16,0 0-5-16,0 0-7 16,0 0 4-16,0 0 1 15,0 0 4-15,0 0 3 16,0 0 4-16,0 0-5 15,0 0-1-15,0 0-8 16,-12 0-3-16,-10 0-14 16,-14 0 1-16,-7 0-1 15,-2 0 1-15,-4 0 3 0,4 4 0 16,-7 8-4 0,4-1 1-16,-4 3 0 0,0 1-1 15,2 1 4-15,3 1-4 16,0 2 1-16,1 0 1 15,-4 8 1-15,-6 4-2 16,1 7-1-16,-3 6 0 16,4 4 3-16,6 1-3 15,4 2 0-15,2 3 0 16,3 2 1-16,2 7-1 16,4 3 1-16,3 0-1 15,2 3-1-15,4 4 1 16,-3 6 1-16,2 3 0 15,-2 5 0-15,-3 4-1 16,2 3 1-16,-2 2 0 0,0-2-1 16,5 7 2-16,2 10-1 15,-2 4 3-15,1 5 0 16,5 1-2-16,4-2-1 16,1 4 0-16,-2 2 2 15,5-1-1-15,-2 3-1 16,4 5-1-16,3-5 2 15,0 1-1-15,0-2-2 16,0-5 2-16,3-1 0 16,-1-4 0-16,-1-8 0 15,2-1 0-15,0 4 1 16,-1 0-2-16,-2 3 0 0,0 2 0 16,1 3 0-16,-4 0 0 15,-4 0 0-15,1-7 3 16,0-9-3-16,2-9 0 15,2 3 3-15,-5 6-3 16,4 5 4-16,3 1-4 16,1-2 1-16,2-3 1 15,3-2-2-15,0-2 0 16,0-3 0-16,2-6 0 16,7-4 0-16,3-2 0 15,6-2 0-15,1 3 0 16,-1 2-2-16,9-2 2 15,-2 3 2-15,2-2-2 0,0 6 0 16,1-1 0 0,-1 0 0-16,3-5 0 0,0-2 0 15,1-3 0-15,1-5 1 16,-1 2-1-16,0 0 0 16,1 3-1-16,-1 1 1 15,3-1 0-15,0-1 0 16,2-2 0-16,0 0 0 15,3-3 1-15,1-1-1 16,2-5 0-16,0-4 1 16,4-3-1-16,0 0 1 15,5-5 0-15,7-1-1 0,-3-4 0 16,5 2 0 0,-6-1-1-16,-2-1 1 0,0-3 0 15,-1-4-1-15,-2-3 1 16,-4-4 0-16,-2-2 1 15,-7-5-2-15,-6 2 1 16,-2 2-1-16,-4-3 1 16,4 0 0-16,-2-4 0 15,5-2 0-15,2-7 0 16,-3 0 1-16,4-3-1 16,-3-2 1-16,-5-2-1 15,-1-5 0-15,-1-2 0 16,-9 1 0-16,1-1 1 15,-5-3-1-15,-1-2 0 16,2-1 0-16,-6 0-1 0,0 0 1 16,-2 0 0-16,-2 0 1 15,-2 0 0-15,0 0 1 16,1 0 2-16,-1 0 2 16,0 0-1-16,0-10 1 15,0-27 2-15,2-12-7 16,4-20 1-16,0-4-1 15,0-7 0-15,-3-8 1 16,4-4-2-16,-1-1 0 16,0 4 0-16,-1 0 0 15,1 0 0-15,-2-5 0 16,-1-4 2-16,-3-1-1 0,0-1 0 16,0-6 2-1,3-2 0-15,0-8-3 0,3 0 0 16,0 6 0-16,7-4-1 15,1-2 2-15,5-14-3 16,4-17 2-16,5-2 0 16,2 1-1-16,0-5 1 15,-2 11 0-15,2-6 0 16,1-3 0-16,-4 1 0 16,3-2-3-16,1-1 3 15,-4-1 0-15,3 2 0 16,0-3 0-16,-2-2 0 15,5 3 0-15,-3-1 0 0,-5 10 0 16,-2-1 0 0,-4-5 0-16,3 3 0 0,-2-2 0 15,-1 2 0-15,-5 12 0 16,-4-1 0-16,-1 3 0 16,-3-2 3-16,-3-3-3 15,0 3 0-15,-3 2 0 16,4 3 0-16,-4 5 0 15,0 1 0-15,0 1 0 16,0 0 0-16,-7-3 0 16,1-7 0-16,-3 2-3 15,1 3 2-15,-5 13 0 0,1 8 1 16,-4 5-1 0,-4 6 2-16,-2 1-1 0,-2 7 0 15,-1 7 0-15,-2 6 1 16,0 1 0-16,-3 2-1 15,0 4 0-15,2 5 0 16,-5 6 4-16,0 7-3 16,-2 4-1-16,-1 1 0 15,-3 4 0-15,3 2 1 16,0 4-1-16,2 2 1 16,0 2-1-16,4 3 0 15,-4 2 0-15,1 2-1 16,3 1-1-16,-3 0 2 15,8 4 4-15,-5 1-3 16,6 1-1-16,-3 0 0 0,2 0 0 16,-2 1 0-16,3 0-1 15,0 0 1-15,0 3 1 16,2 0-1-16,1 3 1 16,0-1-1-16,-1 2-1 15,-5 1-4-15,0 2 1 16,-1 3 2-16,1-1-2 15,3 4 4-15,-3 1-2 16,0 0-1-16,-4 0-5 16,1 4-10-16,-6 18-11 15,-1 15-9-15,-11 17-33 16,-7 10-78-16</inkml:trace>
  <inkml:trace contextRef="#ctx0" brushRef="#br0" timeOffset="5879.5564">3154 10555 12 0,'-23'-7'29'16,"4"-2"-8"-16,1 2-4 15,3 0-6-15,3 0-1 16,5 1-1-16,2 2 0 16,1 1-3-16,1-1 4 15,1-1-4-15,2-2-6 16,0 0-1-16,0-2-2 15,0 2-1-15,0 3-2 0,0 1 6 16,-3 0 0 0,3 2 1-16,-3-1 2 0,0 1-3 15,-1 1-3-15,-2-3-3 16,0 3-7-16,0-4 12 16,1 1 0-16,-1-3-1 15,-1 3 2-15,1-1 2 16,0 1 1-16,-3 2 14 15,6 0-4-15,-3-4 5 16,3 5 9-16,2 0 4 16,1 0 4-16,0 0-9 15,0 0-8-15,0 0-4 16,0 0 0-16,0 0-2 16,0 0-1-16,0 0-4 0,0-2-2 15,0 2-1-15,6 0-1 16,10 0 3-16,3 0 3 15,4 2 0-15,4 1 2 16,1-1-2-16,2-1 4 16,1-1-2-16,2 0 2 15,6 0-4-15,7 0 1 16,6-1 1-16,2-6-7 16,4 0-2-16,5-3 3 15,4-3-2-15,3 2 1 16,3-5-1-16,3 3 0 15,2-1-1-15,1 2 2 16,0 1-1-16,0 1 1 0,6 1-2 16,-4 2 1-16,-1 3-3 15,-2 1 1-15,-2 3-2 16,0 0 2-16,3 0-1 16,-4 1 2-16,-4 8-2 15,-2 1 1-15,1 0-1 16,-1 0 3-16,2-1-2 15,1-2 0-15,1 0 3 16,6-4 0-16,6 1 1 16,6-4-3-16,-4 3 1 15,1 3-2-15,3-2 0 16,0 3 1-16,0 0 0 0,0 2-2 16,-8-2 0-16,-2 7-1 15,-2-1 1-15,0 3 0 16,-3 0 1-16,-1 4-1 15,4 0 1-15,1 2-1 16,4-1 1-16,4 5 0 16,-6-4-1-16,3 2-1 15,-4-1 1-15,-1 1 0 16,-2 1-3-16,-2-1 3 16,-6 2 1-16,-1-2-1 15,-5-2 0-15,4-1 0 16,-5-2 0-16,-2-5 1 15,-3 3 0-15,-5-5-1 0,-4-2 1 16,-1-3-1 0,-5 3 1-16,-3-4 0 0,-1-2-1 15,-6 2-1-15,-6-5 1 16,-2-1 1-16,-7 0-1 16,-6 0 3-16,-6 0-3 15,-3 0 1-15,-3 0 1 16,0 0 9-16,0 0-3 15,0 0 6-15,0-17-2 16,0-7-12-16,-9-8 2 16,-5-5-2-16,-2 1 0 15,-2-4 0-15,-9-2-1 16,-1-1 0-16,-8 4-3 16,-7-1 1-16,-2 3 2 0,-1 1 1 15,-2 5-1-15,-1-2 1 16,1 1 0-16,-7-1 0 15,-2 0 0-15,-1-1 0 16,-3-2 0-16,-5 3 0 16,-4-3 3-16,-3 3-3 15,-5-3 0-15,-8 2 0 16,-2 2 0-16,-9 1-1 16,-5 3 0-16,-5 4-2 15,-6 1 0-15,-1 6 0 16,4 1-2-16,-5 7 1 15,-3-1 1-15,-3 2 1 16,-3 2 0-16,-4 3 2 0,-9 3 0 16,-6 0 0-16,1 7-1 15,-6 8-2-15,8 9-5 16,-2 2 4-16,-4 1-2 16,3-1 3-16,-2 4-4 15,-4-3 7-15,4 0 0 16,9 1 0-16,2 3-2 15,9 4-4-15,1 5-2 16,2 3-1-16,-2 0 5 16,7 0 0-16,4 0 3 15,4 2-1-15,9-4 1 16,9 5 0-16,13-3-5 0,10 3-11 16,17 0-6-16,8-3-24 15,10 4-54-15,5-5-113 16</inkml:trace>
  <inkml:trace contextRef="#ctx0" brushRef="#br0" timeOffset="10357.2874">3222 12014 64 0,'-13'1'82'16,"10"-1"-58"-16,3 0-16 15,0 0-2-15,3 0 2 16,16 0 10-16,5 0-3 15,6 0 2-15,4 0 1 16,2 0-2-16,3-4-2 0,3-2 9 16,1 2-2-16,-3-1-6 15,-1 0-4-15,1 3 1 16,2-1 1-16,-3 2-7 16,4 1 3-16,2 0-4 15,1 0-1-15,-4 0 4 16,4 0-4-16,-1 0 1 15,1 0-4-15,2 0 3 16,4 0 0-16,3 1-2 16,-4-1 2-16,-2 3-4 15,-2-3 4-15,-6 0-2 16,-2 0-2-16,0 2 1 0,4-2 4 16,-1 0-2-16,3 0 1 15,1 0 6-15,-1 0-4 16,-2 0-5-16,-6 0 2 15,-1 0 1-15,-3 0-3 16,-3 0 2-16,1 0 0 16,-1 0-3-16,-3 0 4 15,1-2-2-15,-1-1 0 16,1 2 1-16,2-2-2 16,0 0 1-16,1 3 0 15,-1-3-1-15,0-1 0 16,-2 4-1-16,-2-3 0 15,2 0 1-15,-1-1 0 0,0 4-1 16,1 0 0 0,-1 0 1-16,1 0-1 0,-1 0 1 15,3 0-1-15,1 0 0 16,2 0 1-16,-3 0-1 16,1 0 1-16,-4 0-1 15,2 0 0-15,-1 0 0 16,-1 3 0-16,1-2 0 15,-1 2 1-15,1-3 0 16,2 3-1-16,3 0 1 16,-2-2 1-16,-1-1-1 15,3 0-1-15,-3 0 0 16,-5 0 1-16,2 0 0 16,-2 0 0-16,-2 0 0 0,-1 0 2 15,-1 0-2-15,-6 0-1 16,1 0 0-16,-5 0 0 15,5 0 2-15,-4 0-2 16,0 0-1-16,3 0 0 16,-3 0 1-16,1 0 0 15,1 0 0-15,-2 0 0 16,4 3 1-16,-2-3-1 16,2 3 0-16,-4-3 0 15,3 3 1-15,-3-2-1 16,1 2 0-16,-1-3 0 15,-1 0 0-15,2 2 0 16,2-2 0-16,0 3 0 0,-3-3 0 16,4 0 2-16,-4 2-2 15,3-2 1-15,-3 0 0 16,0 0-1-16,1 0 1 16,-2 0-2-16,2 0 2 15,-1 0-1-15,0 0 1 16,0 0-1-16,0 0 0 15,1 0 0-15,-2 0 0 16,1 0 0-16,4 2 0 16,-2 1 0-16,2-3 1 15,-1 4-1-15,4-1 0 16,-2 0 1-16,2 1 0 0,2 2-2 16,-3-2 2-16,0-4-1 15,1 3 0-15,-4 0-1 16,-1 0 1-16,2-2-1 15,-1 2 2-15,0 0-1 16,0-3 0-16,-2 4-1 16,-1-4 1-16,0 0 0 15,-3 3 0-15,0-3 0 16,1 3 0-16,-4 0 0 16,2-2 0-16,-2-1 1 15,-3 0-1-15,0 0-1 16,1 3 1-16,-4-3 0 15,3 0 0-15,-3 0 1 0,0 0 0 16,0 0 0 0,0 0 0-16,0 0 1 0,0 0-2 15,0 0 0-15,0 0 0 16,0 0 2-16,0 0 0 16,0 0-1-16,0 0 0 15,0 0 1-15,0 0 0 16,0 0 2-16,0 0 2 15,0 0 0-15,0 0-2 16,0 0-1-16,0 0-1 16,0 0-1-16,0 0 2 15,0 0-3-15,0 0 1 0,0 0 0 16,0 0 0 0,0 0-1-16,0 0 0 0,0 0-1 15,0 0 1-15,0 0 0 16,0 0 0-16,0 0 0 15,0 0-1-15,3 0-3 16,3 0 3-16,0 4 2 16,2-2-1-16,2-1 0 15,-1-1 0-15,3 3 0 16,0-3 0-16,-3 3 0 16,3-2 0-16,-2-1-1 15,5 3 1-15,0-3 0 16,0 3 0-16,9-1 0 15,1-2 1-15,5 0-1 16,1 0 3-16,2 0-3 16,-3 0 0-16,0 0 0 0,-2 0 0 15,-1 0 0-15,-3 0 0 16,-3 0 0-16,4 0 0 16,-1 0-3-16,-3 0 3 15,6 0 3-15,-2 0-3 16,2 0 0-16,0 0 0 15,-2 2 0-15,1 1-3 16,2 3 6-16,-4 3-6 16,1 1 3-16,2-3 0 15,3 3 4-15,-2-3-3 16,2-1-1-16,3-2 0 0,1 3 0 16,5-4 3-16,-3 3-3 15,4-2 0-15,-1-2 0 16,-2 3 0-16,-4-3 0 15,3 1 0-15,-6 0-2 16,1-2 3-16,5-1-2 16,1 0 1-16,2 0 0 15,3 0 0-15,-1 0 0 16,-2 0 0-16,0-1 0 16,0-5 0-16,1 4 0 15,-7-5-1-15,1 0 1 16,-1 1 0-16,0-4 1 15,-2 3-1-15,2 0 0 0,0-3 1 16,-3 3-2 0,4-2 2-16,2 2-1 0,-2 0 0 15,2 0 0-15,1-1 0 16,2 4 0-16,7-3 0 16,-1 0 0-16,7-2 2 15,-1 2-2-15,0 0 0 16,1 1-1-16,-4 2 1 15,-2 1 0-15,6 0 0 16,-1 3 0-16,1 0-1 16,6 0 1-16,-6 0-1 15,4 0 1-15,-4 0 0 16,-3 6 0-16,-1 1-2 16,-2 0 2-16,5 3 0 0,1-1 1 15,3-1-1-15,-3-2 1 16,4-2-1-16,-1 2 0 15,0-4 1-15,6 0-1 16,-1-2 2-16,4 0-2 16,-6 0 0-16,-4-4 0 15,3-9 0-15,-2-1 0 16,3-3 0-16,-2-6 0 16,3 1-1-16,-8-1 1 15,1-1 0-15,-13 4 0 16,-5-2 1-16,-4 5-2 15,-9 0 1-15,-5 7 0 16,-10 0 0-16,-3 4 1 0,0 2-1 16,-3 4 2-16,0 0 1 15,0-3-3-15,0-4 4 16,0-5-2-16,0-5-2 16,-12-6 0-16,-4 3 0 15,-1-1 1-15,-2-1-1 16,-2 2 1-16,0-3-1 15,-6 3-2-15,2 1 2 16,-8 5-1-16,0-3-1 16,-6 1 2-16,1 6-3 15,-4 0 3-15,-4 3-3 16,-2 0 3-16,-4 2 0 0,-2 2 0 16,-10-1 0-16,-3 4 0 15,-2 0 0-15,-6 0 0 16,7 0 0-16,-7 0 0 15,-2 0-1-15,-4 4 0 16,-7 2 1-16,-3 1 0 16,-6 2-1-16,-4 1 0 15,-4 3-1-15,-5 1 0 16,-5 2 2-16,0-2-3 16,-1-1 2-16,-2-1 0 15,9-1 1-15,-3-2 0 16,-4-2 0-16,2 0 1 15,-2 0 0-15,-2-1-1 0,-4 1 3 16,-2 0-1 0,3-1-1-16,-1-2-1 0,4-4 0 15,6 0-1-15,-6 0 1 16,0 0-1-16,-1 0 1 16,-2 0 2-16,-1 0 0 15,-5-4-2-15,0 1 2 16,0-4 0-16,5 1 0 15,1-4-2-15,5 3 0 16,-5-6 0-16,1 3 0 16,1 0 0-16,-2 1 0 15,-3-1 0-15,-1 3 1 16,1 0-1-16,3 1 0 16,5-2-1-16,6-1 1 0,-4 2 0 15,2 0-2-15,-1 1 2 16,4 2 2-16,0-2-2 15,3 5 1-15,-4-2 2 16,5 0-2-16,8 3-1 16,3-2 0-16,9 2 0 15,2-2 0-15,2-1 0 16,2 3 0-16,6 0 0 16,0 0 0-16,4 0 1 15,-1 0-2-15,6 0 0 16,1 0 1-16,2 7 0 15,6 0 0-15,4 2 0 16,3-2 0-16,2 3 0 0,6 1 0 16,4-1 0-1,6-1-1-15,8 1 1 0,4-3-3 16,3 2 3-16,6 1-5 16,-1 4 3-16,2 2 1 15,4 1-5-15,-4 5 5 16,5-2-2-16,-1 7 0 15,4 0 1-15,0-1-1 16,0 4 0-16,0 0-4 16,7 2 1-16,2 1 2 15,3 3-2-15,6 4-8 16,1 7-9-16,4 2-12 0,5 0-62 16,-1-8-126-16</inkml:trace>
  <inkml:trace contextRef="#ctx0" brushRef="#br0" timeOffset="11202.8255">2918 12361 30 0,'-15'4'179'16,"9"-4"-155"-16,6 0-15 16,0 0 13-16,0 0 8 15,0 0-6-15,0 0-7 16,0 0-5-16,0 3-5 16,0-3 0-16,0 7-3 15,0 13-2-15,0 10 7 16,0 15 4-16,0 6 6 15,-3 11-5-15,-6 7 0 16,-6 11-4-16,0 19-2 0,-1 17-3 16,-1 22-2-16,-2 11-2 15,4 13-1-15,2 3 0 16,-1-6-1-16,4 2 1 16,1 1 0-16,0 13-2 15,-6 7 1-15,0-1 0 16,-4-5 0-16,2-2 1 15,-2-2-2-15,3-6 2 16,-1 5-3-16,8-13 1 16,-1-5 1-16,5-18 2 15,5-9-2-15,0-11 1 16,0-6-1-16,0-9 1 0,0-4-1 16,0-7-1-16,6-7 2 15,0-9-5-15,0-6 3 16,0-9-4-16,0-9-3 15,-3-10-6-15,3-8-1 16,-4-8 1-16,-2-13-3 16,2-6-9-16,-2-4 1 15,0 0 0-15,-7-17-122 16</inkml:trace>
  <inkml:trace contextRef="#ctx0" brushRef="#br0" timeOffset="11648.03">2245 15797 47 0,'12'72'9'16,"6"14"3"-16,4 13 8 15,2 17 0-15,3 12-2 0,0 12 0 16,3-2-7 0,-5-15-6-16,0-21 5 0,-5-25-2 15,2-25 3-15,-4-19 2 16,-6-19 0-16,6-8-5 15,-3-6 7-15,4 0 1 16,1-25 7-16,5-14 8 16,8-20-5-16,3-23 0 15,10-21-9-15,9-25-2 16,9-25-4-16,8-18-1 16,10-21-7-16,9-15-3 15,4 1-3-15,4-8-7 16,-2 3-8-16,-6 5-26 15,-15 14-156-15</inkml:trace>
  <inkml:trace contextRef="#ctx0" brushRef="#br0" timeOffset="15826.0843">12510 6512 82 0,'-17'92'0'0,"10"-19"0"16,7-4-6-16,0-5 0 15,0-6-35-15</inkml:trace>
  <inkml:trace contextRef="#ctx0" brushRef="#br0" timeOffset="19521.901">4650 6571 44 0,'0'0'26'16,"0"0"-17"-16,0 0 1 0,0 0 8 15,0 0-4-15,0 0-3 16,0 0-2-16,0 0 3 16,0 0 7-16,0 0 4 15,0 0-3-15,0 0-4 16,0 0 3-16,0 0-4 16,0 0-2-16,0 0 0 15,0 0-1-15,0 0-4 16,0 0 3-16,0 0-2 15,0 0 1-15,0 0 2 16,0 0 4-16,0 0 0 0,0-3 3 16,0-2-3-16,-3-1-7 15,-6-2-6-15,2 1 5 16,-2 1 2-16,-2-1-3 16,-5-1-5-16,1-1 4 15,-3-1-1-15,0 4 0 16,-1-1 4-16,-2 0-2 15,1 2-1-15,-2-2 2 16,-2 0 0-16,-1 5-6 16,2-2 4-16,-2 0-3 15,0 4 1-15,-2-3-3 16,5 2 1-16,-1 1 1 0,1-2 0 16,-2 2 2-1,3 0-2-15,0 0 0 0,0 0-2 16,2 0 1-16,-2 2-2 15,0 2 0-15,-1 6 1 16,2-2-1-16,1 3 0 16,-3 3 0-16,-1 2 0 15,4 3 1-15,-2-1-1 16,3 1 0-16,0 1 0 16,0 0 0-16,0 3 0 15,-1-2-1-15,7-2 1 16,-2-2 1-16,4-2-1 15,1-4 1-15,3-1 0 16,0 0-1-16,2-2-1 0,1 2-1 16,0 0 2-16,3 4 0 15,-2 3 0-15,2 3 0 16,0-1-1-16,0 5 1 16,2-1 0-16,11 4 0 15,2-1 0-15,9 4 0 16,4-4 1-16,2 0-1 15,0 1 0-15,1-4 0 16,5 2 0-16,3-2 1 16,7-2-1-16,5 2 2 15,4-2-2-15,-1-2 0 16,-1-2 0-16,-3-1 0 16,2-6-1-16,3-2 1 0,3-6 0 15,-1-2 0 1,0 0 0-16,-2-13 0 0,0-10 0 15,-7-8 2-15,-2-11 1 16,-7-5-1-16,-9-3 5 16,-8-9 4-16,-13-8 4 15,-9-11 1-15,-18-11-2 16,-28-7-4-16,-18-4 0 16,-26 2-9-16,-19 5 3 15,-25 8-4-15,-27 13-3 16,-9 8-4-16,-11 15-33 15,-20 1-67-15</inkml:trace>
  <inkml:trace contextRef="#ctx0" brushRef="#br0" timeOffset="21895.8251">6093 1686 30 0,'-15'1'20'16,"6"-1"12"-16,3 0-18 16,0 0 17-16,6 0-2 15,-3 0 3-15,3 0-2 16,-4-1-3-16,4 1 4 16,-2 0-2-16,1-3 3 15,-4 0-1-15,-1-2-12 16,-3-1-1-16,-1-1 7 15,-2-3 2-15,-2-1-8 16,-8-6 0-16,-5-1-7 16,-3-4-4-16,-7 0 2 15,-3-1 2-15,1 1 1 0,-3-3-2 16,-4-1-2-16,-2-2-2 16,-10-5-4-16,-6-1-3 15,-12-1 4-15,1 2-4 16,2 4 0-16,-3 2 0 15,7 4 0-15,-1 7 0 16,3 3 0-16,0 5 0 16,3 3 0-16,-2 5 0 15,-4 0-8-15,-3 6 7 16,1 12 0-16,5 3-6 16,3 5 2-16,4 2 4 15,2 3 1-15,6 7-2 16,1 7-1-16,5 8 1 0,1 3-1 15,5 3-3 1,7 1 3-16,5-1-1 0,5 1 0 16,7 1 3-16,5-2-6 15,8-1 6-15,3-1-4 16,0-4 1-16,8 2 4 16,14 3-1-16,8-2 0 15,9 1-1-15,16-6 2 16,9-5-3-16,11-5 1 15,7-5 2-15,6-5-4 16,9-6 3-16,0-6 1 16,3-10 0-16,-6-7 0 0,3-2 0 15,1-3 0 1,2-15 1-16,2-5 1 0,5-7-2 16,-1-8 4-16,-1-11-3 15,-4-9 2-15,-7-7-1 16,-12-5-2-16,-9-4 3 15,-13 1 1-15,-20 1 0 16,-13 0 0-16,-18 3 4 16,-9-5-2-16,-12-5 1 15,-24-6-4-15,-19-2-2 16,-14 5 0-16,-11 13 2 16,-8 19-3-16,-9 15-2 15,-8 17-11-15,1 18-6 16,7 3-32-16,0 31-45 15,-6 8-170-15</inkml:trace>
  <inkml:trace contextRef="#ctx0" brushRef="#br0" timeOffset="23771.8882">12493 8929 14 0,'-10'7'29'0,"4"-7"-24"16,6 0 5-16,0 0 3 16,0 0 2-16,9 0 12 15,4 0 3-15,8 0-5 16,-2 3 5-16,10-2-5 15,4 1-7-15,2-1-3 16,8-1-2-16,4 0-1 16,5 0 1-16,8 0 5 15,7-1-5-15,8-5-4 16,13 1-4-16,3-4-4 16,10 1-1-16,6 1 0 15,10 1-3-15,-1 2-4 16,-2 0-4-16,-7 4-11 0,-19 0-46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7-01T12:38:06.2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2267 8500 243 0,'-16'10'35'0,"1"-7"-14"16,11-3-5-16,4 0-3 15,0 0 6-15,0 0-2 16,0 0 2-16,0 0-9 15,0 0 0-15,0 0-2 16,0 0-1-16,0 0-3 16,0 0-1-16,0 0-1 15,7 0-2-15,14-9 0 16,12-5 2-16,13-2-2 16,9-7 2-16,11-3-2 0,1-4 0 15,9-6 3-15,3-1-2 16,9-2 0-16,6-1 1 15,5-3-2-15,-2 0 0 16,-6 1-1-16,0-2 1 16,-2 2 0-16,-2-2 0 15,-11 4 0-15,-3-2-1 16,-12 6 2-16,-13 3-2 16,-5 8 1-16,-12 6-2 15,-14 8-1-15,-7 7-3 16,-10 3-3-16,0 1-5 15,0 0-8-15,-10 0-76 16</inkml:trace>
  <inkml:trace contextRef="#ctx0" brushRef="#br0" timeOffset="328.0447">2745 7823 315 0,'-8'0'11'0,"8"3"-11"15,0 7-2-15,2 17-9 16,20 16 11-16,14 21 9 16,9 11-3-16,7 5-1 0,3 5 2 15,0-3-5-15,-4 1 1 16,-3-7-1-16,-5-3 0 15,0-7 4-15,-7-6-6 16,0-9 0-16,-8-10-1 16,-4-6 0-16,-6-14-2 15,-6-4-1-15,-6-11-4 16,-3-2-11-16,-3-4-25 16,0-4-8-16,-24-20-141 15</inkml:trace>
  <inkml:trace contextRef="#ctx0" brushRef="#br0" timeOffset="786.8624">2667 7974 275 0,'0'-14'19'16,"0"-1"-16"-16,15-8-3 15,15-4 5-15,16-5 2 16,15-4-3-16,11-3 3 16,10 1 1-16,2-1-2 15,-2 10-5-15,-2 2 4 16,1 3 0-16,1 4-3 16,-1 4 1-16,-4-3 0 0,-2 2 1 15,-1 3-1-15,-5-2 0 16,-5 4 1-16,-6 1-2 15,-9 2 1-15,-8 2 1 16,-13 4 1-16,-10 2-1 16,-8 1-4-16,-8 0 0 15,-2 0 0-15,0 0 7 16,0 0 6-16,0 21 1 16,-18 18-3-16,-13 18-2 15,-11 15-7-15,-10 7 0 16,-11 7-2-16,-1 9 0 15,-8 2-2-15,1 6-2 16,-1 7-6-16,3-4-16 0,2-6-18 16,6-4-48-16,1-13-74 15</inkml:trace>
  <inkml:trace contextRef="#ctx0" brushRef="#br0" timeOffset="3066.3075">1417 10597 163 0,'-9'2'55'0,"6"-2"-18"16,3 0-3-16,0 0-5 15,0 0-13-15,0 0-9 16,0 0-1-16,0 0-3 16,3-7 2-16,18-10 3 15,12-10 6-15,13-6-4 16,9-3-5-16,5 2-1 16,-2-1-4-16,-4 2 1 15,-8 3 1-15,-4 9-2 16,-8 6 0-16,-10 5-3 15,-6 10 1-15,-8 0-6 16,-2 0-5-16,-5 18 13 0,4 16 6 16,-7 18 4-16,0 15-5 15,-7 6-3-15,-8 3-2 16,-3-1 1-16,0-4 3 16,-1-5-4-16,2 0 1 15,4-8 1-15,5-10-2 16,4-16 4-16,2-15-4 15,2-8 0-15,0-8 0 16,0-1-4-16,0 3-3 16,0-3 6-16,14 0 1 15,8-7 5-15,5-17 1 16,9-14-3-16,1-3 0 0,-1-8 2 16,4-8-3-1,-7-1-2-15,-2-1 0 0,-5-7 1 16,1 2 0-16,-5 2-1 15,3 9 0-15,-8 13 0 16,-1 10 0-16,-5 11 0 16,-7 12 0-16,-2 1 1 15,-2 6-1-15,0 0 0 16,4 0 0-16,-4 0 0 16,0 0-4-16,0 0-4 15,3 6-4-15,3 13 12 16,3 11 3-16,4 4 0 15,1 2-1-15,2-3-2 16,4-3 0-16,-1-5 0 16,2-4-2-16,-6-5 1 0,1-6-3 15,-1-6 4-15,-1-4 0 16,-1 0 3-16,-1 0-3 16,1 0 4-16,-2-10-4 15,-2 0 2-15,1 0 1 16,-7-1 1-16,0-7-1 15,-1-2 1-15,-2-3 0 16,0-1-1-16,0 2-3 16,-11 1 6-16,-2-2-6 15,1 3 0-15,-3 0 3 0,3 5-2 16,-1 1-1 0,5 4 1-16,-1 3 1 0,3 1 0 15,0 2-2-15,-4-2 1 16,4 2-2-16,0-2 1 15,0 2 0-15,-3 4 0 16,0-3 0-16,3 0-1 16,-3 2-2-16,-4-2 1 15,2 3 1-15,-5 0 1 16,5 0-1-16,-2 0 1 16,-2 0 0-16,3 3-1 15,0 4 0-15,0 0-3 16,-1 0 3-16,1 3 0 15,3-3-2-15,-3 2 0 16,3-5 2-16,3 3 0 0,0-1-4 16,3-1-6-16,-1 4-9 15,2 1-10-15,2-2-16 16,0 2-34-16,0-6-43 16</inkml:trace>
  <inkml:trace contextRef="#ctx0" brushRef="#br0" timeOffset="6922.2442">2569 10067 119 0,'0'0'50'0,"0"0"-23"16,0 0 5-16,0 0 0 15,0 0-11-15,0 0-3 16,0 0-4-16,0 0-2 16,0 0-3-16,0 0 4 0,0 0 0 15,0 0-1-15,0 0-4 16,0 0-2-16,0 0 0 16,0 0-5-16,0 0 2 15,0 0-3-15,0 12 3 16,7 5 1-16,-4 3 3 15,5 0-4-15,-4 0 2 16,1-8 2-16,-2 2-1 16,1-4-6-16,-1 3 5 15,0 0 0-15,3 4-2 16,3 2 5-16,-1 1-2 16,2 6-1-16,-4-5-4 0,3 1 3 15,4 2-3-15,-2-1 3 16,-1-1-3-16,2 1 0 15,-3-3 2-15,-3-3-2 16,6-3 0-16,-6-1 2 16,-3-4-2-16,3 4 0 15,-3-3 2-15,0-2-1 16,0 2 0-16,1 0-1 16,-1 0-1-16,0-4 2 15,0 1-1-15,-1-4-2 16,-2-1 2-16,0 0-1 15,0-1 0-15,0 1 0 16,0-2 1-16,0 0-1 0,0 0 1 16,0 0-2-16,0 0 2 15,0 0-2-15,0 0 1 16,0 0 0-16,0 0 2 16,0 0-2-16,0 0 1 15,0 0 0-15,0 0-1 16,0 0 0-16,0 0 1 15,0 0-1-15,0 0 1 16,0 0 0-16,0 0 0 16,0 0-1-16,0 0 0 15,0 0 2-15,0 0-1 16,0 0 0-16,0 0 0 0,0 0-1 16,0 0 1-16,0 0 1 15,0 0-2-15,0 0 0 16,0 0 0-16,0 0 1 15,0 0-1-15,0 0 0 16,0 0 0-16,0 0 0 16,0 0 1-16,0 0-1 15,0 0 1-15,0 0-1 16,0 0 0-16,0 0 0 16,0 0 0-16,0 0 0 15,0 0 0-15,0 0 0 16,0 0 0-16,0 0-1 15,0 0 1-15,0 0 0 0,0 0 1 16,0 0-1-16,0 0 0 16,0 0 1-16,0 0-1 15,0 0 0-15,0 0 0 16,0 0 0-16,0 0 0 16,0 0-1-16,0 0 1 15,0 0 0-15,0 0 0 16,0 0 0-16,0 0 1 15,0 0-2-15,0 0 1 16,0 0 0-16,0 0 0 16,0 0 0-16,0 0 0 15,0 0 0-15,0 0 0 16,0 0 0-16,0 0 0 16,0 0 0-16,0 0-1 0,0 0 1 15,0 0-1-15,0 0 2 16,0 0-1-16,0 0 0 15,0 0 1-15,0 0-1 16,0 0 0-16,0 0 0 16,0 0 0-16,0 0 0 15,0 0 0-15,0 0 0 16,0 0 0-16,0 0-1 16,0 0 1-16,0 0 0 15,0 0 0-15,0 0 0 16,0 0 0-16,0 0 0 15,0 0 0-15,0 0 0 16,0 0 0-16,0 0 0 0,0 0-1 16,0 0 1-16,0 0 0 15,0 0 0-15,0 0 0 16,0 0 1-16,0 0-1 16,0 0 0-16,0 0 0 15,0 0 0-15,0 0 0 16,0 0 0-16,0 0 0 15,0 0 0-15,0 0 0 16,0 0 0-16,0 0 0 16,0 0 0-16,0 0 0 15,0 0 0-15,0 0 0 16,0 0 0-16,0 0-1 0,0 0 2 16,0 0-1-16,0 0 0 15,0 0 0-15,0 0-1 16,0 0 1-16,0 0 0 15,0 0-1-15,0 0 1 16,0 0 1-16,0 0-1 16,0 0 0-16,0 0 0 15,0 0 1-15,0 0-1 16,0 0 0-16,0 0 0 16,0 0 1-16,0 0-1 15,0 0 1-15,0 0 2 16,0 0-2-16,0 0 1 15,0 0-2-15,0 0 0 16,0 0 0-16,0 0 0 16,0 0 0-16,0 0 0 0,0 0-1 15,0 0 1-15,0 0 0 16,0 0 0-16,0 0 0 16,0 0 0-16,0 0 0 15,0 0 0-15,0 0 0 16,0 0 0-16,0 0-1 15,0 0 1-15,0 0 0 16,0 0-1-16,0 0 1 16,0 0 0-16,0 0-3 15,0 0 3-15,0 0-2 0,0 0 1 16,0 0 1 0,0 0-1-16,0 0 1 0,0 0 0 15,0 0 0-15,0 0 1 16,0 0 0-16,0 0-1 15,0 0 1-15,0 0 0 16,0 0 0-16,0 0 2 16,0 0-3-16,0 0 2 15,0 0-1-15,0 0-1 16,0 0 1-16,0 0-1 16,0 0-1-16,0 0 1 15,0 0 0-15,0 0 0 16,0 0 0-16,0 0 0 15,0 0 0-15,0 0 0 16,0 0 0-16,0 0 0 0,0 0 0 16,0 0 0-16,0 0 0 15,0 0 0-15,0 0 0 16,0 0 0-16,0 0 0 16,0 0 0-16,0 0 0 15,0 0 0-15,0 0 0 16,0 0-1-16,0 0 1 15,0 0 0-15,0 0 0 16,0 0 0-16,0 0 0 16,0 0 0-16,0 0 0 15,0 0 0-15,0 0-1 16,0 0 1-16,0 0 0 0,0 0 0 16,0 0-1-16,0 0 1 15,0 0 0-15,0 0-1 16,0 0 1-16,0 0-2 15,0 0 2-15,0 0 0 16,0 0 0-16,0 0-1 16,0 0 1-16,0 0-1 15,0 0 1-15,0 0 0 16,0 0 0-16,0 0 1 16,0 0-1-16,0 0 0 15,0 0-1-15,0 0 1 16,0 0 0-16,0 0 0 15,0 0 0-15,0 0 0 0,0 0 0 16,0 0 0 0,0 0 0-16,0 0-1 0,0 0 1 15,0 0 0-15,0 0 1 16,0 0-1-16,0 0 0 16,0 0 0-16,0 0 0 15,0 0 0-15,0 0-1 16,0 0 1-16,0 0 0 15,0 0-1-15,0 0 1 16,0 0-1-16,0 0 1 16,0 0-1-16,0 0 1 15,0 0-1-15,0 0 1 16,0 0 2-16,0 0-2 16,0 0 0-16,0 0-1 0,0 0 1 15,0 0 0-15,0 0 0 16,0 0 0-16,0 0 0 15,0 0 0-15,0 0 0 16,0 0 0-16,0 0 0 16,0 0 0-16,0 0-1 15,0 0 1-15,0 0 0 16,0 0 1-16,0 0-1 16,0 0 0-16,0 0-1 15,0 0 1-15,0 0 0 16,0 0-1-16,0 0 1 15,0 0 0-15,0 0 0 16,0 0 0-16,0 0 0 0,0 0-1 16,0 0 2-16,0 0-1 15,0 0 0-15,0 0 0 16,0 0 0-16,0 0-1 16,0 0 1-16,0 0 0 15,0 0 0-15,0 0 0 16,0 0 0-16,0 0 0 15,0 0-1-15,0 0 1 16,0 0 0-16,0 0 0 16,0 0 0-16,0 0-1 15,0 0 1-15,0 0 0 16,0 0-2-16,0 0 2 0,0 0 0 16,0 0 0-16,0 0 0 15,0 0 0-15,0 0 0 16,0 0 0-16,0 0-1 15,0 0 1-15,0 0 0 16,0 0 0-16,0 0-1 16,0 0 1-16,0 0-2 15,0 0 2-15,0 0 0 16,0 0-1-16,0 0 0 16,0 0 0-16,1 0 0 15,-1 0 0-15,0 0 0 16,0 0-2-16,0 0 2 15,0 0 1-15,0 0-2 0,0 0 1 16,0 0 0 0,0 0-1-16,0 0 2 0,0 0-1 15,0 0 0-15,0 0 1 16,0 0 0-16,0 0 0 16,0 0-2-16,0 0 2 15,0 0 0-15,0 0 0 16,0 0 0-16,0 0 0 15,0 0 2-15,0 0-2 16,0 0-2-16,0 0 2 16,0 0 0-16,0 0 0 15,2 0-1-15,-2 0-1 16,0 0 1-16,0 0 0 16,0 0-1-16,0 0 1 0,0 0-4 15,0 0 4-15,0 0-2 16,0 0-1-16,0 0 2 15,0 0-6-15,0 0-2 16,0 0 2-16,0 0 5 16,0 0-1-16,0 0 1 15,0 0 3-15,0 0 0 16,0 0 0-16,0 0 1 16,0 0-1-16,0 0-1 15,0 0 1-15,0 0 1 16,0 0-1-16,0 0 0 15,0 0 0-15,0 0 0 16,0 0 0-16,0 0 0 0,0 0 0 16,0 0 0-16,0 0 0 15,0 0 0-15,0 0 0 16,0 0 0-16,0 0 0 16,0 0-1-16,0 0 1 15,0 0 0-15,0 0-1 16,0 0-1-16,0 0 1 15,0 0 0-15,0 0-5 16,1 0-1-16,1 0-6 16,-2 0-15-16,3 0-16 15,0 0-22-15,0-3-46 16</inkml:trace>
  <inkml:trace contextRef="#ctx0" brushRef="#br0" timeOffset="8159.3047">2939 9818 54 0,'-3'0'19'0,"0"-3"-7"15,0 3 3-15,3 0 6 16,0 0-8-16,0 0-2 0,0 0-3 16,0 0 1-16,-3 0 1 15,3 0 7-15,0 0 1 16,0 0 0-16,0 0-1 16,0 0-3-16,0 0-1 15,0 0-1-15,0 0-1 16,0 0 3-16,0 0-4 15,0 0-2-15,0 0-1 16,0 0 0-16,0 0 1 16,0 0 0-16,0 0 1 15,0 0 0-15,0 0-1 16,0 0-2-16,0 0 2 0,0 0-5 16,0 0 5-16,0 0-2 15,0 0 0-15,0 0 0 16,0 0-2-16,0 0-2 15,0 0 1-15,0 0 0 16,0 16-3-16,0 5 3 16,0 5-2-16,-3 0 1 15,3 4 0-15,0-3-2 16,0 2 1-16,0-2 1 16,0-4-2-16,0-6 1 15,0-5-1-15,0-5 0 16,3 0 0-16,0-4 0 15,0 3 1-15,-3-5-1 16,3 1 0-16,4-1-1 16,4 2 1-16,2 1 0 0,5-1 1 15,1 0-1-15,1 3 1 16,5-2-1-16,-1 3 0 16,4 2 0-16,-5-1 0 15,2 2 0-15,-1-1 0 16,1 3 1-16,-1-1 1 15,-4 2-1-15,-1 1 0 16,-7-1 0-16,3-3-1 16,-6-1 2-16,-3 1-2 15,-3 3 2-15,-3 1 4 16,0 5-1-16,-3 2 1 0,-9 4-4 16,-9-1-2-16,-4 3 2 15,-1-2-2-15,-9-1 0 16,-3 3-3-16,-2 1 1 15,-6-1 0-15,1-4-6 16,-1-2-7-16,4-8-10 16,0-6-46-16,-1-7-100 15</inkml:trace>
  <inkml:trace contextRef="#ctx0" brushRef="#br0" timeOffset="8399.2407">2991 9697 402 0,'8'-4'0'15,"5"-9"2"-15,8-8-2 16,13-7 4-16,8-6-4 15,10-3-1-15,2 2-5 16,1 2-20-16,-3 5-61 16,-10 3-195-16</inkml:trace>
  <inkml:trace contextRef="#ctx0" brushRef="#br0" timeOffset="8722.5331">1760 12210 75 0,'0'0'262'0,"30"-7"-249"16,39-36-13-16,29-30 21 16,30-32-4-16,26-34 0 15,19-23-3-15,24-23-4 16,18-17-1-16,12-8-7 16,1-2-2-16,-13 14-8 15,-30 23-25-15,-34 19-215 16</inkml:trace>
  <inkml:trace contextRef="#ctx0" brushRef="#br0" timeOffset="12640.6504">5654 11083 52 0,'-70'162'9'0,"0"-3"-9"16,-9-1-28-16,1-6 28 15,1-13 34-15,5-7-15 16,11-20-10-16,0-6-5 15,-8-10-4-15,-1-10 0 16,-9-7-23-16,-6-6-20 16</inkml:trace>
  <inkml:trace contextRef="#ctx0" brushRef="#br0" timeOffset="13475.1041">1532 13607 305 0,'0'-7'43'0,"-24"7"-36"15,-6 0 11-15,8 0 17 0,1 0-9 16,0 0-3-16,0 10-10 16,3 0 1-16,-1 0-8 15,-2 4 4-15,3 8-1 16,-4 11-8-16,-2 8-1 16,6 8 1-16,0 3 0 15,6-2-1-15,7-1-1 16,4-2 0-16,1-1 1 15,0-3-3-15,12-4 1 16,9-9 2-16,3-6-6 16,9-9 4-16,4-4 1 15,0-5 0-15,5-6 1 16,4-3 0-16,5-16 0 0,4-11-4 16,-1-7-8-16,-6-5-32 15,-4-2-56-15,-14 2-131 16</inkml:trace>
  <inkml:trace contextRef="#ctx0" brushRef="#br0" timeOffset="13977.253">1751 13221 334 0,'0'0'15'16,"0"0"-9"-16,0 0 7 16,0 16-12-16,8 17 0 15,8 11 6-15,2 11-4 16,3-2-3-16,4 7 1 16,5 3-1-16,6 6 5 15,1 3 0-15,-1 4-3 16,0-9-1-16,-6-8-1 15,-5-13 0-15,-6-9 2 16,-5-11-2-16,-8-14 0 16,1-7-4-16,-7-5 3 15,0 0-1-15,0-3-2 16,0-18 4-16,0-16 1 16,-7-11 0-16,1-2 0 0,3 11 0 15,0 12-1-15,3 7 3 16,0 9-2-16,0 1-1 15,6 5 0-15,7 1 0 16,4 4-1-16,2 0 2 16,6 0-1-16,2 11 3 15,-1 1-2-15,-1 4 5 16,2-5-5-16,-2 2 0 16,-1-3-1-16,-3-3-4 15,-3-4-9-15,-3-3-21 16,-2 0-82-16</inkml:trace>
  <inkml:trace contextRef="#ctx0" brushRef="#br0" timeOffset="14524.3432">2557 13419 339 0,'-12'-10'29'0,"-9"-6"-19"15,0-4 31-15,0-1-22 16,-6-2-14-16,-1 8 1 16,3 5-1-16,-2 10 3 15,5 0 3-15,2 8-7 16,1 22-4-16,2 14 0 0,7 9 0 16,4 2 1-16,3-1-3 15,3-8 1-15,6-3 1 16,13-9 0-16,1-9 0 15,2-12-1-15,2-6 0 16,1-7-2-16,2-3 2 16,1-21-3-16,1-13 4 15,5-12 0-15,-3-10 2 16,-8-1-2-16,-1 8-8 16,-7 10 8-16,-6 18-2 15,-3 11 2-15,-6 9 0 16,0 4-3-16,0 0 2 0,3 0-2 15,3 7 3-15,4 3 4 16,1 7-1-16,4-2-3 16,1 2 5-16,2 0-3 15,-3-1 1-15,7-5-2 16,-5 2 1-16,-1-1 2 16,-1 1-3-16,0 1-1 15,-3 3 0-15,-4 3-1 16,-1 3-5-16,-3-1-10 15,-2-1-25-15,-2-8-26 16,0-3-22-16,0-7-14 16,0-3-45-16</inkml:trace>
  <inkml:trace contextRef="#ctx0" brushRef="#br0" timeOffset="14974.1754">2803 13201 38 0,'0'0'249'16,"0"0"-238"-16,0 0 9 15,0 0 6-15,3 0-16 16,3 3-1-16,10 11 9 16,1 2-3-16,2 3-10 15,-1-2-2-15,-3 0-3 16,0 0 0-16,-3-5 1 15,0 1-1-15,1 1 3 0,-4-4-3 16,-1-1-3-16,-5-5 3 16,1 2 2-16,-4-5-2 15,3-1 1-15,-3 0-1 16,0 0 2-16,0 0 0 16,0 0-1-16,0 0 7 15,0-4-3-15,-7-9-5 16,-7-7 1-16,-5-4 1 15,4-5 6-15,-3 0 2 16,3 3 0-16,0-1 1 16,0 4 2-16,5-1-11 15,4 2-1-15,3 2-2 16,3 3-1-16,0-3-2 0,0 6 0 16,0-4-14-16,0 4-8 15,13-2-40-15,1 6-79 16</inkml:trace>
  <inkml:trace contextRef="#ctx0" brushRef="#br0" timeOffset="15512.3339">3052 12656 292 0,'-1'0'38'0,"1"0"-21"16,0 0 9-16,0 0-7 16,1 17-18-16,14 15 11 15,6 11 5-15,6 6-5 16,0 8-1-16,1-1-2 16,2-2-1-16,-5-5-5 15,-5-7-3-15,-1-5 0 16,-4-4-2-16,-6-11-5 15,-6-8-10-15,-3-8-21 0,0-6-26 16,0-3-82-16</inkml:trace>
  <inkml:trace contextRef="#ctx0" brushRef="#br0" timeOffset="15889.0802">2954 12607 275 0,'0'0'30'0,"0"0"-17"16,0 0 2-16,0-2-7 16,7 0 4-16,8-4 3 15,8 5 0-15,-1-2-5 0,-3 3-1 16,-1 0 1-16,-3 3-3 16,-3 8 0-16,-4 4-1 15,-3 5 0-15,-5 1 2 16,0 5-6-16,0 0 3 15,0-3-4-15,0 0 0 16,-1-6 1-16,-2-4-2 16,3-3 0-16,0-4 0 15,0 1-1-15,0-3-2 16,12 2 0-16,3-3 3 16,9 1 4-16,4-1 0 15,2 1-3-15,1-4-1 16,-1 3 0-16,0-3 0 15,0 0-9-15,-5 0-14 0,-1-13-21 16,-6-4-118-16</inkml:trace>
  <inkml:trace contextRef="#ctx0" brushRef="#br0" timeOffset="16145.4342">3437 12322 7 0,'0'0'243'0,"3"3"-232"16,6 18 11-16,-3 8 29 15,2 8-24-15,0 2-5 16,-3 4-9-16,1 0 0 0,0 0-4 16,-3-1-5-16,-3-2 1 15,0-1-2-15,0-5-3 16,0-1-1-16,0-10-3 15,-3-3-11-15,0-10-8 16,-3-7-24-16,3-3-75 16</inkml:trace>
  <inkml:trace contextRef="#ctx0" brushRef="#br0" timeOffset="16466.0945">3407 12398 157 0,'0'0'42'0,"0"0"-31"0,0 0 19 16,15 13-1-16,12 6 6 16,0 5-4-16,6 6-5 15,1 0-6-15,-1 2-1 16,0-5-9-16,-2-3-3 16,2-5-3-16,-5-6 2 15,-4-3-3-15,-2-4-3 16,-5-5 4-16,-7-1-4 15,-4 0 2-15,-3 0 1 16,-3 0 11-16,0-17 22 16,0-9-11-16,-9-10-21 15,-1 2-2-15,-2 2-2 0,-1 5-3 16,-1 4-6-16,5 4-10 16,-1 2-36-16,4 4-49 15,3 3-82-15</inkml:trace>
  <inkml:trace contextRef="#ctx0" brushRef="#br0" timeOffset="16758.6324">3761 12260 223 0,'0'0'61'0,"0"0"-14"0,0 0 1 16,0 0-17-16,0 12-18 15,0 11-9-15,6 8 0 16,1 8-3-16,-1 4 3 16,3 3-4-16,-3 4 2 15,3 6-1-15,-6-4-1 16,-3-2-5-16,0-9-4 15,0-9-16-15,0-12-50 16,0-17-124-16</inkml:trace>
  <inkml:trace contextRef="#ctx0" brushRef="#br0" timeOffset="17058.7111">3734 12247 198 0,'0'0'112'16,"0"0"-105"-16,0 3-2 16,6 13 4-16,9 7 12 15,7 4-9-15,5 3-1 16,-3 2 5-16,3-2-4 16,-3-3 1-16,-2-5-7 15,1-5 2-15,-4-7-4 0,0-3-1 16,-1-7 0-16,-3 0-3 15,-3 0 0-15,-3 0-3 16,0-10-4-16,-3-10 2 16,-3-4 5-16,0-2-8 15,-3-4-39-15,0 7-33 16,0 4-167-16</inkml:trace>
  <inkml:trace contextRef="#ctx0" brushRef="#br0" timeOffset="17949.859">4198 12131 327 0,'-6'-4'45'16,"-6"-3"-10"-16,-4-2 11 15,-8 2-24-15,-6-3-13 16,-4 1-5-16,-8 2 1 15,0 0 2-15,-4 1-2 16,-6 2 3-16,-5 1 1 16,-10 3-5-16,-5 0-1 15,-8 0 1-15,-4 0 0 16,-7 6-2-16,-9 8-1 16,-12 9-1-16,-7 10 0 15,-11 4 3-15,0 9-3 16,-4 3 1-16,1 4-1 0,6 3 0 15,-4 6 1-15,-3 5-1 16,1 2 0-16,-7 3-5 16,4 1 5-16,3 3 0 15,12 3 0-15,8 5 2 16,13-5-4-16,12 0 1 16,6 4 1-16,12 2-3 15,7-2 3-15,8-1 3 16,10-6-3-16,5 4 0 15,7 2-1-15,5 1-1 16,10 2 2-16,3-2 0 16,9 1 1-16,6-5-1 15,0-7-4-15,12-9 2 16,9-7 2-16,6 0-7 0,4-7 4 16,11-5-1-16,1-8 0 15,5 0 3-15,7-7-1 16,6-2 1-16,8-7-1 15,11-3 4-15,8-7-3 16,14-7 3-16,17-3-2 16,8-10 1-16,13-13-1 15,2-11-1-15,1-5-1 16,5-14 2-16,-3-6 1 16,7-11 2-16,2-5-2 15,-2-8-1-15,-3 0-3 16,-12-6 1-16,-16 0-4 15,-15-3 2-15,-9 2-2 0,-12-2 5 16,-3-4 0-16,-9 3 1 16,-10-2-5-16,-8 2 0 15,-10-6 1-15,-4-1 4 16,-8-7 4-16,-3 4 1 16,-9 4-3-16,-3 9 2 15,-6 5-2-15,-2 5 1 16,-7 1 1-16,-3 0-2 15,0 6 3-15,0 6-5 16,-10-1 0-16,-8 9-2 16,-3-2-3-16,-1 6-6 15,-1-1-3-15,1 2-14 0,4 2-8 16,-3 8-3-16,3 5-25 16,-7 3-119-16</inkml:trace>
  <inkml:trace contextRef="#ctx0" brushRef="#br0" timeOffset="67111.8706">3554 1263 254 0,'0'0'15'0,"1"0"-10"16,-1 0 4-16,0-2 2 0,3 0-3 16,1-8 0-16,1 0-1 15,-2 1 4-15,0 2 1 16,0 5 1-16,-3 2 5 16,0 0 0-16,0 0-5 15,0 0-4-15,0 5-3 16,0 13-3-16,0 4 6 15,0 3-6-15,0 0 1 16,0 1-2-16,0 1 0 16,0-4 1-16,0 0-1 15,0-2-1-15,-3 3 0 16,3-1-1-16,0-5 0 16,0-2 0-16,0-5 0 15,0-7 0-15,0-1 0 16,0-1 0-16,0-2 0 0,0 0 0 15,0 0 0-15,0 1 1 16,0 0-1-16,6 4 1 16,7 0-1-16,2 2 3 15,3 0-3-15,2 1 0 16,-1 1 0-16,3-2 2 16,5 0-2-16,-3-1 3 15,6 0-2-15,0-2 3 16,4-1-2-16,-1 0 2 15,4-1 2-15,-1 3-3 0,4-1 0 16,1-1 3 0,5 2 1-16,3-2-1 0,2 1-1 15,4-2 1-15,0-1 0 16,0-1-4-16,-7 0 1 16,4 0 0-16,-2 0-2 15,0 0 0-15,4 0 2 16,-3-1 1-16,4-2-2 15,-3-1-2-15,0 2 4 16,-1 0-4-16,-5-1 1 16,-1 1-1-16,1 1 1 15,-4-2-1-15,0 3 1 16,1-1-2-16,-4 1 2 16,-3-2 0-16,2 2 0 15,-5 0 0-15,0 0-1 0,0 0 0 16,3 0 0-16,-2 0 0 15,2 0 0-15,0 0 1 16,4 0 1-16,-1 0-1 16,-2 0-1-16,6 0 0 15,-4 0 1-15,0 0-1 16,3 0 1-16,4 0 0 16,-1 0-1-16,10 0 0 15,0 0 1-15,8 0 0 16,4 0 2-16,2 0 1 15,-1 0-3-15,4 0 3 16,1 0-3-16,0 0 3 0,-3 0 0 16,2 0-1-16,-1 0-1 15,4 0 3-15,-3 0-3 16,2 0-1-16,-2 0 0 16,-2 0-1-16,0 0 0 15,3 0 0-15,-1 5 0 16,-4-1 0-16,1 0 0 15,-5-1 0-15,-1-1 0 16,-2 1 0-16,0 0 1 16,-1 0 0-16,-5 0-1 15,-4-2 1-15,-2 2 1 16,3-2-2-16,-1 2 0 16,1 1 0-16,-4-1 1 0,6 1-1 15,-5-4 0-15,-1 2-1 16,4-2 2-16,3 0-1 15,0 0 2-15,3 0-2 16,-2 0 1-16,-1 0-1 16,-3 0 0-16,-4 0 0 15,1 0 0-15,0 0 0 16,-4 0 0-16,4 0 1 16,-1 0-1-16,1 0 0 15,-4 0 0-15,1 0 1 16,-1 0 0-16,-2 0-1 15,5 0 0-15,1 0 3 0,2 0-2 16,6 0 0 0,1 0-1-16,3 0 0 0,-2-5 0 15,6 0 0-15,2-2 1 16,3 0-1-16,-3 0 0 16,-1 1 2-16,1-1-2 15,-4 3 0-15,4-2-1 16,2 1 1-16,5-2 1 15,-2-2-1-15,5-2 1 16,4-1-1-16,4-2 1 16,6 0-1-16,-3-1 2 15,-6 2-2-15,-3-1 0 16,0 4 0-16,-7 1 0 16,-2 4 0-16,-9-1 0 15,-1 1-2-15,-2 0 2 0,-6 0 1 16,0 2-1-16,-4 0 0 15,-2 1 0-15,-4 0 0 16,0-1 0-16,1-1 1 16,-4 4-1-16,-3-3 0 15,-1 2 1-15,4 1-1 16,-3 0 1-16,0 0-1 16,-4 0 0-16,3 0 0 15,-2 0 0-15,0 0 0 16,-2 1-1-16,5 2 1 0,-6 0 0 15,2 0 0-15,4 1 0 16,0 2-1-16,0-2 1 16,3 1 0-16,-1 2 0 15,4-1 0-15,-3 1-1 16,0-2 1-16,-2 1 0 16,2 3 1-16,0-1-1 15,7 1-1-15,-1 1 1 16,-1-2 0-16,9-1 1 15,-1 2-1-15,0-4 0 16,-1 1 1-16,-2-4-1 16,-1 4 0-16,1-2 1 15,-4 1-1-15,4-1 1 16,-4 0 0-16,4-1-1 16,-3 1 0-16,-4-2-1 0,3-1 1 15,-5 1 0-15,-1 0-2 16,0 1 1-16,-2 2 1 15,1-1 0-15,-3 0 0 16,1-1-1-16,-8-2 1 16,2 4 1-16,-3-1-1 15,-6 1-2-15,3 1 2 16,-2-2 1-16,-1 2-1 16,-3-2-1-16,-1 0 1 15,2 2 0-15,0-1 0 16,2 0 0-16,0 2 0 15,0-1-1-15,4-1 1 0,-1 1 0 16,0-2 0 0,3 0 0-16,-2-2 1 0,2-2-1 15,1 0 1-15,-1 0-1 16,-6 0-1-16,3 0 1 16,-7 0 0-16,2 0 0 15,-3 0 0-15,-1 0 0 16,3 0 0-16,-6 0 1 15,4 0-1-15,-2 0 1 16,-4 0-1-16,0 0 0 16,-4 0 0-16,4 0 0 15,-3 0 0-15,2 0 0 16,0-2 0-16,-2 2 1 16,3 0-2-16,0 0 2 15,-1 0-1-15,-2-1 0 0,-1 1 0 16,-6 0 0-16,3 0 2 15,-3 0-2-15,0-1 0 16,0 1 1-16,0 0-1 16,0-2 1-16,0 2-1 15,0 0 0-15,0 0 0 16,0-1 1-16,0-1 0 16,0 1-1-16,3-5 1 15,0-2-1-15,3-7 0 16,3 0 1-16,-3-2-2 15,0 2 2-15,-3-1-1 16,0-5 0-16,0-3 0 0,0-4 0 16,2 1 0-16,-3 4 0 15,-2 1 0-15,1 2-1 16,-1 2 1-16,0-2 0 16,0 1 0-16,0 1 0 15,0 0 0-15,0-2 0 16,0 0 0-16,0 3 0 15,0 3 0-15,0 0 0 16,0 3 1-16,0-2-1 16,0 0-1-16,0-1 1 15,0-3 0-15,2 3 0 16,2 3 0-16,0 0 0 16,-1 5 0-16,0-1 0 0,-3 4 0 15,0 0 1 1,0 2-1-16,0 1 0 0,0 0-1 15,0 0 2-15,0 0-1 16,0 0 0-16,0 0-1 16,0 0 1-16,0 0 0 15,0 0 0-15,0 0-1 16,0 0 1-16,0 0-1 16,0 0-1-16,0 0-1 15,0 7-1-15,0 9 4 16,-6 6 0-16,-2 5 0 15,-2 4 0-15,1 0 0 0,3 0-1 16,-6 0 2-16,0-3-2 16,3 3 2-16,-4-1-1 15,4-2 0-15,1-3 0 16,2-3 0-16,0-5 0 16,3-3 0-16,2-1-1 15,1-4 1-15,0 1 0 16,0-1 0-16,0-5 0 15,0-3-1-15,0 2 1 16,0-3-1-16,0 2 0 16,0-2 0-16,0 1 1 15,0 2 0-15,0 0-1 16,0 1 1-16,0 0 1 16,0 0-1-16,0-1-1 15,0-1 1-15,0 1-2 0,0-2 2 16,0-1 0-16,0 1 0 15,0-1-2-15,0 0 1 16,0 0 1-16,0 0 0 16,0 2 0-16,0-2 0 15,0 0-1-15,0 0 1 16,0 0 0-16,0 0 0 16,0 0-1-16,0 0 1 15,0 0-3-15,0 0 3 16,0 0-2-16,0 0 0 15,0 0 2-15,0 0 0 16,0 0-1-16,0 0 1 0,0 0-1 16,0 0-2-16,0 0 1 15,0 0-2-15,0 0 1 16,0 0-2-16,0 0 0 16,0 0-5-16,0 0-4 15,0 0-7-15,0 0-25 16,0 0-37-16,0 0-64 15</inkml:trace>
  <inkml:trace contextRef="#ctx0" brushRef="#br0" timeOffset="68410.1953">14285 1140 93 0,'0'0'31'0,"0"0"-29"15,0 0 19-15,0 0 21 16,0 0-10-16,0 0-12 16,0 0-4-16,0 0-6 15,0 0-1-15,0 0 0 16,0 0 1-16,0 0-2 15,0 0-3-15,-3 10 2 16,0 7 6-16,0 0-1 16,-1 1-3-16,1 1 2 15,0 1-1-15,3 0 0 16,-6 2 1-16,2-3-2 0,3 1-1 16,-1 1-3-1,2-2 1-15,0 2-2 0,0-2-1 16,0 3 2-16,-1-2-1 15,1-1 1-15,-2-1 0 16,2 1 0-16,-1-1-2 16,1-1 0-16,0 1 0 15,0 0 0-15,0 2 0 16,0 0 0-16,0-3-1 16,0 0 1-16,0-3-2 15,0-1 1-15,0 0-2 16,0-1 1-16,0-3 0 15,0-2 0-15,0-1 0 16,0-5 2-16,0 3-3 0,0-1 0 16,0-2 2-16,0 2-2 15,0-3 0-15,0 3 0 16,0-2 0-16,0 1 0 16,0-1 2-16,0-1-2 15,0 0 0-15,0 0 0 16,0 0 1-16,0 0-2 15,0 0 3-15,0 0-4 16,0 0 1-16,0 0 1 16,0 0 1-16,0 0 8 15,1-7-3-15,5-8 1 16,4-6-3-16,3-7-1 16,-4-2-2-16,3-6 0 0,0-2 2 15,-3-1-3-15,0 0 0 16,-2 5 1-16,0 2-1 15,0 5 1-15,2 1 0 16,-6 2 0-16,4-1 0 16,-4 2-1-16,0 3 2 15,-3-1-1-15,0 4 1 16,0 1-2-16,0 1 0 16,0 2 2-16,0 3-1 15,0 0 2-15,0 1-3 16,0 0 1-16,0 3 0 15,0 2-1-15,0 3 0 16,0 1 0-16,0 0 1 0,0 0-1 16,0 0 0-16,0 0-1 15,0 0 1-15,0 0 0 16,0 0 0-16,0 0-1 16,0 0-1-16,0 0 1 15,0 0 0-15,0 0-2 16,0 4 0-16,0 14 0 15,-3 8 3-15,-4 3 0 16,4 2 1-16,-3 2 1 16,3 0-2-16,0 2 2 15,-2-3-2-15,0 0 0 16,1-2-1-16,-3-2 1 16,1-1 1-16,3-1 0 15,-3-7-2-15,3-2 1 0,3-3 0 16,-3-4 0-16,3-1-2 15,-3-5-4-15,3-1 0 16,0 0-12-16,0-3-28 16,0 1-52-16,0-1-149 15</inkml:trace>
  <inkml:trace contextRef="#ctx0" brushRef="#br0" timeOffset="92142.8211">12644 4546 290 0,'6'0'9'16,"-3"0"-9"-16,-3 0 11 15,0 0 16-15,0 0-3 16,0 0-8-16,0 0 1 15,0 0-1-15,0 0 1 16,0 0-4-16,0 0-1 0,0 0-4 16,0-1 0-1,0 1-1-15,0 0-5 0,0 0-1 16,0 0 0-16,3-2 0 16,3 2 0-16,7 0 1 15,7-1-1-15,5 0 4 16,2 1-1-16,-1-3 0 15,6 3-1-15,-2-2 4 16,2 1-1-16,3 1-6 16,1 0 4-16,0 0-4 15,4 0 4-15,-3 0-4 16,-1 0 1-16,0 0-1 16,-3 0 2-16,-1 0-2 15,3 0 0-15,-2 0 0 16,4 0 0-16,0 0 1 0,3 0 2 15,3 0-2-15,-2 0-1 16,1 0 0-16,-6 0 0 16,4 0 1-16,-6 0 0 15,-1 0 2-15,-3 0-3 16,-2 0 0-16,-1 0 1 16,-5-1 0-16,1 1-1 15,-1 0 0-15,-2 0 0 16,-1 0 0-16,5 0 0 15,-5 0 0-15,7 0 0 16,-1 0 1-16,2 0-1 16,-1 0 0-16,3 0 1 0,-5 0 0 15,-3 0-1 1,-1 0 2-16,3 0-2 0,-7 1 0 16,7 2 0-16,-7 0 0 15,7 1 0-15,-1-1 0 16,8 1 0-16,2 3 0 15,6 0 2-15,1 0 0 16,4 2-2-16,-4-2 0 16,3 0 0-16,-2 0 0 15,-1-1 0-15,-1-2 0 16,4 0 1-16,0-1-1 16,0 0-1-16,1-1 1 15,-4-2 1-15,-3 0-1 16,3 0 0-16,-4 0 0 15,4 0 0-15,-3 0 2 0,0 0-2 16,3 0 1-16,-3 0-2 16,2 0 2-16,1-2-1 15,0-1 1-15,-6 1-1 16,-1 1 0-16,-3 1 1 16,-3 0-1-16,3 0 0 15,-5 0 0-15,4 0 1 16,-1 0-1-16,-1 0 0 15,3 0 1-15,-3 0-1 16,0 1 0-16,6-1 0 16,-6 2 1-16,3-1 0 15,1 1-1-15,-4-1-1 0,3 0 0 16,-6 1 1-16,2-1-1 16,0 1 2-16,2-2-1 15,0 0 0-15,-1 0 0 16,3 0-2-16,0 0 2 15,3 0 0-15,-2 0 0 16,-1 0 0-16,3 0 0 16,1 0-1-16,-4 0 1 15,0 0 0-15,-3 0 1 16,-4-2-1-16,-3 1 0 16,-5-1-1-16,-1 2 1 15,-7-1 0-15,0 1 1 16,-2 0-1-16,-1 0 1 0,1 0 0 15,-4 0 3 1,0 0 1-16,0 0 0 0,0 0 3 16,0 0 0-16,0 0-1 15,0 0-1-15,0 0-1 16,0 0 4-16,0 0-1 16,0 0-2-16,0 0 2 15,0 0 0-15,0 0-4 16,0 0 0-16,0 0 1 15,0 0-3-15,0 0 1 16,0 0-1-16,0 0 0 16,0 0-2-16,0 0 2 0,0 0-2 15,0 0 1 1,0 0 2-16,0 0-3 0,0 0 1 16,0 0-1-16,0 0 0 15,0 0 0-15,0 0 0 16,0 0-1-16,0 0 1 15,0 0-1-15,0 0-1 16,4-1 1-16,5 1-1 16,1 0 1-16,9 0 0 15,0 0-2-15,1 0 1 16,3 0 2-16,0 0 0 16,2 1 0-16,1 3 0 15,4 3 0-15,2-3 0 16,-3 2 2-16,0 0-2 15,1-2 0-15,-4 0 3 0,6 2-3 16,4-3 0-16,-2 1 0 16,6 0 1-16,0-1 1 15,-1 1-2-15,2 1-1 16,-1 0 1-16,-8 1-1 16,3-2 1-16,-2 2 0 15,0-1 0-15,-4-1-1 16,4 2-1-16,2-2 2 15,-3 0 0-15,1-1 0 16,-1-1 0-16,-2-2 0 16,-2 0 2-16,2 0-2 15,-5 0 0-15,2 0 0 0,-2 0 0 16,-1 0 0-16,2-5 0 16,-4-2 1-16,-2 2-1 15,-1-2 1-15,1 1-2 16,3 1 2-16,-7-1-1 15,4 0 0-15,-5 2 0 16,-2-3 0-16,-1 4 0 16,3-1 0-16,-6 1 0 15,0 0 1-15,-2 0-1 16,4-1 0-16,-2 4 0 16,-3-1 0-16,2 1 0 15,0-2 0-15,-1 2-1 16,3 0 1-16,-3 0 0 0,-4 0 0 15,3 0-1 1,-3 0 1-16,0 0 0 0,1 0 0 16,1 0 0-16,-2 0 0 15,2 0 1-15,5 0 0 16,-4 0-1-16,7 3 1 16,0 0 0-16,4 0-1 15,-4 0 0-15,1-2 0 16,4 2 0-16,-5-2 2 15,8 1-1-15,3-2-1 16,-4 0 0-16,5 0 2 16,0 0 0-16,0 0-1 0,-4-2 1 15,-1-3-2 1,-6 2 1-16,-2 0 0 0,-1 0-1 16,-8 3 0-16,0 0 0 15,0-1 0-15,0-1 0 16,0 2 0-16,0-1 0 15,0 1 0-15,0-2-1 16,-2 2 1-16,2-1 0 16,0 1 1-16,0-1-1 15,1 1 0-15,3 0 0 16,-1 0-1-16,1 0 1 16,5-2-1-16,0 2 0 15,6 0 1-15,-3 0-1 16,3 0 0-16,-3 0 1 15,2 0 0-15,-1 0 0 0,1 0-1 16,4 0 0-16,-1 0 1 16,5 0 0-16,3 0 0 15,4 2 0-15,-4-1 0 16,0 0 0-16,1 1 0 16,-6-2 0-16,2 1 0 15,0-1 0-15,2 0 1 16,-4 0-2-16,3 0 1 15,-7 0-1-15,4 0 1 16,-4 0 1-16,1 0-1 16,2 0 0-16,1 2 0 15,3-1 0-15,0-1 0 0,2 3 0 16,2 0 0-16,-4 0 0 16,3-2 0-16,1 5 0 15,1-3 1-15,2 1-1 16,0-1 1-16,3 1-1 15,2 2 1-15,2 1-1 16,4-2 1-16,2 1-1 16,-3 1 2-16,0 0-2 15,1 0 0-15,-2 1 0 16,2-1-1-16,1 2 1 16,0-3 0-16,-3-2 0 15,1 0-1-15,-1-1 1 16,0-3-1-16,-1 2 0 0,-1-2 1 15,1 0 0-15,-1 0 0 16,-4 0 0-16,-3-2 1 16,-5-2-2-16,-1 2 2 15,-6 0-2-15,3-1 1 16,-4-2 0-16,2 3 0 16,-5-1 0-16,0 0 0 15,1 0 0-15,-1 0 0 16,2 2 0-16,-5 1 0 15,3-3 0-15,-2 3-1 16,-2-2 1-16,0 1 0 16,-1 1-1-16,-2-1 1 0,0 1 1 15,-7 0-1-15,-2 0 0 16,-1 0 1-16,0 0-1 16,0 0 1-16,0 0-1 15,0 0 0-15,0 0-1 16,0 0 2-16,0 0-2 15,0 0 2-15,0 0-2 16,0 0 1-16,0 0 0 16,2 0 0-16,-1-2-1 15,-1 2 1-15,3 0 0 16,3 0 0-16,3 0 0 16,8-1 0-16,-4 1-1 15,2-2 1-15,-1 1-1 16,-4 1 1-16,-3-1 1 0,-1 1-1 15,0-2 0-15,-1 2 0 16,4 0 0-16,-6 0 0 16,0 0 1-16,3-1-2 15,-6 1 2-15,3-2-2 16,0 2 2-16,4 0-2 16,0-1 2-16,2 1-2 15,5-1 2-15,-4 1-2 16,2 0 2-16,5 0-2 15,-4 0 1-15,5 0 0 16,6 0 0-16,1 0 0 16,7 0 1-16,2 0-1 15,-3 0 0-15,0 0 0 0,1 0-1 16,-3 0 1-16,4 0 0 16,3 0 0-16,2 0-1 15,-3 0 1-15,1 0-1 16,-3 0 1-16,-1 0-1 15,-1 0 2-15,-1 0-2 16,0 0 1-16,-7 0 0 16,3 0 0-16,-1 0 0 15,3 0 0-15,-1 0 0 16,-3 0 0-16,-2 0 0 16,-2 0 0-16,-4 0 1 15,1 0-1-15,-5 0 0 0,1 0 0 16,-4 0 0-16,-5 0 0 15,3 0 0 1,-7 0 0-16,3 0 0 0,-3 0 0 16,3 0 0-16,-3 0 0 15,0 0 0-15,0 0 0 16,0 0-1-16,0 0 1 16,0 0 1-16,0 0-1 15,1 0-1-15,3 0 1 16,4 0 0-16,-1 0 0 15,4 0 0-15,1 0 0 16,0 0-1-16,-1 0 2 16,3 1-2-16,0-1 2 0,0 0-1 15,3 0 0 1,-1 0 0-16,-4 1 1 0,0-1-1 16,-2 2 0-16,0-1 0 15,1-1 0-15,4 0 1 16,2 0-1-16,5 0 0 15,4 2 0-15,-3-2 0 16,3 1 0-16,-1-1 0 16,-4 0 0-16,3 0 1 15,-2 0-1-15,0 0 1 16,1 0-1-16,1 0 0 16,1 0-1-16,0 1 1 15,-1-1 0-15,0 0-1 16,0 2 1-16,-2-1 0 0,2 1 0 15,-1 0-1-15,1 0 1 16,1 1 0-16,0 1 0 16,4-1-1-16,-3 0 1 15,3 0 0-15,-2-2 0 16,0 2-1-16,0 0 1 16,-1-2 0-16,0 2 1 15,-3-3-1-15,0 1 0 16,1-1 0-16,0 2 0 15,-1-2 1-15,0 1-3 16,4 1 3-16,1-1-2 16,4 1 2-16,-4-2-1 15,3 0 0-15,4 0 2 0,-4 0-2 16,2 0 0-16,-3 0 0 16,-5 0 1-16,-3 0-2 15,2 0 1-15,-1 0 0 16,0 0 2-16,6 0-2 15,-1 0 0-15,2 0 0 16,3 0 0-16,3 0 1 16,-5 0 0-16,0 1-1 15,1 0-1-15,-7-1 1 16,-1 2-1-16,-1-1 1 16,-3-1 0-16,1 3 0 15,-5-3 0-15,2 1-1 0,-4-1 1 16,-3 0 0-16,2 0-1 15,-7 2 1 1,2-2 0-16,0 0 1 0,-2 0-1 16,-3 0 0-16,-2 0 0 15,-1 1 0-15,0 1 0 16,0-2 0-16,0 0 0 16,0 0 4-16,0 0-2 15,0 0 0-15,0 0-2 16,0 0 1-16,0 0-1 15,0 0 1-15,0 0-1 16,0 0 0-16,0 0 0 16,2 0 0-16,-1 0-2 15,1 0 2-15,4 0-2 0,-3 0 2 16,6 0-4-16,8 0 4 16,8 0-1-16,6 0 0 15,2 0 1-15,-1 2-1 16,-3 1 1-16,1-1 0 15,-5 2 0-15,-1 1-2 16,-3-1 2-16,-3 3 0 16,-2-4 1-16,-2 0-1 15,-1 1-1-15,-1-4 1 16,0 2 0-16,3-2 1 16,1 0-1-16,7 0 0 15,-1 0 0-15,5 0 0 16,-2-6 0-16,1 0 0 0,-3-1 1 15,0 1-1-15,-7 1 1 16,-1-2-1-16,-4 5 0 16,-4 2 0-16,-3-2 0 15,-1-1 0-15,-1 3 0 16,1 0-1-16,1 0 1 16,2 0 0-16,5-1 0 15,-4 0 0-15,1 1-1 16,-2-2 1-16,1 2 0 15,-1 0 0-15,0 0 1 16,-1 0-1-16,-1 0 1 16,1 0-1-16,0 0 0 15,-2-3 0-15,0 3-1 0,-1-1 2 16,2 0-1-16,2 1 0 16,3 0 0-16,3 0 0 15,2 0 1-15,2 0-1 16,4-3 0-16,0 0 0 15,4 0 0-15,0 0 0 16,-1 0 1-16,-1 0 0 16,-1 2-1-16,0 0 0 15,0-1 2-15,-4 1-2 16,-2-1-1-16,-1 2 0 16,-7 0 0-16,1 0 1 15,-1 0 1-15,2 0-1 16,-2 0 0-16,0 0-2 0,2 0 2 15,1 0 0-15,-1 0-1 16,1 0 2-16,2 0-1 16,-3 0 0-16,2 0 0 15,0-1 0-15,2 1 1 16,0-2-2-16,-1 1 1 16,-3 0 0-16,1-1 0 15,-2 1 0-15,-1-2 0 16,1 1 0-16,3 1 0 15,2 0 0-15,-3-1 0 16,8 1 0-16,0 1 0 16,-3-2-1-16,1 2 2 0,-1-1-3 15,0 1 3 1,-2 0-2-16,4-1 1 0,-8 1-1 16,1 0 1-16,-1-2 1 15,3 2-1-15,-3 0 1 16,0-1-2-16,1-1 1 15,-1 2-1-15,-1-1 1 16,1 1 0-16,-3 0 0 16,0 0 0-16,0 0 0 15,-2 0 0-15,-1 0 0 16,0 0-1-16,-2 0 1 16,1 0 0-16,-1-1 0 15,-1 1 0-15,0 0 0 0,0 0 0 16,0 0 1-16,0 0 0 15,0 0-1-15,0 0 1 16,0 0 0-16,0 0 1 16,0 0-1-16,0 0-2 15,0 0 2-15,0 0-1 16,0 0 0-16,0 0 0 16,0 0-1-16,0 0-1 15,0 0 2-15,0 0 0 16,0 0 0-16,0 0 0 15,0 0 0-15,0 0 0 16,0 0 0-16,2 0 0 16,1-2 0-16,-2 2 0 15,1 0 1-15,-1 0-2 0,3-1 1 16,-4 1 0-16,0-2 0 16,0 2-1-16,0 0 0 15,0 0-1-15,0 0 1 16,0 0-1-16,0 0 2 15,0 0-2-15,3 0 0 16,0 0 2-16,-2-1 0 16,1 0 1-16,-2 1-1 15,0 0 1-15,0 0-1 16,0-2 1-16,0 2 0 16,0 0 0-16,0 0 0 15,0 0-1-15,1-1 0 0,-1 1-1 16,0-2 1-16,0 2-2 15,0 0 2-15,0 0-1 16,0 0 0-16,0 0 1 16,0 0 0-16,0 0 0 15,0 0 0-15,0 0 0 16,0 0 1-16,0 0-1 16,0 0 0-16,0 0 0 15,0 0 0-15,0-1 0 16,0 1 0-16,0 0-1 15,0-1 1-15,0 1-1 16,0 0 1-16,0 0 0 16,0-2 0-16,0 2 0 0,0 0 0 15,0 0 0-15,0 0 0 16,0 0-2-16,0 0-1 16,0 0 3-16,0 0-1 15,0 0 1-15,0 0-2 16,2 0 0-16,0 0 1 15,4 0-1-15,3 0 2 16,2 0 0-16,4 0-1 16,-2 0 1-16,3 0 1 15,0 0-1-15,-2 0 0 16,-2 0 0-16,-3 0 0 16,0 0 1-16,-4 0-1 0,-2 0 0 15,0 0 0 1,1 0 0-16,-2 0 0 15,-1 0 0-15,1 0 0 0,-1 0 0 16,3 0 0-16,-1 0 0 16,2 0 1-16,-2 0-1 15,0 0 0-15,-1 0 0 16,-2 0 0-16,0 0 0 16,0 0 0-16,0 0 0 15,1 0 1-15,1 0-2 16,-1 0 1-16,1 0 0 15,1 0 0-15,-2 0 0 16,1 0 0-16,2 0-1 0,-3 0 2 16,2 0-1-1,-3 0 0-15,2 0 0 0,-1 0 0 16,1 0 0-16,-2 0 0 16,0 0 0-16,1 0 0 15,-1 0 0-15,0 0 0 16,0 0 0-16,0 0 0 15,0 0 1-15,2 0-1 16,-2 0 0-16,0 0 0 16,1 0 0-16,1 0 0 15,1 0 0-15,0 0 1 16,1 0-2-16,4 0 2 16,-1 0-1-16,4 0 0 15,6 0 0-15,6 0 0 0,2 0 1 16,5-2-1-16,2-3 1 15,-1 1-1-15,2 1 0 16,2 2 1-16,0-2-1 16,0 2 0-16,3-1 0 15,-2 1 0-15,4 1 0 16,2-2 1-16,0 2-1 16,1 0 0-16,-5 0 0 15,-2 0 0-15,-3 0-1 16,-1 0 2-16,0 0-1 15,3 0 0-15,5 0-2 16,2 0 2-16,0 0 0 16,-2 0 1-16,0 0-2 0,-3 0 1 15,-2 0 0 1,-1 0 0-16,0 0 0 0,-4 0 0 16,-1 0 0-16,-3 0 0 15,1 0-1-15,-3 0 2 16,0 0-1-16,-5 0 0 15,2 0 1-15,-3 0-1 16,-3 0 0-16,3 0 0 16,-2 0-1-16,4 2 1 15,-5 2 0-15,-1-1 2 16,-1-2-2-16,1 1 0 16,-2 1 0-16,-1-3 0 0,2 1 0 15,-2-1 0 1,2 1 1-16,-2-1-1 0,2 2 0 15,0-2-1-15,4 1 2 16,1 1-1-16,-1-1 1 16,3 2-1-16,2-2 0 15,-1 2 0-15,-3 0 1 16,1-1-1-16,-2 0 0 16,-1 1 0-16,-1-2 0 15,0 2 0-15,-1 0 0 16,2-2 0-16,-1 0 0 15,1 2 0-15,1-1-1 16,1 0 1-16,1 0 0 16,1-2 0-16,-3 1 0 15,1-1 0-15,2 2 0 0,-3-1 0 16,2-1 0-16,1 2 0 16,4-1 0-16,0 0-1 15,3 1 2-15,0-2-2 16,1 0 1-16,2 0 0 15,0 0-1-15,0 0 1 16,1 0 0-16,0 0 0 16,4 1 0-16,1-1 1 15,0 0-3-15,-1 0 3 16,-5 0-1-16,-5 0 1 0,-1 0-1 16,-3 0 0-1,-4 0 0-15,0 0 0 0,-1 0 0 16,1 0 0-16,2 0 1 15,1 0 2-15,-1 0-3 16,2 0 0-16,-3 0 0 16,4 0 0-16,-3 0 0 15,0 0 0-15,-1 0 0 16,-6 0 0-16,-2 0 1 16,2 0-1-16,-1 0 0 15,-2 0 0-15,2 0 1 16,0 0-1-16,1 0 0 15,-2 0 0-15,1 0 0 16,-1 0 0-16,0 0 0 16,0 0 1-16,-1 0-1 0,2 0 0 15,-2 0 0-15,5 0-1 16,-1 0 2-16,1 0-1 16,2 0 0-16,-1-1 0 15,1 1 1-15,-2-2-1 16,-1 2 0-16,-1-1 0 15,3 1-1-15,-3-1 1 16,3 1 0-16,1-2 0 16,2-1 0-16,0 0-1 15,0 1 1-15,-1-1 0 16,-1 3 0-16,-2-3 0 16,0 0 0-16,0 2 0 0,-1-1 0 15,2 1 1 1,1-2-1-16,1 2 0 0,2-1 0 15,-2 1 0-15,4 0 0 16,1 1 0-16,-4-2 0 16,3 2 0-16,-4-1 0 15,0 1-1-15,2-2 1 16,-2 1 0-16,1 1 1 16,-3 0-2-16,1 0 1 15,-4 0 0-15,-2 0 0 16,-1 0 0-16,0 0 0 15,0 0-1-15,-3 0 1 16,2 0 0-16,-4 0 0 16,-1-1 0-16,0 1 0 15,-1 0 0-15,-2 0 0 0,0 0 0 16,0 0 0-16,0 0 1 16,0 0-1-16,0 0 0 15,0 0 0-15,0 0 0 16,0 0-1-16,0-2 1 15,0 2-1-15,0 0-1 16,0 0 1-16,0 0 1 16,0 0-1-16,0 0 2 15,0 0-2-15,0 0 1 16,0 0-1-16,0 0 1 16,0 0 0-16,0 0 1 15,0 0-1-15,0 0 0 0,0 0 0 16,0 0 0-16,0 0 0 15,0 0-1-15,0 0 2 16,0 0-1-16,0 0 0 16,0 0 0-16,0 0 1 15,0 0 0-15,0 0-2 16,0 0 2-16,0 0-1 16,0 0 0-16,0 0 0 15,0 0 0-15,0 0 0 16,0 0 0-16,0 0 0 15,0 0 0-15,0 0-2 16,0 0 2-16,0 0 0 16,0 0 0-16,0 0-1 0,0 0 1 15,0 0 0 1,0 0 0-16,0 0 0 0,0 0-3 16,0 0 3-16,0 0-5 15,0 0-2-15,0 0-2 16,0 0 1-16,0 0-9 15,0 0-14-15,0 0-1 16,-3 0-15-16,-6-2-95 16</inkml:trace>
  <inkml:trace contextRef="#ctx0" brushRef="#br0" timeOffset="96109.7118">7549 5235 387 0,'16'1'36'0,"-2"-1"-36"15,-14 0-2-15,0 0 2 16,0 0 0-16,0 0 0 16,0 0-1-16,0 0 1 15,0 0-1-15,6 0 1 16,4 0 0-16,-1-4 2 15,2 0 3-15,-1 1-4 16,-4 1 2-16,3-1-1 16,3 0 1-16,3 0-1 0,-3 2-1 15,4-1 0 1,-2 2 1-16,5-1 0 0,5 1 0 16,1-2-1-16,-2 1 0 15,5-1-1-15,2 1 3 16,-2 0-1-16,5-2 0 15,0 0 2-15,-2 1 0 16,-1 1-1-16,-3 0-2 16,-2-1 2-16,-1 2 2 15,-3-1-4-15,0-1 2 16,1 2-2-16,-5-1 1 16,-1 1 0-16,-1-2 0 15,0 1-2-15,0 0 1 0,1-1 1 16,-2 2 0-16,-1-1-2 15,2 1 2-15,3 0 1 16,-3-2 0-16,4 1-2 16,-5 1 0-16,5-2 2 15,-4 1-1-15,3 1-2 16,1-1 3-16,1-1-1 16,2 1-2-16,2-2 2 15,-3 2-1-15,3 1-1 16,1-2 0-16,-4 2 1 15,0 0-1-15,3 0 1 16,-5 0 1-16,2 0-1 16,-3 0-1-16,1 0 3 15,1 0-1-15,-1 0 0 0,0 0 2 16,1 0-2-16,2 0 1 16,-5 0-3-16,5 0 1 15,-1 0 1-15,1 0-2 16,-2 0 0-16,2 0 0 15,-2 0 1-15,2 0 0 16,-3 0 0-16,-2 0 0 16,2 0 2-16,2 0-3 15,-3 0 1-15,4 0 0 16,-4 0 1-16,-3 0-2 0,3 0 0 16,-3 0 0-1,7 0 2-15,-1 0-1 0,0 0-1 16,0 0 1-16,1 0-1 15,1 0 0-15,2 0 0 16,-1 0 0-16,4 0 1 16,-1 0-1-16,0 0 0 15,1 0 0-15,2 0 0 16,-3 0 1-16,7 0-1 16,2 0-2-16,0 0 2 15,3 0 1-15,-5 0-1 16,2 0 0-16,-2 3-1 15,-2-2 1-15,0 1 1 16,1-1-1-16,-3 1 1 16,1-1-1-16,-1-1 1 0,-2 0-1 15,1 0-1 1,1 0 1-16,-2 0 1 0,-1 0-1 16,0 0 0-16,-2 0 0 15,2 0 0-15,-5 0 1 16,-6 0-1-16,4 0 0 15,-5 0 0-15,3 0 1 16,0 0-1-16,-2 3 0 16,-2-2 0-16,2 4 1 15,-4-4-1-15,6 3 0 16,-3 1 0-16,4-3-1 16,-5 1 2-16,2 2-1 0,0-3 0 15,1 1 0 1,2 0 0-16,1 1 0 0,2-1 1 15,5 2 1-15,1-4-2 16,-1 0 0-16,-2 1 0 16,1-2 0-16,1 0-2 15,-2 0 2-15,-1 0-1 16,-3 0 0-16,0 0 1 16,1 0 0-16,-3 0-2 15,4 0 0-15,-4 0-9 16,-18 0-48-16,-5 0-414 15</inkml:trace>
  <inkml:trace contextRef="#ctx0" brushRef="#br0" timeOffset="101436.6765">4901 7333 222 0,'0'0'49'16,"0"0"-42"-16,0 0-1 16,0 0 19-16,0 0 1 15,0 0-9-15,0 0-5 16,0 0-1-16,3 0-1 16,7 0-2-16,2 0 3 15,9 0 5-15,3 0 2 16,9 0-3-16,1 0-1 15,3 0-6-15,5 0 0 0,4 0 1 16,8-2 1 0,3-4-3-16,4 2-3 0,5-2-1 15,-2 3 1-15,1-1-3 16,1-2 0-16,-2-2 2 16,5-1 1-16,1-1-2 15,3 2 3-15,-3-2-3 16,-1 0-1-16,-8 2 0 15,-6 2 2-15,-6 2-2 16,-1 4 0-16,-2 0 2 16,-1 0-2-16,1 0 1 15,-1 0 0-15,0 0 0 0,-5 0-1 16,2 0 2-16,-3-1-3 16,1-4 2-16,-3 1-1 15,-1 0 2-15,0-2-2 16,4 3 0-16,-1-4 0 15,0 3 1-15,3-3 1 16,-4-2-1-16,1 2 0 16,3-1 0-16,1 1-2 15,2 0 4-15,1 0-3 16,-1 3 1-16,-6 1-2 16,-2-3 1-16,-1 5-1 15,-5-5 0-15,-1 5 4 16,-2-1-4-16,-8-1-1 15,-4 2 1-15,-7-2 0 16,-3 3 1-16,-4 0 0 0,-2 0 1 16,0 0 2-16,0 0 8 15,0 0 7-15,0 0 3 16,0 0 1-16,0 0-2 16,0 0-6-16,0 0-5 15,0 0-2-15,0 0-1 16,0 0 0-16,0 0-1 15,0 0-1-15,0 0-3 16,0 0-2-16,0 0 5 16,0 0-2-16,0 0-3 15,0 0-2-15,0 0-4 16,0 0 2-16,0 0 3 0,0 0 1 16,3 0 0-16,-3 0 0 15,0-3 0-15,0 2-2 16,0-1-1-16,4 1 2 15,-4 1-1-15,0-3-1 16,0 3 2-16,0 0-1 16,0 0 1-16,0 0 1 15,0 0-2-15,0-1 0 16,0 1-1-16,0 0-3 16,0 0 1-16,0 0 1 15,0 0-1-15,0 0 1 16,0 0-1-16,0 0-1 15,0 0 2-15,0 0 0 16,0 0-1-16,0 0 3 16,0 0 2-16,0 0-3 0,0 0 3 15,0 0-1-15,0 0 1 16,0 0 0-16,0 0-1 16,0 0 0-16,0 0-2 15,0 0 3-15,0 0-1 16,0 0-1-16,0 0-1 15,3 0 3-15,0 0-1 16,3 0 1-16,3 0-2 16,1 4 2-16,1 0 0 15,1 2 1-15,-2-2-1 0,-1-1 0 16,2 0 0 0,-1 0 0-16,-1 1 0 0,0 0 0 15,4 2 0-15,-2 0 0 16,1 1 2-16,7 0-2 15,-1 2 0-15,3 1 0 16,6-3 0-16,-2 3 0 16,8-1 0-16,0-2 0 15,3-3 0-15,10-1 1 16,-1-3-1-16,2 0 2 16,0 0-2-16,2 0 1 15,-1-3 1-15,1-1-3 16,-4-2 1-16,-2-1-1 15,2 1 1-15,4-2 1 16,0-1-1-16,2 0 0 0,-2-1 0 16,2-1 0-16,-2 1-1 15,-4 0 1-15,1 0 1 16,-4 0-1-16,-2-2 0 16,2 3-1-16,-3-1 1 15,3 0 1-15,-1 3-1 16,-2 0 0-16,-3 3 0 15,1 2 0-15,-4 2 1 16,1 0-1-16,2 0 0 16,3 0 0-16,4 0 1 15,-7 0 0-15,1 0-1 16,-7 0 0-16,-3 0 0 0,-5 0 0 16,-2 0-1-16,-7 0 2 15,-1 0-1-15,-6 0 0 16,-3 0 0-16,0 0 0 15,2 0 1-15,2 0-1 16,-1 0 1-16,3 0-1 16,4 0 0-16,4 0 1 15,5 0-1-15,2-1 1 16,4-2 0-16,-2-1-1 16,2 1 0-16,2 0-1 15,0 0 1-15,1 0 0 16,2 2-1-16,4-2 1 15,-1 3 0-15,1 0 0 16,-4 0 0-16,-3 0 0 16,-2 0 0-16,-1 0 0 0,-5 0 0 15,1 0 0-15,4 0 1 16,-2 0-1-16,2 0 0 16,1 0-1-16,5 0 1 15,0 4 0-15,6-1 1 16,-2 0-1-16,6-3 0 15,-4 0 2-15,0 0-2 16,-3 0 1-16,-3 0-1 16,2 0 1-16,-5 0-1 15,0 0 1-15,1 0 0 0,-1 0-1 16,-5 0 0 0,1 0-1-16,-6 0 1 0,0-1-1 15,-2-1 1-15,-3 2 0 16,-3-1-1-16,0 1 1 15,-5-2 0-15,-1 2 0 16,-3 0 0-16,-2 0 0 16,3 0 0-16,-4 0 0 15,0 0 0-15,0 0 0 16,3-1 1-16,-3 1-1 16,0 0 0-16,0-3 0 15,0 3 0-15,0 0 0 0,0 0 0 16,0 0 0-1,0 0-2-15,0 0 0 16,0 0 2-16,0 0-1 0,0 0 1 16,0 0-2-16,0 0 2 15,0 0 0-15,0 0 0 16,0 0-2-16,0 0 2 16,0 0-1-16,0 0 0 15,0 0 0-15,0 0 0 16,0 0-2-16,0 0-2 15,0 0-2-15,0 0 0 16,0 0-1-16,0 0-1 16,3 0 1-16,-3 0-4 15,0 0-10-15,0 0-10 16,0 0-13-16,0 0-78 0</inkml:trace>
  <inkml:trace contextRef="#ctx0" brushRef="#br0" timeOffset="103400.1227">10691 7150 177 0,'24'10'63'0,"-12"-3"-62"16,-2-6-1-16,4 1 2 15,-2-2 4-15,1 0 0 16,7 0 4-16,5 0 2 16,2 0-1-16,4 0 4 15,5 0-3-15,1 0 5 16,2 0-4-16,3 0 1 16,-4-5-4-16,7 0 1 15,-3 1 2-15,1-2-5 16,-1 2-1-16,-3 1 4 15,4 0-4-15,-7-1-2 0,0-2-1 16,1 5 0-16,3-5 0 16,2 6-1-16,7-3 4 15,2 2-4-15,2-2 0 16,3 0 2-16,-5 3-2 16,-5 0-3-16,-1 0 1 15,-2-1 0-15,-6-2 0 16,2 0 2-16,0 0-1 15,-2 2-2-15,-1 1 2 16,-7 0-2-16,0 0 1 16,-2 0 0-16,-3 0-1 15,3 0 1-15,-2 4 0 16,-1 0-1-16,-2-1 4 16,1 1-2-16,2-1-2 0,-1-1 3 15,1-1-2-15,-2-1 3 16,-1 3-3-16,-1-3-1 15,-3 0 1-15,0 0 0 16,4 1-1-16,-4 1 0 16,6-2 3-16,-4 1-2 15,2-1 0-15,3 0 1 16,-1 0-2-16,-4 0 2 16,2 0-1-16,1 0 1 15,3 0-1-15,-4 0 0 16,1 0-1-16,2 3 1 15,-1-3 0-15,1 3-1 16,2-2 0-16,-3 2 1 0,3 0 1 16,0 0-2-16,-2-2 1 15,-1 2-1-15,-1-3 0 16,2 3 2-16,0-2-2 16,-1 2 0-16,-1-1 0 15,3-1 1-15,-4-1 0 16,4 0 2-16,1 0-2 15,-2 0 1-15,2 3 1 16,-1-2-1-16,6 2-2 16,-7 0 1-16,7-1-1 15,-5 1 0-15,-4 0 0 16,3-3 0-16,-6 1 0 0,2 2 0 16,-3-1 0-16,-2 0 0 15,-1 0 0-15,1-2 0 16,-1 1 1-16,0-1-1 15,-1 0 0-15,3 0 1 16,-3 0-1-16,-1 0 0 16,5 3 0-16,-3-2 0 15,0 2 0-15,4-1 0 16,-2-1 1-16,3-1-1 16,-2 0 0-16,5 0 1 15,-6 0-1-15,4 0 0 16,2 0 1-16,-6 3 0 15,3-3-1-15,-6 0 0 16,3 0 0-16,1 0 0 16,-4 0 0-16,3 0 1 0,-3 0-1 15,-1 0 1-15,2 3-1 16,0-2 0-16,-3 1 0 16,7 3 0-16,-2-2 1 15,3 0-1-15,1 0 1 16,1-3-1-16,-1 0 0 15,1 0 0-15,0 0 0 16,-5 1-1-16,3-1 1 16,-6 0 0-16,-1 0 0 15,2 0-1-15,-6 0 2 0,-1 0-1 16,-2 0 0 0,4 0 0-16,-8 0 0 0,3 0 0 15,-3 0 0-15,3 0 0 16,-3 0 0-16,-3 0 0 15,3 0-3-15,0 0 1 16,1-4-10-16,2-7-28 16,-1-8-208-16</inkml:trace>
  <inkml:trace contextRef="#ctx0" brushRef="#br0" timeOffset="105559.6694">14561 7170 304 0,'12'-6'65'0,"0"2"-64"15,-12 3-1-15,6 1 6 16,9-2 1-16,6 2 4 15,8-3 7-15,9 2-3 16,1-3-5-16,4-1-3 16,-4 0 5-16,-1-1-3 15,4 0 2-15,-2 1 0 16,1-4-2-16,2 5-2 0,-4-2 0 16,0 3-4-16,0 2 0 15,0-1-1-15,-3 1 1 16,2 1-1-16,-2 0 0 15,-4 0 1-15,4 1-1 16,-3 4 2-16,0-1-1 16,-2 2 0-16,-1-2 1 15,0 2-2-15,-1-5 2 16,3 3-2-16,1-1-1 16,-4 0 1-16,3 0 0 15,1-2-1-15,-7-1 0 16,2 0 2-16,-2 0-3 0,0 2 2 15,-2-2-2-15,2 0 2 16,3 0-1-16,2 0 0 16,2 0 3-16,6 0 1 15,3 0 1-15,4-9 0 16,-1-2-1-16,1 1-5 16,-1 1 0-16,-2-1 0 15,-1 1 2-15,-3 2-2 16,0 0 0-16,-3 0 0 15,-4 4 1-15,-6 0-1 16,-4 3 0-16,-2 0 0 16,0 0 0-16,-1 0 0 15,4 0 0-15,-4 0 0 0,-1 0 1 16,0 0-1 0,-5 0 0-16,2 0 1 0,-1 0-1 15,-1 0 1-15,-3 0-1 16,-1 0 0-16,5 0 0 15,-8 0 1-15,0 0-1 16,-2 0 3-16,-2 0-1 16,-1 0-1-16,-1 0 0 15,0 3 5-15,0-3 1 16,0 0 1-16,0 1 0 16,0-1-2-16,0 0 3 15,0 0-4-15,0 0-1 16,0 0-3-16,0 0 0 15,0 0-1-15,0 0 0 0,0 0 1 16,3 0-1-16,0 0 0 16,4 0-1-16,6 0 1 15,7 0-1-15,6 0 1 16,-2 0-1-16,6 0 0 16,-4 3-1-16,4 0 2 15,2 3 0-15,1-2 0 16,-1 1 0-16,7 0 0 15,0 0 0-15,0-1 0 16,4-1-1-16,-4-3 1 16,1 0 1-16,0 0-1 15,2 0-2-15,-3 0 2 16,3-3-1-16,-2-2 1 0,-1-4 1 16,-1 1 0-16,2 0-1 15,-5-1 0-15,-2 5 0 16,-11-2 0-16,1 6-1 15,-9-1 1-15,1 1-1 16,2 0 1-16,-4 0 0 16,3 0-1-16,-3 0 1 15,-1 0-1-15,-1 0 1 16,1 0 0-16,2 1-2 16,-4 2 3-16,1 1-1 15,0-1 1-15,2 0-1 16,-4 0 0-16,2 0 1 0,1-2-1 15,2-1 1-15,-1 0-1 16,-1 0 1 0,5 0 0-16,-4 0-1 0,2 0-1 15,2 0 0-15,-4 0 2 16,0 0-1-16,0 0 0 16,0 0-1-16,-4-1 1 15,-5-1-1-15,-1 2 1 16,0 0 0-16,-3 0-1 15,1-1-1-15,-1-1 0 16,0 2 0-16,0 0-3 16,0 0-4-16,0 0-4 15,0 0-10-15,0 0-13 16,0 0-33-16,0 0-120 16</inkml:trace>
  <inkml:trace contextRef="#ctx0" brushRef="#br0" timeOffset="107151.1153">18219 7342 250 0,'-3'3'39'0,"2"1"-38"15,1-3-1-15,0 2 18 16,5-2 0-16,11 3 3 16,6-2-4-16,5 2-4 15,-2-1 6-15,4 0 1 0,1 1-1 16,5-4-2 0,-2 3-1-16,3-2 1 0,3 1-4 15,-3-2 0-15,-4 0 1 16,3 0-1-16,-1 0-2 15,-9 0-1-15,1 0 1 16,-9 0-5-16,2 0 2 16,-3 0-4-16,-1 0 0 15,3 0 2-15,-2 0-2 16,6 0 1-16,4 0-2 16,4 0-1-16,-1-3 2 15,6 0-1-15,-2 2-1 0,3-1-2 16,-2 2 2-1,3 0-2-15,2-1 1 0,3-1 2 16,-2 1-1-16,5-2-2 16,1 3 3-16,2-1-2 15,1 1 2-15,0 0-3 16,-3 0 0-16,1 0-2 16,3 0 2-16,2 0 0 15,2 0 3-15,5 0-3 16,-1 0 0-16,-6 0 0 15,0 0 3-15,-3 0-3 16,2 0 0-16,-3 1 0 16,-1-1 1-16,0 3 0 15,0-2 0-15,-3 2-1 16,0-1 1-16,0-1 0 0,-3 2-1 16,3-2 2-16,-2 1-1 15,1-1 0-15,0-1-1 16,-2 2 0-16,5-2 1 15,-4 1 0-15,0-1-1 16,0 0 1-16,4 0-1 16,-2 0 0-16,2 0 0 15,3 0 1-15,-1 0-1 16,-3 3 0-16,-3 0 0 16,-1-2-1-16,-2 1 1 15,-1-1 1-15,-2-1-1 16,-1 0 0-16,-4 0 0 0,-3 0 0 15,-6 0 0 1,-1 0 0-16,-5 3 0 0,3 1 0 16,1 2 0-16,1 0 1 15,3-1-1-15,-1 1-1 16,3 1 1-16,-4-2 1 16,4-1-1-16,-3-1 0 15,-2 0 0-15,0 0 0 16,0-2 2-16,1-1-2 15,2 0 0-15,-1 3 0 16,4 0 1-16,-1 0-1 16,3-2 0-16,1 2 0 15,-1-2 0-15,0 1 0 0,1-2 0 16,-4 0-1 0,-1 0 1-16,0 0-2 0,0 0 0 15,0 0 2-15,1 0-1 16,-1 0 0-16,-2-2 0 15,-1-5-6-15,-3 0-2 16,-5-5-16-16,-5-9-42 16,-9-8-282-16</inkml:trace>
  <inkml:trace contextRef="#ctx0" brushRef="#br0" timeOffset="121348.0655">7325 15872 185 0,'9'1'11'15,"-4"-1"-9"-15,-2 0 4 16,1 0 8-16,-4 0-4 15,0 0-1-15,3 0 1 16,-3 0 0-16,0 0 2 16,0 0 4-16,0 0 0 15,0 0 3-15,0 0-1 16,0 0-2-16,0 0-3 16,0 0-2-16,0 0 2 15,0 0 0-15,0 0 1 0,0 0-3 16,0 0-1-1,0 0-2-15,0 0-1 0,0 0-3 16,0 0 4-16,0 0-6 16,0 0 3-16,0 0-2 15,0 0 0-15,0 0 1 16,0 0-3-16,0 0 3 16,0 0-2-16,3 0-1 15,-3 0 1-15,0 0 2 16,0 0-4-16,6 6 1 15,3 1 1-15,1 6 7 16,1-3-3-16,1 1-1 16,-6-1-2-16,4-2-2 15,-4 4 0-15,3-3 2 16,-4 4 0-16,5-3-1 0,-4-3 0 16,-3 0-2-16,3 2 0 15,-3-5 2-15,0 2-2 16,1-4 1-16,-4 3 0 15,3-5 0-15,-3 3 0 16,0-3 0-16,0 0 1 16,0 1 3-16,0-1-3 15,0 0 2-15,0 0-3 16,0 0 0-16,0 0 1 16,0 0-2-16,0 0 2 15,0 0-2-15,0 0 1 16,0 0-1-16,0 0 0 0,0 0 0 15,0 0-1-15,0 0 1 16,0 0 0-16,3 0 0 16,2 3 0-16,1-1 1 15,3 1 1-15,1 0-1 16,-1 1 1-16,6-1-1 16,-6-2 0-16,6 2 0 15,0 0-2-15,-3 0 2 16,7-3-1-16,1 0 1 15,2 1-1-15,2-1 0 16,1 0 1-16,-1 0 1 16,-3 0 0-16,0 0 0 15,-2 0 5-15,-4 0-6 0,3 0 2 16,0 0-1-16,3 0-2 16,-3 0 3-16,6 0-2 15,-2 0 0-15,-3 0 2 16,1 0-2-16,-1 0-1 15,-2 0 0-15,-4 0 0 16,2 0 1-16,0 0 0 16,0 0 1-16,-2 0-2 15,2 0 0-15,0 0 0 16,3 0 2-16,3 0-2 16,1 0 3-16,1 0-1 15,-1 0-2-15,-1 0 0 16,0 0 1-16,3 0-1 15,4 0 0-15,-1 0 1 0,4 0-1 16,-1 3 0-16,3-3 0 16,-2 0 1-16,-1 0-1 15,0 0 0-15,-5 3 0 16,-1-3 0-16,0 0 1 16,-3 3 0-16,1-3 0 15,2 0-1-15,-6 0 1 16,3 0-1-16,-3 1 1 15,1 2-1-15,-1-3 1 16,0 0-1-16,3 0 1 16,-3 0-1-16,1 0 0 15,-1 0 1-15,-3 0-1 0,3 0 1 16,-3 0 0-16,-2 0 2 16,-1 0 0-16,-4 0-1 15,2 0 0-15,-4 0 2 16,0 0-1-16,0 0 0 15,0 0-2-15,3 0 1 16,0 3 0-16,3-3-1 16,-2 0 1-16,-4 0 1 15,2 0-1-15,1 0 2 16,-2 0-4-16,-1 0 2 16,0 0-1-16,-3 0-1 15,-3 0 1-15,0 0 1 16,0 0-2-16,0 3 0 0,0-3 1 15,0 0-1-15,0 0 0 16,3 0-1-16,-3 0 1 16,3 0 0-16,4 0-1 15,-5 0 2-15,4 0-2 16,-3 0 1-16,0 0 0 16,6 1-1-16,1-1 1 15,3 0 0-15,7 3-1 16,-2-3 1-16,3 0 0 15,1 0 0-15,-2 0 0 16,5 0 0-16,-1 0 0 16,4 0 0-16,2 0 1 15,3 0-1-15,-2 0 0 0,2 0 0 16,-3 0 0 0,1 0 0-16,-1-3 0 0,0-1 0 15,4 1 0-15,2-1 0 16,0 1 0-16,1 0-1 15,-1 3 1-15,-2-3 0 16,-4 2 0-16,0 1 0 16,-9 0 0-16,0 0-2 15,-2 0 2-15,-4 0 0 16,3 0 1-16,-3 0-1 16,1 0 0-16,1 0 0 15,-1 0 0-15,3 0 0 0,-2 0 0 16,-1 4 0-1,-3-1 1-15,4-3-2 0,-5 3 1 16,0-3 0-16,3 0 1 16,0 0-1-16,4 0 0 15,2 0 0-15,3 0 0 16,3 0 0-16,3 0 1 16,4-9-1-16,-1 1 1 15,7-2-1-15,-1 0 0 16,0 0 2-16,7-1-1 15,-4 1 0-15,-1 2-1 16,1-2 0-16,-3 4-2 16,-6-1 2-16,-10 4 1 15,0-1-1-15,-14 4 0 0,-3 0-1 16,-3 0 1-16,-3 0 0 16,0 0 3-16,0 0-2 15,0 0-1-15,0 0 2 16,0 0 0-16,0 0-1 15,0 0-1-15,0 0 0 16,0 0 1-16,0 0-1 16,3 0-1-16,-3 0 1 15,0 0 0-15,1 0 0 16,-1 0 0-16,2 0 0 16,-2 0 0-16,1 0 0 15,4 0 0-15,-5 0 0 16,3 0 0-16,-3 0-1 0,0 0 1 15,3 0-1 1,-3 0 0-16,0 0-2 0,3 0 3 16,0 0 0-16,3 0 0 15,0 0-1-15,7 0 1 16,-2 4 0-16,-2-4 0 16,4 3 0-16,-4 0 0 15,6 1 0-15,-3-4-1 16,4 0 1-16,1 3 0 15,-4-3 0-15,2 0 0 16,3 0 0-16,-6 0 0 16,7 0 0-16,-2 0-1 15,-1 0 1-15,2 0 0 16,3 0 0-16,1 0-2 16,1 0 2-16,-1 3 1 0,2 1-1 15,-2-1 0-15,1 0 0 16,-1 1 0-16,2-1 0 15,4-1 0-15,2 3 0 16,0-2 0-16,-2 1 1 16,2-1-1-16,0 1 0 15,-6-3 0-15,3 1 0 16,-5 1 0-16,-5-3 0 16,2 0 0-16,0 0-1 15,1 0 1-15,-1 0 0 16,5 0 1-16,-2 0-1 15,1 0 0-15,2 0 0 0,-4 0 1 16,-3 0 0-16,2 0 0 16,-3 0-1-16,-2 0 0 15,3-3 0-15,-3 1 0 16,1 1 1-16,1 0-1 16,2-2 0-16,-4-2 0 15,3 3 0-15,0-1 0 16,-5 3 0-16,4-3 1 15,-4 0-2-15,-3 2 1 16,4 1 0-16,1-3-1 16,4 0 1-16,1 2 0 15,2-2 0-15,-1 3 0 0,-3-3-1 16,3 3 1-16,1-3 0 16,-3 3 0-16,4 0 0 15,2 0-1-15,-1 0 0 16,3 0 1-16,-3 0 0 15,0 0 0-15,1 0 1 16,-1 0-1-16,-6 0 0 16,-4 0-1-16,2 0 0 15,0 0 1-15,-3 0 1 16,4 0-1-16,-5 0 0 16,-3 0 1-16,1 0-1 15,-2 0 0-15,-2 0-1 16,-3 0 1-16,0 0 0 0,-3 0 1 15,0 0-1-15,0 0 0 16,0 0 0-16,0 0 0 16,0 0 0-16,0 0 1 15,0 0 0-15,0 0 0 16,0 0 0-16,0 0 5 16,0 0-2-16,0 0 2 15,0 0 0-15,0 0 0 16,0 0 5-16,0-1-2 15,0 1-9-15,0-3-6 16,0 3 1-16,0 0-4 16,0-3 4-16,0 3 4 15,0 0-1-15,0 0-2 16,4 0-1-16,2 0 2 16,3 0 2-16,0 0 0 0,3 0 1 15,-6 0 0-15,-3 0 0 16,0 0 0-16,-3 0 0 15,0 0 0-15,0 0 0 16,0 0 0-16,0 0 1 16,0 0-1-16,0 0 0 15,0 0-1-15,0 0 1 16,0 0 0-16,0 0 0 16,0 0-1-16,0 0 1 15,0 0-1-15,0 0 0 16,3 0 1-16,-3 0-2 15,0 0 1-15,3 0-1 0,4 0 2 16,3 0 0-16,3 0 0 16,3 0 0-16,-1 0 0 15,3 0 0-15,4 0 0 16,-2 0 0-16,-1 0 2 16,5 0-2-16,-3 0 0 15,3 0 0-15,1 0 0 16,2 0 0-16,-2 0 0 15,-2 0 0-15,0 0 0 16,3 0 1-16,-4 0-1 16,1 0 0-16,0-3 2 15,3 3-2-15,-4-1 0 0,5 1 1 16,-2 0-1-16,4 0 0 16,-2 0 1-16,-2 0-1 15,2 0-1-15,-5-3 0 16,1 3 1-16,-4 0-1 15,2 0 2-15,-3 0-2 16,-1 0 1-16,-1 0 0 16,0 0 0-16,-1 0 1 15,0 0-2-15,3 0 2 16,-4 0-3-16,5 0 2 16,1 0 0-16,3 0-1 15,3 0 2-15,6 0-1 16,-2 0 0-16,2 0 0 0,3-3 0 15,-2 3 0 1,0-3 0-16,1 2 0 0,-1-5 0 16,-3 4 0-16,-2 0 0 15,2 2-1-15,3-3 1 16,4 1 1-16,1-3-1 16,4 3 1-16,-1-4-1 15,-5 2 0-15,1-3 0 16,-6 4 0-16,-1-3 1 15,3 5 0-15,-7-2-1 16,6 0 1-16,-6 3-1 16,-1-3 0-16,-1 3 1 0,-5 0-1 15,-3 0 0 1,4 0-1-16,-5 0 1 16,1 0 0-16,1 0 1 0,-1 0-1 15,-6 0 0-15,7 0-1 16,-5 0 1-16,2 0 0 15,5 0 0-15,0 0 0 16,2 0 0-16,-3 0 0 16,-2 0 0-16,1 0 0 15,-1 0-1-15,0 0 1 16,4 0-1-16,-2 0 1 16,6 0 0-16,-4 0 1 15,6 0-1-15,-5 0 0 16,3-1 0-16,-2 1-1 15,-1 0 1-15,-3 0-1 0,-1-3 1 16,-1 3 0-16,-3 0 0 16,-3 0 0-16,7 0 0 15,-5 0 0-15,3 0 0 16,3 0 0-16,-6 0-1 16,1 0 1-16,-3 0 0 15,4 0 1-15,-5 0-1 16,3 0 0-16,1 0-1 15,-2 0 0-15,1 0 2 16,-1 0-1-16,0 3 0 16,1-2 0-16,-3 2 0 15,3-3 0-15,-5 0 0 0,3 0 0 16,0 0 0-16,-4 0-1 16,1 3 2-16,-1-3-1 15,-6 0 1-15,0 0 2 16,0 0 3-16,0 0 0 15,0 0-1-15,0 0 2 16,0 0-1-16,0 0-6 16,0 0-4-16,0 0 4 15,0 0 0-15,0 0 0 16,0 0 0-16,0 0-1 16,0 0 1-16,0 0-5 15,3 0 2-15,-3 0 2 16,3 0-3-16,-2 0 4 0,-1 0 0 15,2 0 0-15,-1 0-1 16,-1 0-1-16,0 0 2 16,0 0-1-16,0 0 1 15,0 0 0-15,0 0 0 16,0 3-2-16,0-3 2 16,0 0 0-16,0 0-1 15,0 0 0-15,0 0 1 16,0 0-2-16,0 0 1 15,0 0 0-15,0 0 0 16,3 0 1-16,0 0 0 16,8 0-2-16,1 0 3 0,1 0-1 15,7-3 0-15,3 0 1 16,3 0-1-16,-4 2 1 16,7 1-1-16,0-3-1 15,7 3 1-15,6 0 1 16,4 0 0-16,6 0 0 15,2 0 0-15,3 0-1 16,-9 0 0-16,1 0-1 16,-4 0 1-16,-2 0 0 15,-1 0-1-15,-4 0 1 16,1 0 0-16,0 0 0 16,-6 0 0-16,-4 0-1 15,0 0 1-15,-6 0 0 16,-4 0-1-16,0 0 1 15,-2 0 1-15,3 0-1 0,-1 0 1 16,-3 0-1-16,-4 0 0 16,1 0 1-16,1 0-1 15,-1 0 0-15,2 0 0 16,6 0 0-16,-2 0 1 16,4-3-1-16,-1 0 0 15,5-1 0-15,-2 1 0 16,1-1 1-16,-1 1-1 15,-1 3-1-15,-4-3 1 16,-1 3 0-16,-2 0 0 16,-1 0 0-16,-3 0 0 15,2 0 0-15,-1 0 0 0,2 0 0 16,0 0 0-16,0 0 2 16,7 0-2-16,-6 0 1 15,5 0-2-15,-2 0 2 16,3 3-2-16,-2 0 2 15,3 1-2-15,-2 2 2 16,2-4-1-16,-2 3 1 16,1-2-2-16,-3 1 2 15,3 2-2-15,-5-5 0 16,-1 2 1-16,2 0 0 16,-5 0 0-16,-2-3-1 15,5 1 1-15,-8 2 0 16,1 0 0-16,0 0 0 0,0-3 0 15,-7 1-1 1,3 2 1-16,-3-3 0 0,-3 0 1 16,3 0-2-16,-3 0 1 15,0 0 0-15,0 0 0 16,0 0 1-16,0 0 0 16,0 0 0-16,0 0-1 15,0 0 1-15,0 0-1 16,0 0 0-16,0 0 0 15,0 0 0-15,0 0-2 16,0 0 0-16,0 0-7 16,0 0 9-16,0 0-5 0,0 0-2 15,0 0-2-15,0 0-2 16,0 0-2-16,0 0-7 16,0 0-17-16,-3 3-16 15,-9 6-76-15,-9 4-240 16</inkml:trace>
  <inkml:trace contextRef="#ctx0" brushRef="#br0" timeOffset="134721.9974">5196 12629 126 0,'-13'-3'4'16,"-2"2"3"-16,-3-5 11 16,0 3-5-16,9-1 20 15,3 1 0-15,3 3 1 16,0-2-8-16,0 0 3 16,3 0-7-16,0 2-3 0,0 0-8 15,0 0-7 1,0 0-2-16,0 0 0 15,0 0 1-15,0 0-1 0,0 0-1 16,0 0 4-16,0 0-2 16,0 0 2-16,-3 0 0 15,3 0-1-15,-3 4 1 16,-7 15-2-16,1 4-1 16,-5 4 0-16,4-5 0 15,4-8-1-15,0-1-1 16,6-6 1-16,-3-1-1 15,3-2-1-15,0-4 0 16,0 0-1-16,0 0 1 16,0 0 0-16,0 0-1 15,0 0 0-15,0 0 2 0,0 0 0 16,0 0-1-16,0 0 1 16,0 0 1-16,6 3 0 15,6 0 1-15,-2 1 1 16,2 2 0-16,3-3 0 15,-3-2-3-15,6 2 1 16,0-3 0-16,1 3 3 16,1-3 1-16,2 0 0 15,-1 0-3-15,-3 3 0 16,3-3 2-16,1 0-2 16,5 0 2-16,1 0 2 15,2 0-5-15,6 0 3 16,0 0 0-16,-2 0-1 0,2-3-2 15,-3 0 0-15,3 0 0 16,-5 3 0-16,6 0 1 16,-4-1 1-16,4 1-3 15,-1 0 2-15,3 0 3 16,1 0-2-16,-4 1-3 16,-3 9 0-16,-5 0 0 15,2 2 0-15,-5-2 1 16,1 3-1-16,-1-3 1 15,-1-3-1-15,3 0 1 16,-2 0 0-16,-1-1 0 16,3-2 0-16,0 4-1 0,1-3-1 15,2 2 1 1,0-2 2-16,1 2-2 0,-1-1 1 16,0-2-1-16,-2 2 3 15,5-2-5-15,3-1 4 16,1 0 1-16,8-3-2 15,3 0 2-15,4 0-2 16,3 0 0-16,-3 0 0 16,-4-3-1-16,-2 0 0 15,-4 0 1-15,0 2-1 16,-2-2 0-16,2 0 0 16,-2 0 0-16,0 3 2 15,-1 0-2-15,0-1 1 0,-3 1 0 16,0 0-1-1,2 0 0-15,-5 0 0 0,0 0 0 16,0 0 0-16,-5 1 1 16,2 2-1-16,1-3 1 15,-4 3-1-15,0-3 1 16,0 0 0-16,0 0-1 16,3 0 0-16,-5 0 2 15,2 0-2-15,1 0 1 16,-4 0-1-16,0 0 1 15,3 0-1-15,3 0 1 16,1 0-1-16,5 0 2 16,1 0-1-16,2 0 0 15,1 3-1-15,-1-2 1 0,1 2-1 16,-1-3 0-16,-6 3-1 16,0 0 1-16,-2-2 0 15,-4 2 0-15,-2-3 0 16,2 3 0-16,1 1 0 15,2-1-1-15,0 3 1 16,3-2-1-16,1-1-1 16,2-2 2-16,0 5 2 15,-3-6-2-15,1 3 0 16,2 1-2-16,-2-2 2 16,2 1 0-16,-2-1 0 15,-1 0 0-15,0-2 0 16,-2 3 2-16,2-3-2 0,3 3 0 15,0-3 1 1,-1 0-1-16,1 1 0 0,-3 2 0 16,-3-3 1-16,4 3-1 15,-1-3 1-15,3 0-1 16,0 0 0-16,1 4 0 16,0-4 2-16,-1 0-2 15,-3 0 0-15,-5 3-1 16,-1-3 1-16,-3 0 0 15,-3 0 0-15,1 0 0 16,-5 0 0-16,2 0 1 16,-6 0 0-16,4 0-1 0,-5 0 1 15,-5 0 1 1,2 0-1-16,-6 0 1 0,-3 0 3 16,0 0 4-16,0 0 5 15,0 0 9-15,0 0-3 16,0 0-3-16,0 0-2 15,0 0 5-15,0 0-12 16,0 0 0-16,0 0 1 16,0 0-9-16,5 0-6 15,11-7 5-15,9-6-2 16,1 0-1-16,-6 3 0 16,-3 7 2-16,-8 0 1 15,-3-1-1-15,0 4 1 0,1-3 0 16,4 0 1-16,1-1 0 15,1 1 0-15,-1-4 1 16,9 4-1-16,0 0 0 16,6 2 0-16,6-2-2 15,1 0 2-15,9-1 0 16,2-2 0-16,4-1 0 16,-1 2-1-16,-2-2 1 15,0 0-1-15,-1 1 1 16,-3 2 0-16,-2-2-1 15,2 2 2-15,0-2-2 16,7-1 1-16,6-3 0 0,0 0 0 16,7-3 0-1,3 2 1-15,-7 2-1 0,1-1 0 16,-1 4-1-16,-3-1 0 16,0 3-1-16,-1-2 2 15,0 3 0-15,1 3 0 16,0 0-3-16,0 0 3 15,-6 0 0-15,7 0 0 16,-1-1 2-16,3-2-2 16,-3 3 0-16,-3 0 1 15,-3 0 0-15,-4 0-2 16,0 0 2-16,0 0-1 16,1 0 0-16,-7 0 2 15,0 0-1-15,-3 0-1 0,-5 0-1 16,3 0 1-16,2 0-1 15,-3 0 1 1,2 0-1-16,3 0 2 0,1 0-1 16,1 0 0-16,2 0-1 15,-6 0 1-15,4 0 0 16,-3 0 0-16,2 0 1 16,-3 0-1-16,3 0-1 15,-2 0 1-15,0 0 0 16,2 0 0-16,0 0 0 15,-2 0 1-15,2 0-1 16,0 0-1-16,-5 4 1 16,2 2 0-16,-3 1 1 0,-4 0-1 15,3-1 0 1,-5 1 0-16,4 0 0 0,2 1 1 16,4-4 1-16,-1 3-1 15,-5-4-1-15,-1 0 1 16,0-2-1-16,-9 2 0 15,0 0 0-15,-2 0 0 16,-1-3-1-16,0 4 1 16,0-4 0-16,0 3-1 15,-2-3 1-15,-4 0-1 16,0 0 1-16,0 0 0 16,-3 0 1-16,-3 0-1 0,0 0 0 15,-2 0 0 1,0 0 0-16,2 0 0 15,1 3 0-15,2-3-1 0,-2 1 1 16,-1 2 0-16,3-3-1 16,-3 0 1-16,3 0 0 15,-3 0 0-15,-3 0 0 16,0 0 0-16,0 0 0 16,-3 0 0-16,0 0 2 15,0 0-1-15,3 0-1 16,-3 0 0-16,0 0 1 15,0 0-1-15,0 0 0 16,0 0 1-16,0 0-1 0,3 0-2 16,-3 0 0-1,0 0 2-15,0 0-4 0,0 0-4 16,0 0 2-16,0 0-5 16,0-4-4-16,0-9-14 15,-6-4-59-15,-23-9-173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7-01T11:09:59.8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6982 6323 158 0,'-7'-6'33'16,"-1"-4"7"-16,-1 5 5 16,3 0-8-16,0 1-9 15,2 2-1-15,4-1-6 16,0 3-3-16,0-2-5 15,0 2-4-15,0-1-3 16,-3 1-4-16,3 0-2 16,0 0 0-16,-3-1 1 15,3-1 1-15,-3 1-2 16,-3-3 0-16,6 1 5 16,-3 0-2-16,-2-1 1 15,2 1-2-15,-1 0-1 0,-2 0 3 16,3 0-4-16,0 0 6 15,0 2-3-15,-3-2 3 16,3 2-2-16,-4-4 4 16,1 3-4-16,-5-3-1 15,2 1 3-15,-7 0-2 16,2-1 2-16,-2 1-1 16,-6 0-2-16,2 1-2 15,-5 1 1-15,-2 2 0 16,3 0-2-16,-1 0 2 15,-1 0 2-15,4 0-3 16,-2 0-1-16,-1 0 2 16,5 0-2-16,1 0 0 0,4 0 0 15,-3 0 4 1,6 1-1-16,-4 0-3 0,-2 6 0 16,0-1 0-16,0 0 0 15,-3 2 0-15,2-1 0 16,-2 3 0-16,3-3 1 15,0-1 1-15,3 1-1 16,2 0-1-16,-1 2 0 16,-2 0 0-16,-2 5-1 15,0 2 0-15,-1 1 1 16,4-1 1-16,4-2 0 16,1-5-1-16,-2 2 0 0,3 4 0 15,-6-1 0 1,6 2 0-16,-4-2-2 0,7-2 3 15,-3-1-1-15,1 1 0 16,-2-1 0-16,-2 5 2 16,0-1-3-16,-3 4 1 15,3-4-1-15,2 0 1 16,1 1 0-16,3-3 0 16,-2 3 0-16,1-5 0 15,4 3-1-15,-3 0 1 16,6 0-1-16,-3 0 1 15,0 6 0-15,3 0-2 16,0 3 1-16,0 2 1 16,0-4 0-16,0-2 0 15,0-2 0-15,0 2 0 0,0-4 0 16,0 1 0-16,0-1 0 16,3-2-1-16,0 2 1 15,0 1 0-15,0 3 0 16,0-1 1-16,1 4-1 15,-1 1 0-15,0 1 1 16,-1-1-2-16,1 0 2 16,0 0-2-16,0 1 2 15,0-1-1-15,0 2 0 16,0-1 1-16,0-4-1 0,1-2 0 16,-1-1 0-1,3-3 0-15,-3 3-2 0,6 3 2 16,0 2 1-16,3 1-1 15,0 0-1-15,3-2 1 16,0 5 0-16,1 4 0 16,-1 3 0-16,3 0 0 15,-3 0 2-15,6-3-2 16,-2-1 0-16,-2-2 0 16,2-1 1-16,-1-3-1 15,3 0 0-15,4-3 0 16,2-2 0-16,1-2 1 15,-1 0-1-15,-1-4 0 16,-1-2 0-16,2-2 1 16,1-2-1-16,5-2 0 0,0-1 2 15,3-3-2 1,2 0 2-16,1 0-1 0,-3 0-1 16,3 0 2-16,-3 0-4 15,2 0 2-15,-5 0 0 16,3 0-1-16,-3-3 1 15,-2-5 0-15,2-5 0 16,3 0 1-16,0-4-1 16,4-1 3-16,-6-3-2 15,2 1-1-15,-3-3 1 16,-5 4-1-16,-4-2 1 16,1-2 0-16,-5 0 0 0,-1-2-1 15,-2-2 3 1,-1 3-2-16,-1-1 0 0,-3 2 1 15,0-1-2-15,-3 3 1 16,1-4-1-16,-1-2 3 16,2-6-3-16,2 0 3 15,-4-4-2-15,0 0 0 16,-5 3 1-16,2 0-2 16,-4 1 2-16,1 0-2 15,-3-1 4-15,0-1-3 16,0 1 0-16,0-4 4 15,0-2-4-15,0 0 1 16,-3-4-1-16,-5 1 0 16,1 1 1-16,1 1-2 15,-3 3 4-15,0 7-1 0,-6 0 0 16,3 0 4-16,-4 1-3 16,-1 1 1-16,1-2-2 15,-6-1-1-15,2 3 0 16,-2 2 0-16,1 1 0 15,3 4 1-15,0 3-2 16,0 0 5-16,2 5-5 16,-5-2 0-16,3 1 2 15,-6 1-2-15,-1 1 0 16,-2 0-1-16,-1 1 2 16,-2-1 0-16,-3 0-2 15,2-1 0-15,-2 3 2 0,3 0 1 16,2 2-3-16,-2-1 1 15,7 2 1-15,1-1 0 16,0 3-1-16,2 2-1 16,1 0 0-16,-2 1 0 15,0 3-1-15,-3 0-2 16,-4 0 3-16,-2 3-4 16,-3 8 1-16,2 1 2 15,1 2 1-15,3-1-1 16,5 1-3-16,-1-2 2 15,4 1 1-15,0-2-1 16,2 1 1-16,1-5 0 16,5 1 0-16,-1-1-3 0,2-1-1 15,1 3-4 1,-3-4-5-16,0 4-2 0,3-3-2 16,0 4 0-16,-1 3-5 15,1 4-16-15,1 9-26 16,1 0-38-16,1 4-95 15</inkml:trace>
  <inkml:trace contextRef="#ctx0" brushRef="#br0" timeOffset="1589.6263">6478 7803 48 0,'0'-3'53'16,"0"2"-43"-16,0 1 6 15,0-2 15-15,0 2 10 0,0 0-2 16,0 0 3-16,0-1-6 15,0 0-13-15,-3 1-5 16,3 0 1-16,0-2-4 16,0 2-4-16,0 0-3 15,0-3-2-15,-3 3-2 16,3 0 2-16,0 0 6 16,0 0 2-16,0 0-3 15,0 0-5-15,0 0 2 16,0 0-2-16,0 0-4 15,0 0 0-15,0 0 2 16,0 0 0-16,0 0 0 16,0 0 0-16,0 0 0 0,0 0 0 15,0 0 0-15,0 0 1 16,0 0-2-16,0 0 0 16,0 0 0-16,0 0-1 15,0 0 0-15,0 0-1 16,0 0 0-16,0 0 0 15,0 0 1-15,0 0-2 16,0 0 0-16,0 0 1 16,0 0-1-16,0 0 0 15,0 0-1-15,0 0 1 16,0 0 0-16,0 0-1 16,0 0 1-16,0 14 0 0,0 2 0 15,0 4 1 1,0 4 0-16,0-2 0 0,0 4-1 15,0-2 0-15,0 0 2 16,0 4-1-16,0 3-1 16,3-1 2-16,-3-1-1 15,3-3 1-15,-3-4-2 16,0-1 1-16,3 6 0 16,-3 2 0-16,0 1 0 15,0 3 0-15,0 4 0 16,0-1-1-16,0 0 0 15,4-5 0-15,-4-6 0 16,0 2-1-16,0-4 1 16,3 2 1-16,-3 0 0 15,0 1-1-15,0 6 1 0,0 1 0 16,3 1-1-16,3 2-1 16,-3-2 1-16,0-2 2 15,2 1-2-15,-2 1 1 16,1-3-1-16,-4-3 0 15,3 2 0-15,0-2 2 16,-3 0-1-16,0 2-1 16,0-1 2-16,0 4-2 15,0-3 1-15,0-4-1 16,0 4 0-16,0-3 0 16,0 1 0-16,0-1 0 15,0 0 0-15,0-1 1 0,0 4-1 16,0 3 1-16,0-1-1 15,0-1 0-15,0 2 0 16,0-7 1-16,0 1-1 16,0 0 0-16,0-5 1 15,0 4-2-15,0-2 2 16,0-1-1-16,0 0 0 16,0 0 0-16,0 3 1 15,0-3-1-15,0 1 0 16,-3-1 1-16,3 0-1 15,-3-4 0-15,-1-2 0 16,4 0 1-16,-2 3-1 16,-1 0 0-16,0-1 0 0,3 1 0 15,-3-3-1 1,3-4 1-16,0 0 0 0,0-3 0 16,0-3 0-16,-3 2 0 15,3-2 0-15,0 2 0 16,0-5 0-16,0-1-2 15,0-2 1-15,0-1 0 16,0 0 0-16,0 0-1 16,0 0-4-16,0 0 0 15,-3 0-8-15,3 0-2 16,0 0-18-16,0 0-25 16,0 0-28-16,0-4-60 0</inkml:trace>
  <inkml:trace contextRef="#ctx0" brushRef="#br0" timeOffset="3187.2228">6141 9418 150 0,'-11'-6'40'0,"5"2"-32"15,3 1 11-15,3 3 4 0,0-3-10 16,-3 3 1-16,3 0 4 16,0 0-1-16,0 0 4 15,0 0 3-15,-3 0-8 16,3 0-4-16,0 0-7 15,0 0 0-15,0 0 2 16,0 3 5-16,3 1 0 16,3 2-2-16,0-2 2 15,0 5 0-15,3-1-3 16,0 3 1-16,0 0 4 16,4 6-2-16,1 3-3 15,-2 6-2-15,4 0-1 0,-1 4 6 16,0 4-8-16,0-2 1 15,3 2 3-15,-3-3-4 16,-2-3 1-16,2 2-1 16,0-2 2-16,-3 0-3 15,1 2 0-15,-2-7-3 16,1-1 2-16,-2 1 1 16,-1-6-2-16,0-3 1 15,-4-1 2-15,2-3-4 16,-4-3 0-16,0-5 0 15,0 5-3-15,-3-4 3 16,3 4 0-16,0-1 0 16,3 1 4-16,1 0-4 0,-2 3 0 15,-2-7 0 1,-2 1 0-16,-1-4 0 0,2 0 0 16,-2 0-5-16,0 0 5 15,0 0 0-15,0 0-1 16,0 0 1-16,0 0 1 15,0 0-1-15,0 0 1 16,0 0-1-16,0 0 3 16,0 0-3-16,0 0 0 15,3 0 2-15,3-7-1 16,0-7 1-16,7-9 2 16,4-3 0-16,-1-3-3 15,-1-2 0-15,3 2 0 16,1-4 0-16,2-1-1 0,-3-1 2 15,0 1 0-15,0 4-2 16,-2 4 0-16,-4 0 1 16,2-1 0-16,-4 1 0 15,5-4-1-15,-2-3 0 16,4 0 0-16,-4-3 0 16,2 7 1-16,0-1-1 15,-3 3 0-15,3-2 1 16,0 2-1-16,0 1 0 15,1-2 0-15,2 3 0 0,0 2 0 16,-2-1-1 0,1 7 1-16,-1 1 0 0,-4 0 0 15,-1 6 0-15,-1 0 1 16,-1 6-1-16,-3 1-1 16,-3 0 1-16,1 3 2 15,-1 0 0-15,0-1 2 16,-1 1-1-16,1-2 3 15,0 1-1-15,0-2 1 16,0 3-2-16,0-3 1 16,-3 3-2-16,3 0 0 15,-3 0-2-15,3 0 2 16,-3 0-1-16,0 0 2 16,-9 0-4-16,-11 6 1 15,-8 4-1-15,-5 3 0 0,-7 4 0 16,-5 2 0-16,-10 5 0 15,-3 3 0-15,-5 0 0 16,5-5 2-16,3 1-2 16,10-6 1-16,9-1-1 15,5-2 1-15,1 0-1 16,3-2 0-16,-1 1-1 16,4 1 1-16,-1-2-2 15,2-1 1-15,7-5 2 16,5-2-2-16,5-1 2 15,-1-3-1-15,1 0 0 16,0 0 0-16,0 0 0 16,0 0 0-16,2 0 0 15,-1 0 0-15,2 0 0 16,-3 0-1-16,3 0 1 0,0 0-1 16,0 0 0-16,0 0 1 15,3 0-2-15,0 0 1 16,0 0-1-16,0 0 2 15,0 0 0-15,0 0-1 16,0 0-1-16,-4 0 2 16,1 0-2-16,0 0 0 15,-3 0-1-15,3 0 1 16,0 0 1-16,-2 0 0 16,2 0 1-16,0-3-2 0,-1 2 1 15,4-1-4 1,0 2 2-16,-3 0-4 0,3-4-2 15,0 1-3-15,0-4-3 16,0-3-4-16,0 0-6 16,0-6-29-16,10 2-38 15,-1 5-23-15,2-1-162 16</inkml:trace>
  <inkml:trace contextRef="#ctx0" brushRef="#br0" timeOffset="3463.8297">6235 9333 114 0,'0'0'124'16,"0"0"-109"-16,0 14 6 15,4 8 17-15,5 8 2 0,0 9-12 16,4 1 5 0,1 6-2-16,2 0-6 0,2 2-8 15,-3-6-6-15,-3-2-6 16,4-8-4-16,-5-2 1 15,-2-7 1-15,1-7-3 16,-4-5 0-16,-3-5-4 16,0-3-2-16,0-3-3 15,0 0-6-15,3-13-15 16,-1-19-11-16,-1-9-15 16,-1-5-66-16,-3-3-46 15</inkml:trace>
  <inkml:trace contextRef="#ctx0" brushRef="#br0" timeOffset="4882.2303">6427 9518 107 0,'0'0'91'16,"0"0"-31"-16,0 0-13 16,0 0-12-16,0 17-14 15,0 5-1-15,3 8 1 16,3 2 3-16,0-1-10 16,-3-2-5-16,3-2 0 15,-2-5-8-15,-1-4-1 16,2-5 0-16,-4-6-2 15,1-7-11-15,1 0-11 16,3 0-9-16,0-20-2 16,4-16 16-16,2-11-42 0,0-5-15 15,3-5-6-15,-3 4 5 16,3 8 58-16,0 11 19 16,-5 11 38-16,-4 13-5 15,-3 6 2-15,-3 4-8 16,0 0 27-16,0 11 17 15,0 22-25-15,-6 12-22 16,-10 9 3-16,4-1-1 16,1-8 9-16,-2-4-7 15,7-9-9-15,0-9-8 16,3-6-8-16,3-7-2 16,0-7-1-16,0-3-10 0,0 0-11 15,9-14 4 1,10-21-2-16,1-12-7 0,-1-12-8 15,1 0-9-15,-1-4 7 16,0 16 23-16,-2 5 13 16,-1 14 7-16,-7 10 0 15,0 11-4-15,-7 4 0 16,-2 3 6-16,0 3 29 16,0 24-13-16,-11 15-10 15,-8 12 0-15,-7 2 3 16,4-4 2-16,-2-2 6 15,6-11-8-15,2-5-10 16,5-9-4-16,4-11-4 16,4-8-1-16,3-6-3 15,0 0-19-15,0-7-10 0,18-19 8 16,1-16-2-16,7-11-21 16,2-8-19-16,-1-1-20 15,-2 0 2-15,5 6 22 16,-5 10 63-16,-5 11 45 15,-4 14 14-15,-10 10-9 16,-3 8-17-16,-3 3 11 16,0 7 43-16,-9 15-57 15,-13 12-15-15,-5 9 8 16,-1-1 2-16,2 5-2 16,-4-4-4-16,5 4-7 15,1-5-6-15,2-5-5 0,7-5 4 16,3-12-5-16,3-4 0 15,6-12-2-15,3-4-1 16,0 0-6-16,0 0-4 16,6-13-23-16,15-17 21 15,4-13-14-15,8-10-12 16,1-3-28-16,2-3-14 16,-3 6-1-16,-3 7 31 15,-8 15 53-15,-5 13 3 16,-7 11-3-16,-10 7 1 15,0 5 24-15,-7 19 21 16,-19 10-7-16,-4 8-5 16,-8 8-1-16,-1-1 4 0,0-3-2 15,3-9 5-15,6-5-12 16,5-11-7-16,7-4-4 16,6-11-11-16,3-4-6 15,2-2-1-15,1-8-8 16,0-15-27-16,0-11-15 15,-2-5 8-15,1 2 12 16,-2 2-9-16,0 4 12 16,-1 7 17-16,-1 5 5 15,2 6 6-15,0 4 3 16,-1 2 11-16,2 7 1 16,-1 0 7-16,-1 0 0 15,-2 5 3-15,0 12-15 16,-3 10 10-16,3 6 4 0,2 3 2 15,4-3-3-15,3-6-4 16,3-8-8-16,0-3-8 16,0-5-3-16,9 2-3 15,4-9-1-15,-1-1-5 16,3-3 1-16,3-10-5 16,0-20 1-16,-3-9-6 15,1-2-8-15,-2-1-5 16,-4 9 6-16,-1 13 7 15,-6 13 17-15,0 4 1 16,0 3 2-16,0 10 9 16,0 16 10-16,4 8 0 0,-2-1-1 15,-4-1-6-15,1-11 8 16,-2-6-4-16,1-8-9 16,1-4-9-16,1-3-5 15,3 0-21-15,0-10 9 16,7-12-18-16,-1-8-50 15,0 0-26-15</inkml:trace>
  <inkml:trace contextRef="#ctx0" brushRef="#br0" timeOffset="5593.6881">6094 10453 93 0,'-3'0'47'0,"0"0"3"15,3 0 7-15,0 0-12 16,0 0-9-16,0 0-3 15,0 0-13-15,0 0 1 16,0 3-4-16,0 4-6 16,3 6 0-16,8 4 13 15,5 2-4-15,2 10-8 16,3 1 2-16,4 0 0 16,2 7-2-16,3 1 0 15,1-4-5-15,-5 2 1 16,2-6-7-16,-4-3 1 15,-2-4-1-15,-5-3-1 16,2-6 0-16,-7-3 0 16,-3-4-1-16,0-3 0 0,-6-4-4 15,-3 3-1-15,3-3-7 16,0 0-18-16,3 0-35 16,1-10-69-16,-1-14-175 15</inkml:trace>
  <inkml:trace contextRef="#ctx0" brushRef="#br0" timeOffset="6068.2948">6646 10433 224 0,'-3'0'123'0,"-4"0"-99"16,-2 0 1-16,0 10 1 15,0 3-8-15,-1 4 2 16,2 3 1-16,-1 2-6 16,-1 4-8-16,1 2 6 15,-2 4-1-15,-5 8-6 16,1 6 1-16,0 1 3 16,-3 2-4-16,2 1 2 15,-1 5-3-15,1-1-3 16,1-2 0-16,3-6 1 15,0-3-1-15,-1-7 2 16,4 1-3-16,-2-3-1 0,-2-5 0 16,1 0 0-16,0 1 0 15,-6-3 0-15,2-1 0 16,1 1 0-16,0-7-1 16,3-4-2-16,0-3 3 15,2-3 3-15,2-3-3 16,5-1 0-16,0-6 0 15,3 0-4-15,0 0 3 16,0 0-3-16,0 0-4 16,0 0-9-16,0 0-23 15,0-13-29-15,17-11-1 16,-1-11-90-16</inkml:trace>
  <inkml:trace contextRef="#ctx0" brushRef="#br0" timeOffset="12396.9268">6797 10178 82 0,'0'0'52'0,"-3"0"-14"15,-4 0 15-15,-1 0 2 0,5 0-5 16,-3 0-8-16,3 0 5 15,0 0-6-15,-7-3-12 16,4 0-16-16,-8-4-1 16,1 3 8-16,1-1-8 15,-4-2 4-15,-1 2 0 16,-5-3-3-16,-2 1-6 16,3 0 2-16,-3 0-1 15,2 1 0-15,-2 0-4 16,3-1 1-16,-3 3 0 15,-1-3-2-15,1 1-1 16,-1 3 1-16,5 1 0 0,-2 0 1 16,5-1-1-16,-2 3-3 15,0 0 1-15,2 0 0 16,-2 0-1-16,-2 0 0 16,6 0 0-16,-3 6-2 15,0 1 2-15,-4 0 1 16,-2 6 0-16,-3 0-1 15,0 1 0-15,0 3 1 16,-1-2-1-16,4-1 0 16,2 2 0-16,-1-2 0 15,4 0 3-15,1-1-3 16,0-1 1-16,2 1-1 16,4-2 0-16,-6 2 0 0,3 0-1 15,2 1 1-15,-4 2 0 16,1 0 0-16,4 1 0 15,-3-1-1-15,3-2 1 16,3-1 0-16,0 1 0 16,3-2 0-16,-3 4-3 15,3-2 3-15,0 3 0 16,-4 3 0-16,4-1 0 16,0 4 0-16,-2-3 0 15,4 0 0-15,-2-1 0 16,3 1 0-16,0-3-1 15,0 6 1-15,0-1 0 0,0 2-1 16,0 2 1-16,3-2 1 16,-3 0 0-16,3-2 0 15,0-2-2-15,-3-3 1 16,3-4-2-16,0 1 2 16,0-2 0-16,0-2 2 15,0 7-4-15,0-1 2 16,0 4 0-16,3 2-1 15,0-1 1-15,0 5-1 16,3-4 0-16,0-1 1 16,3 2 0-16,3 0 0 15,-3-2 0-15,4-2 0 16,-4 4 1-16,3 0-1 16,0-4 0-16,0-2 0 15,-3 0 0-15,1 3 0 0,-1-3 0 16,2 1 0-16,-1 0-1 15,5 1 0-15,0 2 1 16,0 2 1-16,1 2-1 16,1-4 1-16,-1 2-1 15,-4-3 0-15,3-4-1 16,-3 1 0-16,-3-1 2 16,4-2-1-16,-2-1 0 15,-2 0 1-15,1-1-1 16,-1-1 0-16,0-1 0 15,6 3 0-15,-6 0 0 16,3-3 0-16,4 0-1 0,-2-3 1 16,2 0 0-16,-1 2 0 15,0-3 0-15,3 1-1 16,-2 0 1-16,1-1 0 16,2 1 1-16,2-3-1 15,0 2 1-15,3 1-1 16,-2-4 1-16,2 1-1 15,-3-1 0-15,0 0 1 16,-2-3 0-16,4 0-1 16,-1 0 0-16,2 0 2 15,1 0 0-15,2 0-2 16,-3 0 1-16,3 0-1 16,-2 0 1-16,5-7 0 15,-3-2-1-15,1-1 0 16,2-4 0-16,0 1 0 0,-2 1-1 15,-5-2 1-15,-1 1-1 16,2 3 1-16,-5-4 0 16,-4 4 0-16,6 0 0 15,-3-3 0-15,6 1 0 16,-2-5 0-16,5 0 0 16,-2 1 0-16,-2-2 0 15,-1 0 0-15,-4 1-3 16,0-3 3-16,0 3 0 15,-3-6 2-15,4 1-2 0,-4-2 1 16,0-2-1 0,-3 0 1-16,-2 2 0 0,-2 1-1 15,-2 0 1-15,-3 4 0 16,3-1-1-16,-3 2 2 16,-3-1-1-16,3 5-1 15,-3-3 1-15,0-1 0 16,0-3 1-16,0-6-1 15,0-1-1-15,0-2 3 16,4-1 0-16,-4 2-2 16,0-1 0-16,3 4 2 15,-3 4-1-15,0-2 1 16,0 0-1-16,0-2 1 0,0 5-1 16,0-4-2-1,-7 2 4-15,4 2-3 0,-3-4-1 16,0-2 3-16,-2 7-3 15,-2-4 2-15,1-1 0 16,-3 1 0-16,-1-5-2 16,-4 3 0-16,4-1 1 15,-2 4-1-15,0 4 1 16,0-2 1-16,2 5-2 16,2-4 2-16,2 3-1 15,-1 2 0-15,1-5 0 16,-3 2 2-16,-3-1-3 15,0 2 0-15,-1 0 0 16,-1 1 1-16,-2 0-1 0,2 2-2 16,1-2 2-16,1 6 5 15,-3-2-5-15,-1 1 1 16,-4-2-1-16,-2 3 0 16,4 3 0-16,-1 1 2 15,7-1-2-15,-6 4 2 16,3-1-2-16,-3 1 0 15,-1-1 0-15,-2 1 2 16,3 0-2-16,-3 0 0 16,5 2-1-16,-1 1 1 15,1-1 0-15,4 1 0 16,-3 0 0-16,-1 0 0 16,1 0 1-16,-3 0-1 0,6 0-1 15,-6 0 0 1,2 0 2-16,2 0-1 0,-2 0 0 15,1 0-1-15,0 0 1 16,-1 5 0-16,-1 1-1 16,1-2 1-16,-3 3 0 15,-1 2-1-15,4 1 1 16,-5 0-1-16,3 0 1 16,0-1 0-16,-4 1 0 15,4-2 0-15,0 2 0 16,3 0 0-16,0 0-1 15,2 0 1-15,-1-1 0 0,-2 2-1 16,3 2 1 0,-1-1-4-16,-2 5 4 0,-1 0-1 15,1 3-1-15,1-2 1 16,0 0 1-16,5-2-1 16,1-2 1-16,-2 3 0 15,4-4-1-15,1 0 0 16,3 3 0-16,-3 0 0 15,0 1-1-15,3 3 1 16,0-3 1-16,0-1-1 16,-1 0 0-16,4 1 1 15,0 7-2-15,0 1 0 16,-2 2 2-16,2 0 2 16,0-1-2-16,0-3 0 15,-1 0-2-15,4 1 2 0,-3-4 0 16,3-1 0-16,0 1 0 15,0 0-2-15,0 0 2 16,0-1-1-16,3 1 0 16,4 3 0-16,-1 1 1 15,2 1 0-15,-2-5 0 16,1 3-1-16,2-2 1 16,0 1 0-16,0 2 0 15,0-1 0-15,0 2 0 16,0-4-2-16,1-1 2 15,-1 3 0-15,-1-3 0 16,-2-1 0-16,4 5-1 0,-4-1 1 16,3 4 0-16,3-1 1 15,-3 3-2-15,0-5 1 16,0-5 0-16,3 1-1 16,-6-3 0-16,3 2 1 15,4-2 0-15,-4-4-3 16,2 4 3-16,-1-4 0 15,-1 3 1-15,-3-5-1 16,4-1-1-16,1 0-2 16,-2 2 1-16,4-2 2 15,5 6-1-15,0-2 0 16,3 2 1-16,0-2 0 16,-2-4-1-16,1 2 0 15,-4-5 1-15,3 3 0 16,-2-3 0-16,-1 0-2 0,5-1 2 15,0-2-1-15,-2 5 1 16,4-5-1-16,-4-1 1 16,2 1 0-16,-6-1 0 15,6 2 0-15,-3 0 0 16,1-3 0-16,-1 3 1 16,0-5-1-16,0 0-1 15,-3 0 1-15,7 0 0 16,-1 0-2-16,0 0 2 15,6-5 0-15,-2-2 1 0,2-1 0 16,1 1-1 0,-1 0 0-16,0 1 0 0,-3-4 0 15,-3 3 0-15,1 0 0 16,-2 0-2-16,-4-2 2 16,2 2 0-16,0-2-1 15,1-1 1-15,-2 0 0 16,-1 0 0-16,2 3 0 15,0 0-1-15,1 1-1 16,-4-1 2-16,6 4 1 16,-6-4 0-16,1 3-1 15,-2-2 0-15,-1 2 1 16,-1-1-1-16,-3 0 0 0,0 0-1 16,-3 2 1-1,0-1 0-15,-3 1 0 0,3 0 2 16,0-4-3-16,3 3 2 15,-3-5-1-15,0-1 1 16,0-1-1-16,1-5 2 16,-1 0-1-16,-3-1 0 15,3-3-1-15,0 0 0 16,-1-2 0-16,-1-2 0 16,2-5 0-16,0 1-1 15,-3 3 1-15,3-2 0 16,-3 7 0-16,0-2 0 15,1 5 0-15,-4-3 0 16,0 0 0-16,0-3 0 0,0 0 0 16,0-3 0-16,0 2 0 15,0 0 1-15,0-1-1 16,-4-2-1-16,1 4 1 16,0 1 1-16,3 1-1 15,-3 4 0-15,3 1 0 16,0 3 0-16,-3 4-1 15,3-2 1-15,0 1 0 16,0-3 0-16,-3 0 0 16,3 0 0-16,0-4 0 15,-3 1 1-15,0-1-1 16,3-2 0-16,-3 1 0 16,0-1 0-16,-1 6 0 0,4 3 0 15,-3-3 0 1,-2 0 1-16,-1-4-1 0,0 0 1 15,0-2-1-15,-4-4-1 16,4 3 1-16,-2-4 0 16,-2 5 1-16,1-1-1 15,3 0 0-15,-3 4 0 16,-1 2 0-16,-1 0 2 16,2-1-3-16,-4-1 3 15,1-2-2-15,-3-1 0 16,3 2 0-16,-4-2 2 15,-1 2-2-15,-2 0 0 0,2 0 0 16,-5 1 0 0,3 1 3-16,2 1-3 0,-2 1 0 15,-1 3 1-15,1 0-1 16,-2-1 2-16,-3 1-2 16,0-2 0-16,-1 2 0 15,-2 0 1-15,-1 0-1 16,1 3 2-16,-1 0-2 15,2-2 0-15,5 6 0 16,-1-1 0-16,0 1 0 16,5 3 1-16,-2-1-2 15,2 1 1-15,-2-2 0 16,4 1 2-16,-6-2-2 16,2 3 0-16,-1 0 0 15,-2 0-1-15,-2 0 1 0,2 0 0 16,-1 0 0-16,4 0 1 15,-2 0-2-15,0 0 1 16,2 0 0-16,-5 0 0 16,6 7 0-16,-3 0 0 15,2-1 0-15,-1 4 0 16,-2-3 0-16,3 3 0 16,-1-1 0-16,-2-1 0 15,1 2-1-15,3 2 1 16,-3 1-2-16,3 1 2 15,0-1 0-15,-1 1 0 16,4-1-1-16,-6 2 1 0,3 2 0 16,0 0 0-16,-1-1 0 15,4-2 0-15,-1 3 0 16,-1-2 0-16,1 2 0 16,-1 3 0-16,1-4 0 15,1-2 0-15,3 2 0 16,0 0 0-16,3 1-3 15,-4 3 2-15,4 4 1 16,-2 2-2-16,1 4 1 16,-2 3 0-16,-1 2-1 15,2 2 1-15,2-1 1 16,0 1 0-16,5 2 0 16,-2 1 0-16,6 2 0 0,0 2 0 15,0-2-1-15,0 1 1 16,0-9 0-16,0-5 0 15,0-5 0-15,6-1 0 16,1-1-1-16,2 2 1 16,0 5-1-16,3-1 1 15,-3-3 0-15,3-1 0 16,1-1-2-16,-2 1 2 16,1 1 0-16,4 5 1 15,2 4-1-15,0-2 0 16,-2-2 0-16,1-4 0 15,-1 0 0-15,-4-5 0 16,0-2 0-16,0-3 0 16,0 1-1-16,1 3 1 0,-2 0 1 15,1 0-1-15,1 3 0 16,2-3-1-16,0 3 1 16,3-3 0-16,0-1-1 15,4-2-1-15,-1 2 1 16,0-5 0-16,1 3 1 15,-2-5 0-15,-1-2 0 16,2 4 0-16,-3-4 0 16,1 0 1-16,-1 0-1 15,0-4-1-15,0-2 0 16,0 2 1-16,1-2-2 0,2-1 1 16,-1 0 0-1,2-1 0-15,0 0 0 0,-2 1 1 16,2-3 0-16,-4 0 0 15,0 2 0-15,1-2 1 16,-2 0-1-16,5 0 2 16,2 0-2-16,3 0 0 15,1 0 1-15,5 0 0 16,0 0 0-16,1 0 0 16,-1-2 0-16,0-8 1 15,-2 0-2-15,-1 0-1 16,0 0 1-16,1-3 0 15,2 3 0-15,3-1 0 16,0-2-5-16,-1 1 5 0,-2 2 0 16,-3-3 0-1,-2 3 0-15,-2-4 0 0,2 1 0 16,-7 2 0-16,1-1 0 16,-5 2 0-16,-1-3 0 15,1 0 0-15,-1-1 1 16,-4-2-1-16,4 0 0 15,-5 2 1-15,1-2-1 16,1-1 0-16,-1 0 0 16,-3 2 0-16,3-5 0 15,-6 3 0-15,0-6 0 16,1-1 0-16,-1-1 0 16,-1-2-1-16,1 0 2 0,3-2-2 15,1 2 1 1,-1-3 0-16,-1 4-2 0,-1 0 2 15,-4 2 0-15,0 1 0 16,0 3 0-16,-3-2 1 16,0 4 0-16,0-5-1 15,0 4 0-15,0-4 0 16,0-1 0-16,0-2 0 16,-6 0 0-16,-1 0 1 15,-1-1-1-15,2 1 0 16,-3-1 0-16,2-3-1 15,-2 4 1-15,3-4 0 0,0 3 0 16,1 4 0 0,-2 7 0-16,4 0 0 0,0-1 1 15,-3 1-1-15,3 2 0 16,-3 2 1-16,3 2 1 16,-4 0-2-16,4 0 0 15,-5-1 0-15,2-5 0 16,-4 2 0-16,1-1-1 15,-3-5 1-15,0 3 0 16,0 1 0-16,0-2 1 16,0 2-1-16,0 3-1 15,3-3 1-15,-1 6 0 16,4 0 0-16,0 0 0 16,-2 0 0-16,4 3 0 15,-2-3 0-15,0 3 0 0,-3-2 0 16,3-4 0-16,-3 3 0 15,3 0 0-15,0 3 0 16,3-3 0-16,0 3 0 16,-4-2 0-16,4 0 0 15,-3-2 0-15,0 1 0 16,0 1 0-16,-2-1 0 16,1 3 0-16,4-3 0 15,0 3 0-15,-3 4 0 16,3-4 1-16,-3 3-1 15,-1-2-1-15,-1 4 0 16,5-1 1-16,0-1 0 0,0 1 0 16,0 2 0-16,-3-2-1 15,2-3 1-15,1 6 0 16,-3-1-1-16,0-2 1 16,1 0 0-16,-5 0 0 15,4-1 0-15,0 1 0 16,0 0 0-16,0-1-1 15,3 1 1-15,-1 3 0 16,1-3 0-16,1 3 0 16,1 0 0-16,-1-1 0 15,-1 1 0-15,0-3-2 16,0 3 0-16,3 0 1 16,-3 0 0-16,3 0 1 0,0 0 0 15,0 0 0 1,0 0 0-16,-3 0 1 0,3 0-1 15,0-3-1-15,0 3 0 16,0 0 1-16,-3 0-1 16,3 0 0-16,0 0-1 15,0 0 2-15,0 0 0 16,-4 0 0-16,4 0 0 16,0 0-1-16,-3 0 1 15,3 0 0-15,0 0 0 16,0-3 0-16,-3 3-1 15,3 0 0-15,0 0 1 0,0 0-1 16,0-1 1 0,0 1 0-16,0 0 0 0,0 0-2 15,0 0 2-15,0 0-1 16,-3 0 0-16,3 0-1 16,0 0-2-16,0 0 1 15,0 0 0-15,0 0-4 16,0 0-8-16,0 0-7 15,0 0-10-15,-6 0-23 16,-5 4-214-16</inkml:trace>
  <inkml:trace contextRef="#ctx0" brushRef="#br0" timeOffset="15193.7217">2345 12861 117 0,'3'-3'195'0,"-3"2"-162"16,0-2-8-16,0 3 8 0,0 0 1 16,0 0-2-16,0 0-3 15,0 0-5-15,0 0-6 16,0 0-3-16,0 0-6 16,0 0-5-16,0 17-4 15,0 9 1-15,-3 13-2 16,0 4 2-16,0 7-2 15,0 6 1-15,3 7 0 16,-3 5 0-16,3 0 0 16,0 1 1-16,0-3-2 15,3-1 2-15,3-5-1 16,0-11 0-16,0-2-1 16,0-8 1-16,-5-5 0 15,-1-7 0-15,0-5 0 0,0-5 0 16,0-4 0-16,0-7-2 15,0-2 1-15,0-1-5 16,0-3 1-16,0 0-5 16,0 0-5-16,0 0-14 15,0 0-33-15,0-10-51 16,0-20-190-16</inkml:trace>
  <inkml:trace contextRef="#ctx0" brushRef="#br0" timeOffset="15997.7228">2300 12838 191 0,'0'0'74'0,"0"0"-55"16,0 0-6-16,0-1-1 15,8-2-10-15,4-3 0 0,7 2 8 16,5-3 4-16,1 4-5 15,4 0-1-15,5 3 1 16,-3 0 1-16,-1 0 2 16,3 3-8-16,-5 7 3 15,-2 0-3-15,-1 0 0 16,-6 0 4-16,-8 0-4 16,-2-3 1-16,-2 0 3 15,-4 2-5-15,0 7 5 16,-3 7 1-16,0 4 0 15,0 2 1-15,-6 5-2 16,-13-2 0-16,0 2-2 0,-4-4-3 16,-1-1 3-16,-1-2-1 15,3-1 1-15,2-6-5 16,4-6 4-16,-1-8 9 16,4 0-8-16,1-2 0 15,-3 2-3-15,3-3-2 16,0-3 2-16,3 1-2 15,0-1-1-15,3 3-1 16,0-3 1-16,3 0 0 16,-1 0 0-16,4 0 2 15,0 0-2-15,0 0-1 16,0 0 0-16,0 0 0 16,0 0 1-16,0 0 0 0,0 0-3 15,0 0 3 1,0 0 0-16,0 0-1 0,0 0 1 15,0 0-2-15,0 0 1 16,0 0-1-16,0 0 2 16,0 0-4-16,0 0 2 15,0 0-2-15,0 0-2 16,0 0-1-16,0 0-2 16,0 0-3-16,0 0-3 15,0 0-15-15,0 0-13 16,0 3-62-16,0 0-131 15</inkml:trace>
  <inkml:trace contextRef="#ctx0" brushRef="#br0" timeOffset="19401.5617">3118 12787 38 0,'-6'-16'28'0,"3"-7"-20"16,3 6 3-16,0-3 8 16,0 10-2-16,0 2 0 15,0-2 10-15,0 6 6 16,0 1 16-16,0 0-13 15,0 3-1-15,0 0-5 0,0 0-1 16,0 0 1 0,0 0 1-16,0 0-2 0,0 0-5 15,0 0-5-15,0 0-1 16,0 0-4-16,0 0-2 16,0 0-5-16,0 0 0 15,-5 10-4-15,-5 15-3 16,-5 15-2-16,3 9 1 15,-1 8 1-15,-1 2 0 16,7 0 1-16,-2 2-2 16,3 1 2-16,3-3 0 15,1-2-1-15,2-4 0 16,0-1 0-16,0-2 1 16,8-7-1-16,4-3-2 0,-2-5 2 15,4-8 0-15,-4-4 0 16,-1-6 0-16,0-3 0 15,0-4 0-15,0-5-2 16,-3-2 2-16,-3 1 0 16,0-4-1-16,-3 0 1 15,0 3-1-15,0-3 1 16,0 0 0-16,0 0 1 16,0 0-1-16,0 0-1 15,0 0 1-15,0 0-6 16,0 0 2-16,0 0-12 15,0 0-10-15,3 0-31 16,3 0-47-16,4-6-62 0</inkml:trace>
  <inkml:trace contextRef="#ctx0" brushRef="#br0" timeOffset="19843.8968">3467 12964 308 0,'1'0'49'0,"1"0"-47"15,-1 0 2-15,4 5 2 16,1 5 4-16,6 4 5 16,6 6 7-16,4 3-7 15,3 3-9-15,1 4 3 16,4 0 3-16,-2 5 4 16,-4 2 1-16,3-3-7 15,-2 1-1-15,-1-1 1 16,0-5-7-16,0 1 0 15,-2-3 2-15,-4-2-5 0,-3-5 2 16,-6-3-2 0,0-7 0-16,-2 0 0 0,-2-6-3 15,-2-1 1-15,-2 0-3 16,-1-3-5-16,0 0-18 16,0 0-38-16,0-3-79 15</inkml:trace>
  <inkml:trace contextRef="#ctx0" brushRef="#br0" timeOffset="20168.1025">3843 12944 332 0,'-13'0'40'16,"2"0"-27"-16,-4 10 2 15,-3 2 3-15,-1 5 1 16,-2 3-2-16,-3 3 6 16,0 4-11-16,-4 2-1 15,1 7-1-15,-1 0 2 16,-2 1-10-16,3-2 0 16,0-4 1-16,8-8 1 15,1-6-4-15,9-7 1 16,6-3 0-16,0-7-1 15,3 0-4-15,0 0-18 16,0 0-21-16,0 0-59 0,0 2-15 16,12 1-60-16</inkml:trace>
  <inkml:trace contextRef="#ctx0" brushRef="#br0" timeOffset="20496.1626">4246 13267 280 0,'-8'6'53'15,"-2"4"-38"-15,4-3 23 16,-3 6-21-16,3-2 2 16,-3 1-3-16,0 1-5 15,0 1-1-15,-1-1-5 16,2 4-2-16,-4-2-2 16,2-1-2-16,-2-1 0 15,3-3-8-15,-3 0-19 16,3-6-37-16,6-4-65 15</inkml:trace>
  <inkml:trace contextRef="#ctx0" brushRef="#br0" timeOffset="20856.6148">4462 12887 138 0,'0'0'206'0,"0"0"-191"0,0 0-6 15,3 0-4-15,9 13 3 16,3 4 7-16,7 3 1 15,4 2 1-15,-1 1-5 16,2-2 1-16,1-1-3 16,-4-2-5-16,-3-1 1 15,-3-3-6-15,-2-1 0 16,-4-6 0-16,-4 3-1 16,-2-4-6-16,-2 1-20 15,2 0-40-15,-3-7-124 16</inkml:trace>
  <inkml:trace contextRef="#ctx0" brushRef="#br0" timeOffset="21245.0688">4899 12738 282 0,'-7'7'24'0,"-1"10"12"16,1 1-8-16,-2 3-9 15,3 6-6-15,0 2 1 16,3 0-4-16,-4 2 2 0,2 5 2 16,-4-3 2-16,0 4 0 15,-1 1-4-15,-2-1-5 16,-3 6 2-16,0 0-5 15,-3 1 1-15,0-2-3 16,-1-5-1-16,2-2 3 16,-2-4-3-16,7 1 0 15,-6-2-1-15,2 0 1 16,4-4-2-16,-2-3 0 16,7-9-3-16,1-4 0 15,6-7-12-15,0-3-31 16,0 0-26-16,0-3-89 15</inkml:trace>
  <inkml:trace contextRef="#ctx0" brushRef="#br0" timeOffset="21725.4682">5095 12603 105 0,'10'9'45'0,"2"5"13"16,3 2-18-16,0-2 14 15,6 6-22-15,1 0 9 16,4 2-16-16,-1 5 2 16,2-1-7-16,1 0 6 15,-4 4-16-15,-3 1-5 16,0 1 5-16,-2 5 1 16,-7 0-4-16,-6 2 0 15,-3 1 0-15,-3 2-2 16,0-2-1-16,-3-4-1 15,-12 1-2-15,-1-2 1 16,1-5 2-16,-3-3-3 0,3-3-1 16,2-9 0-16,2-1 0 15,2-4 0-15,2-4-4 16,1 1 0-16,0-1-13 16,1-5-41-16,-1 2-61 15,-1-3-220-15</inkml:trace>
  <inkml:trace contextRef="#ctx0" brushRef="#br0" timeOffset="22514.1104">2163 14608 247 0,'0'0'25'16,"0"0"-12"-16,0 0 13 16,0 0 2-16,0 0-13 15,0 0-6-15,0 0-5 16,10 3-4-16,10-2 12 16,8 5 18-16,5-4-14 15,6 3 4-15,1-5-9 16,5 2-2-16,1 3 4 15,-4 0-1-15,4-2-4 16,-6-2-2-16,-2 2-3 0,-7 0-1 16,-1-3 0-16,-8 0-1 15,-5 0 0-15,-4 0-1 16,-1 0 0-16,-3 0 0 16,0 0-3-16,-3 0 0 15,-3 0-3-15,0 0-12 16,-3 0-18-16,0 4-24 15,0 5-24-15,0 5-149 16</inkml:trace>
  <inkml:trace contextRef="#ctx0" brushRef="#br0" timeOffset="23075.1199">2206 15018 169 0,'0'0'64'0,"0"0"-52"15,0 0 0-15,0 0 3 0,0 0-3 16,0 0-2 0,6 0 19-16,9 0-6 0,3 0 8 15,4 0-3-15,4 0-4 16,4 0-9-16,4 0-2 16,3 0-1-16,-1 0-4 15,3 0-1-15,0 0-3 16,-1 0 0-16,-2 0 2 15,-3 0-3-15,0 3-1 16,1 3 3-16,-4-2-1 16,-3 2-2-16,1-2-1 15,-4-1 0-15,-3 0-1 16,-3-3 1-16,-6 1 0 0,-6 2-1 16,4-3 0-16,-7 0 2 15,0 0-2-15,-1 0 1 16,-2 0-2-16,0 0 1 15,0 0 0-15,0 0-2 16,0 0 0-16,0 0 0 16,0 0-5-16,0 0-5 15,0 0-9-15,3 0-24 16,0 0-21-16,0 0-96 16</inkml:trace>
  <inkml:trace contextRef="#ctx0" brushRef="#br0" timeOffset="24419.7553">3679 14327 172 0,'0'0'62'0,"0"0"-47"15,0 0 1-15,0 0 4 16,0 0 7-16,0 0-4 16,0 3-4-16,0-3 0 15,0 7 1-15,0 6-8 16,0 7 1-16,-3 7-5 16,0 6 1-16,0 6-3 15,0 7-1-15,0 4-3 16,3 7 4-16,0 8-2 15,0 4 2-15,0 0-2 16,0-1 1-16,0-3-3 16,0-5 2-16,6 2-2 0,-3-8 1 15,0-2-2-15,0-9-1 16,-3-11 2-16,0-5-1 16,0-7 0-16,0-6 0 15,0-4 0-15,0-5-1 16,0-1-1-16,0-1 1 15,-3-3-2-15,3 0-1 16,0 0-14-16,0 0-17 16,-3-3-32-16,-3-20-108 15</inkml:trace>
  <inkml:trace contextRef="#ctx0" brushRef="#br0" timeOffset="24921.579">3549 14331 185 0,'0'-1'105'15,"0"1"-96"-15,0 0-4 16,3 0 3-16,4 0-2 15,1 0-1-15,7 0 18 16,10 0-4-16,2 0-6 0,3 0 0 16,3 0-7-16,-5 7 1 15,2 0-1-15,-5-4-4 16,-1 4 5-16,-3-2-6 16,0 5 4-16,-3 0-3 15,-3 1 3-15,-6 5 0 16,1 4 1-16,-4 6-2 15,-3 4 4-15,0 3-1 16,-3 0-7-16,0 1 2 16,-3 4 1-16,-10 2-3 15,-2-2 0-15,-3 1 0 16,0 0 0-16,0-10 0 0,0-2 1 16,0-3-1-16,-1-8 1 15,4-2-2-15,-3-5-1 16,0-3 1-16,2-5-2 15,-1-1-9-15,1 0-8 16,2 0-14-16,4 0-18 16,4-1-85-16,6-9-35 15</inkml:trace>
  <inkml:trace contextRef="#ctx0" brushRef="#br0" timeOffset="25349.877">4410 14347 282 0,'-9'0'20'0,"-2"7"6"15,-5 5-7-15,-3 5-3 16,4 3 1-16,-3 4-3 16,0 6-1-16,0 5 5 15,3 5-8-15,-3 3 8 16,3 7-7-16,2-1 4 16,4 0-2-16,6-2-6 0,3 5-2 15,0-2-1-15,0-7-2 16,0-3 0-16,12-7-2 15,1 3 0-15,7-2 0 16,-1 1 0-16,3-1 0 16,-2-7 0-16,-1-5-1 15,-2-5-8-15,-4-4 2 16,-1-7-10-16,3-2-32 16,-6-4 3-16,0 0-20 15,1-23-80-15</inkml:trace>
  <inkml:trace contextRef="#ctx0" brushRef="#br0" timeOffset="25761.9505">4611 14548 224 0,'0'3'40'16,"0"-2"-34"-16,3 5 2 0,0-3 3 16,2 1-3-1,1 6 5-15,4 0 12 0,-1 6 3 16,6 3-8-16,0 1-7 15,3 1 0-15,3 5-6 16,1 1 3-16,-1-1 1 16,-3 4 4-16,1-5-10 15,-2-4 1-15,-4-1-4 16,-4-4-2-16,-3-6 0 16,0-3 0-16,-4-4-3 15,-2-3-5-15,1 0-9 16,-1 0-23-16,3 0-39 15,0-6-60-15,0-18-18 0</inkml:trace>
  <inkml:trace contextRef="#ctx0" brushRef="#br0" timeOffset="26121.495">4968 14426 244 0,'-9'26'18'0,"3"7"5"15,0 4 10-15,-3-4-1 16,0 3-1-16,0-2-1 16,3-2-2-16,-4 5-3 0,-1-1-2 15,-2 4-13-15,1 5-3 16,-2-1-1-16,-2-1-3 15,4 0 1-15,-4-4-1 16,2 1-1-16,1-3-2 16,-2-2 1-16,2-1-2 15,-1-5 1-15,2-6-2 16,-1-3-1-16,-1-6 2 16,4-1-5-16,-2-6-14 15,1 0-26-15,1-2-9 16,1-2-44-16,3-3-90 15</inkml:trace>
  <inkml:trace contextRef="#ctx0" brushRef="#br0" timeOffset="26983.5005">5216 14135 114 0,'-2'4'38'15,"-1"6"-13"-15,0 0 19 16,3 3 12-16,-3 1-21 16,0 5-2-16,3 4-5 0,0 0-10 15,0 6 1-15,0 1 1 16,0 4-3-16,0 1-6 15,0 2 0-15,0 2-3 16,3 5-2-16,3 2 3 16,2 1-4-16,-4 5 3 15,2-2-8-15,-3 3 4 16,-3 2 5-16,3-1-5 16,0-2 0-16,3 1-1 15,0 0-2-15,1-1-1 16,-1 2 1-16,-1-5-2 15,1-6 1-15,0-7-8 16,-2-6 8-16,-4-3 0 0,0-5 1 16,0-1-1-16,0-2-1 15,0-8 1-15,0-2-2 16,0-5 2-16,0-1-7 16,0-3-6-16,0 0-19 15,0 0-48-15,0-13-138 16</inkml:trace>
  <inkml:trace contextRef="#ctx0" brushRef="#br0" timeOffset="27568.7122">5538 14459 290 0,'-2'3'55'16,"2"0"-48"-16,0 7 0 16,0 4 2-16,0 3 4 15,11 9 2-15,5 0 2 16,2 1 7-16,6 3-5 15,3-1-8-15,1 1 6 16,5 0-9-16,1-1 1 16,2 4-5-16,0-4 4 15,0 2-3-15,1 2 0 0,-1-4 0 16,-5 1 2 0,-1-3-6-16,-5-4-1 0,-5-4 1 15,-4-2 0-15,-7-4 0 16,-1-3 0-16,-1-3-1 15,-4-4-2-15,0-2-5 16,-3-1-3-16,0 0-7 16,0 0-13-16,0-1-23 15,0-19-1-15,0-13-49 16,-10-6-85-16</inkml:trace>
  <inkml:trace contextRef="#ctx0" brushRef="#br0" timeOffset="27891.0963">5878 14450 271 0,'-12'9'10'15,"3"4"12"-15,-3 4-2 16,2 3-2-16,-4 7 6 15,-1-1 5-15,-1 7-1 16,1 6-9-16,-3 4-4 16,-1 0-8-16,2 3 4 15,-2-5-5-15,4-2 1 16,0-3-2-16,3-6-5 0,-1 0 1 16,2-2-1-16,2-4-2 15,-1-1 0-15,4-2-3 16,-3-2-15-16,3-8-15 15,3-2-31-15,-1-3-73 16</inkml:trace>
  <inkml:trace contextRef="#ctx0" brushRef="#br0" timeOffset="28363.6274">6017 14191 156 0,'13'4'59'0,"2"12"-6"15,3 4-8-15,4 0-20 16,1 1 4-16,2 7-7 16,-1-1 0-16,3 0-6 15,-2 2-4-15,1 1-1 0,-1 0 7 16,-1-1-6 0,-2 5-1-16,2 1 2 0,-6 5-6 15,-2 4-2-15,-2 1 2 16,-8 1-2-16,1 1-2 15,-4 2 0-15,-3 1 0 16,0-1-2-16,0-2-1 16,-3-4-3-16,-7-7 3 15,-2-3 2-15,-3-3-2 16,3-5-1-16,-4 0-2 16,5-9-9-16,-4-3-7 15,2-6-30-15,5-4-47 16,-1-3-143-16</inkml:trace>
  <inkml:trace contextRef="#ctx0" brushRef="#br0" timeOffset="28626.0046">6599 14783 49 0,'3'7'266'0,"0"0"-261"0,1 3-5 16,2-2 2-16,-3-1-2 15,3-3-4-15,-3-1-12 16,3-3-28-16,4 0-43 15</inkml:trace>
  <inkml:trace contextRef="#ctx0" brushRef="#br0" timeOffset="29010.1077">6855 14386 243 0,'0'11'21'16,"0"8"-21"-16,0 2 4 16,0 7 13-16,0 2 9 15,3 7 5-15,6 2-4 16,2 1-7-16,-1 3 1 15,5 1-8-15,-6 1-7 16,6 5 2-16,-6-1 0 16,1 4 0-16,-1-3-2 15,-6-1-1-15,3-6-1 16,-6-3-2-16,0-4 2 16,0-12-4-16,0-9-5 0,0-5 4 15,0-9-3-15,0-1-11 16,-9 0-31-16,-4-20-93 15,-2-17 31-15</inkml:trace>
  <inkml:trace contextRef="#ctx0" brushRef="#br0" timeOffset="29421.5391">6757 14324 83 0,'0'-17'195'16,"0"4"-168"-16,4 3-7 0,2 6-1 16,0 1-10-16,6 1 1 15,6 2 4-15,7 0 9 16,8 0 8-16,3 0 2 16,3 0-21-16,4 0-5 15,-4 2 0-15,1 8-2 16,-4 3 1-16,-6 1-3 15,0 2 1-15,-8 4-3 16,-3 3 2-16,-8 0 1 16,-2 4 0-16,-9 2-1 15,0 1 3-15,0 3-2 16,-12 0-1-16,-9 0-2 0,0-3 3 16,-3 3-4-16,-4-6-1 15,-2 0 0-15,-3-2 0 16,5-8-8-16,1-1 1 15,5-6-2-15,5-6-18 16,7 2-25-16,4-6-14 16,6 0-86-16,0-13-51 15</inkml:trace>
  <inkml:trace contextRef="#ctx0" brushRef="#br0" timeOffset="29819.0129">7410 14301 278 0,'-10'13'28'15,"1"7"-22"-15,-2 3 7 16,1 3 10-16,-2 4-3 15,0 2 8-15,0 2 1 16,3 2-4-16,6 0-9 16,0 4-3-16,3-1-6 15,0 5-2-15,0 5 0 0,0 1-2 16,9 2 0 0,2-5 3-16,5-4-3 0,-4-3-2 15,6-7 2-15,-3 0 0 16,4-7-3-16,-2-3 2 15,-1 0-2-15,-1-6-2 16,3-2 0-16,-6-3-4 16,-2-5-7-16,-1-4-24 15,-1-3-39-15,-1-4-47 16,-1-22-51-16</inkml:trace>
  <inkml:trace contextRef="#ctx0" brushRef="#br0" timeOffset="30179.6864">7692 14445 242 0,'6'0'96'0,"5"0"-96"15,2 12 2-15,5 6 6 16,3 3-2-16,4 5 5 16,2 3 7-16,1 1 3 15,2-3 1-15,0-1-1 16,1 0-1-16,-1-2-7 0,-1-1-6 16,-1-4-5-1,-1 1-2-15,-5 0 0 0,-1 0-1 16,-6-6-2-16,1-2-3 15,-8-2 0-15,-2-6-8 16,-3-4-9-16,-3 0-10 16,0 0-10-16,0-7-34 15,0-17-73-15</inkml:trace>
  <inkml:trace contextRef="#ctx0" brushRef="#br0" timeOffset="30479.428">8026 14357 264 0,'-13'4'26'16,"-2"14"-22"-16,-3 3 3 16,0 5 2-16,-6 3-2 15,-1 5 10-15,-5 2 17 16,5 0-8-16,-2 8 3 15,-1 1-3-15,-2 6-11 16,4 1-3-16,1-3 3 16,4-2-4-16,2-8-6 15,10-9-3-15,0-7-2 0,6-13-4 16,1-6-2 0,2-1-7-16,0-3-32 0,0 0-63 15,0-7-124-15</inkml:trace>
  <inkml:trace contextRef="#ctx0" brushRef="#br0" timeOffset="30959.9851">8325 14195 262 0,'10'0'29'15,"2"3"-19"-15,9 10 12 16,-6 1 0-16,3 5 1 15,0 2 5-15,1 1-6 16,2 2-1-16,-3 6 2 16,3 2-6-16,-6 2-6 15,1 2 0-15,-2-4-4 16,-1 2-4-16,-4-2 1 0,-3 2 1 16,-3 2-1-16,1-3 0 15,-4 4 2-15,0 2-3 16,0 4-2-16,0 3-1 15,-10-2 0-15,-5 1-1 16,-1-2-1-16,-4-2 1 16,-2-2-3-16,-2-6-2 15,-1-4-9-15,-2-9-16 16,1-6-30-16,1-8-43 16,-2-6-187-16</inkml:trace>
  <inkml:trace contextRef="#ctx0" brushRef="#br0" timeOffset="32465.6327">1981 12262 224 0,'-9'0'53'0,"-9"0"-29"15,2 4 1-15,-5 9-7 16,6 3 5-16,-3 1 7 16,3 0-1-16,2 5-14 15,2-1 6-15,2 5-10 16,6 6-9-16,3 5-1 16,0 12 1-16,0 8-2 15,0 12 0-15,0 10 1 16,0 7-1-16,0-3 1 15,0 0-1-15,0-1 0 0,0 4 0 16,-10 7 1-16,2 2 1 16,-2-2-1-16,-5-4-1 15,3 4 0-15,0-1-1 16,2 0 2-16,-1-2-1 16,1-1 0-16,7-3 1 15,-3 3 0-15,4-3-1 16,1 3 0-16,-1 0 3 15,1-3-3-15,-1-6 0 16,1-2 0-16,-1-5 1 16,-1-3-1-16,2-4-1 15,-2-4 1-15,2-4 1 16,-1 0-1-16,-1 1-3 0,0-1 3 16,-3 0 0-16,3-5 0 15,-3-6 0-15,1-5-1 16,0-2 0-16,3-4 0 15,1 1 0-15,1-2-5 16,0-4-1-16,0-5 1 16,0-9-8-16,0-5 1 15,0-9-2-15,0 1-7 16,0-4-17-16,6 0-32 16,4 0-1-16,-1-16-69 15</inkml:trace>
  <inkml:trace contextRef="#ctx0" brushRef="#br0" timeOffset="35602.1146">2557 12412 75 0,'19'6'44'15,"1"-2"-13"-15,2 4-3 16,6-3-2-16,-1 1-10 16,3-3 8-16,6 3-10 15,4-5 8-15,8-1 1 16,3 0-2-16,10 0 3 15,0 3-5-15,-1 3-7 16,4 1-6-16,1 3-2 16,1 0 0-16,3 0-1 15,-2-3 1-15,0-4 1 16,3-3 9-16,-3 0-3 0,-1 0-2 16,4-7-1-16,-4-2-3 15,-2 2-4-15,-6 4 1 16,-4 2-2-16,-1-2 3 15,4 3-2-15,0-6 4 16,10-1 1-16,-3-3-6 16,5-3 4-16,-2 0-2 15,6 0 0-15,0 0-3 16,2 3 1-16,-1 3 0 16,1-3 0-16,2 0 0 15,-2 0 0-15,0-4-1 16,4-1 1-16,-6 1 0 15,3 1-1-15,2 3 1 0,-1 3-1 16,-5 4 1 0,2 0-4-16,-5 3 4 0,-5 0 0 15,5 0 3-15,-5 0-6 16,3-4 6-16,0 1-3 16,-9-4 1-16,1 2-1 15,-7 1-1-15,-3-3 1 16,-1-2 0-16,-2-1 0 15,-1-1 1-15,1 1 0 16,-1 3 0-16,1 1 0 16,-1 6-1-16,1 0-1 15,-1 0-1-15,10 7 1 0,3 10 1 16,5 3 1 0,-2 0 1-16,3-5 0 0,-9-1-1 15,1-4 6-15,-1 3-4 16,6 0-1-16,0-3-1 15,-1-1-1-15,1-2 1 16,-6-4 1-16,2 0 0 16,-6-2 2-16,1-1 0 15,0 0 3-15,0 0-3 16,-1 0 5-16,-2 0 0 16,2 0-7-16,-2 0 1 15,0 0-3-15,4 0 0 16,5 0 0-16,-3 6 2 15,-3 1-1-15,-4 0 0 0,1-4 0 16,-1 1 1-16,7-1 1 16,2-3-2-16,7 3-1 15,5-3 0-15,2 4 0 16,-2-1-4-16,-5 0 3 16,-3 1 1-16,-4 2 0 15,-9-2 0-15,-2 6 0 16,-1 3 0-16,-7-4 0 15,-2 1-1-15,-3-3 0 16,-6 2 1-16,1-2-1 16,-8 0-2-16,-1 0 2 15,-7 2-1-15,-2-2 1 16,-2 0-1-16,-2 2 2 0,-3 5 0 16,-3 6 0-16,3 6 1 15,-3 6 0-15,0 9 0 16,0 4-1-16,0 2 1 15,3 2 0-15,-3 2 3 16,3 1-2-16,1 7 3 16,2-5-1-16,0-2-4 15,2-2 2-15,-2-1 4 16,-3 5-1-16,4 1 0 16,-1 5 0-16,0 3-2 15,3-1-3-15,-4-2 0 16,5-3 5-16,-4 1 0 0,0-2 0 15,0 1 1 1,1-1-4-16,-1-3 1 0,-3-3-2 16,2-2 0-16,-5 0-1 15,0 1 2-15,0 3-1 16,0 1 0-16,0-3-1 16,0 6 1-16,0 4 0 15,0 5 0-15,0-6-1 16,-2-2 0-16,-1-8 0 15,0-2 0-15,0-1 0 16,0-3-1-16,0 3 1 16,-1-6 2-16,1 2-2 15,3 2 0-15,0 2 0 16,0 7 1-16,0 3 0 16,0 6-1-16,0 2-1 0,3-5 0 15,4-3 1-15,-4-6 0 16,0-8 1-16,0-1-1 15,0 1 1-15,-1 1-1 16,-2 0-1-16,0 1 1 16,0 1 0-16,0-1 0 15,0 4-1-15,0 6 0 16,0 2 0-16,3 0-3 16,0 4 3-16,0-8 0 15,-3-10 0-15,0-8-1 16,0-1 2-16,0-9 3 15,0 2-3-15,0 1 0 16,0-1-1-16,-3-4 1 0,-3-2 1 16,-2-3-1-16,2-4-1 15,-4-3-3-15,1-3 1 16,3-7 1-16,-4 0 1 16,2 0-9-16,2 0 10 15,-3-7 0-15,-4-6-1 16,-1-3-1-16,-5-1-2 15,4 0 4-15,-3 3 0 16,0 3-1-16,-6 2 0 16,-4-1 1-16,-5 5 1 15,0-5-1-15,-1 3 1 16,1-3-1-16,0 3 1 0,-4 2 2 16,9-2 0-16,-2 0-2 15,1-3 1-15,1 4 0 16,-2-1-1-16,-3 1-1 15,-2 2 0-15,-1-2-1 16,0 2 1-16,0 1 1 16,-3-1 1-16,-2-2-2 15,-4 2 0-15,-4 1 0 16,1-2 0-16,-3 3 0 16,-4-3 0-16,1 1 1 15,-1-2 1-15,-3 3-1 16,-2 2 2-16,-1-5 1 0,-3 2-4 15,1-2 0-15,-4 2 0 16,0-2 0-16,-3 2 0 16,-5-2 0-16,-1 5 0 15,0-2 0-15,-6 3 2 16,1 0 0-16,-2 0-2 16,-5 3 2-16,0 7-2 15,0 4 1-15,-3-4 1 16,-3 3 0-16,0-2 1 15,0 1-2-15,0 1 0 16,0-3 0-16,-6 0 0 16,-3-3 1-16,-3-1 0 15,3-2 4-15,-1 2-5 16,2 1 4-16,-1 0-5 16,2 2 2-16,4 4-2 0,3 1 2 15,3 2-1-15,10-2-1 16,-1-1 5-16,-3-1-3 15,3-2-2-15,0 0 1 16,3 0 0-16,1-3-1 16,4 3 0-16,-1 0 1 15,3 0-1-15,-2-6 0 16,-1-1 3-16,1 0-2 16,5-3 1-16,2 0 0 15,7-3-1-15,5-4 0 16,0 0-1-16,-2-2-1 15,2 2 1-15,-5-3 1 0,2 0 0 16,-6 0 0-16,-5-4 1 16,-2-1-2-16,-7-2 0 15,-1 0 1-15,4-3-1 16,1-2 1-16,5-1-1 16,2 6 2-16,4 0-2 15,-7 0 0-15,2 0 0 16,7 5-1-16,1-1 1 15,9 6 0-15,2 1-2 16,4 5 2-16,-1-2 0 16,4 0-2-16,3-1 2 15,-4 1 0-15,-2 0 1 16,-1 0-1-16,1-1-1 0,-1 1 1 16,1 0 1-16,1 2-1 15,0-2 0-15,1 0 0 16,-3 1 0-16,-2-3 0 15,0 5-2-15,1-2 2 16,2 2 1-16,6 0 0 16,3 0-1-16,6 0 1 15,5 0-1-15,1 0-1 16,6 0 1-16,5 0-1 16,5 0 1-16,5 0 0 15,3 0 0-15,0 0-1 16,0 0-1-16,0 0-1 15,0 0 0-15,0 0 1 16,0 0 0-16,0 0 0 0,0 0-1 16,0 0 1-16,0 0-3 15,0 0-4-15,0-3-4 16,0 1-9-16,0 2-7 16,0 0-29-16,15 0-105 15,0 0-74-15</inkml:trace>
  <inkml:trace contextRef="#ctx0" brushRef="#br0" timeOffset="47029.3432">6315 10093 9 0,'-3'-1'49'0,"0"1"-13"16,0-3-6-16,0 3 3 15,0 0-5-15,-4 0 1 16,1 0-22-16,-3 0-4 16,-3 0 0-16,-3 0-2 0,3 4-1 15,-9 9 1-15,-1 7-1 16,-8 7-4-16,0 5-3 16,-7 8-2-16,-5 6-1 15,-4 1 2-15,-2 1-8 16,2-4 3-16,4-1-13 15,6-4 17-15,11-9 0 16,4-7-28-16,12-6-7 16</inkml:trace>
  <inkml:trace contextRef="#ctx0" brushRef="#br0" timeOffset="47367.0655">6727 9993 75 0,'15'-6'0'0,"-12"6"-5"16,-3 0 5-16,-18 13 23 15,-9 13-20-15,-13 1 7 16,-5 6 4-16,-4 6-2 15,1 1 9-15,-4 10-15 16,-5 6-5-16,-4 6 4 16,-6 8-5-16,-9 6 0 15,1 4 0-15,-1 5 0 0,0-9 0 16,15-13 4-16,16-14-2 16,15-20-2-16,20-12-5 15,10-13-27-15,10-4-31 16,23-13 8-16</inkml:trace>
  <inkml:trace contextRef="#ctx0" brushRef="#br0" timeOffset="47621.0402">6724 10271 20 0,'0'0'2'16,"-28"20"15"-16,-17 10-7 15,-12 12-9-15,-10 10 1 16,-5 9 15-16,-2 8 13 16,-4 4 1-16,-1 9-4 15,6-3-3-15,7 3-11 16,8-8 0-16,9-5-13 16,19-19-2-16,15-10-5 15,15-22-8-15,6-18-40 16,30-2-28-16,9-35 38 15</inkml:trace>
  <inkml:trace contextRef="#ctx0" brushRef="#br0" timeOffset="47848.944">6403 10796 76 0,'-70'72'50'0,"-3"2"-16"16,9-2-5-16,9-9-17 15,11-14-5-15,16-15 0 16,22-18-7-16,6-16-11 16,25-10-44-16,23-30 50 0,15-16-103 15</inkml:trace>
  <inkml:trace contextRef="#ctx0" brushRef="#br0" timeOffset="48050.2365">6757 10772 121 0,'-69'61'20'0,"2"7"2"16,-2-1-4-16,5 5-18 15,6-8 1-15,12-8-1 0,10-16 7 16,18-18-7-16,18-15-1 16,3-7-55-1,33-29 5-15</inkml:trace>
  <inkml:trace contextRef="#ctx0" brushRef="#br0" timeOffset="48261.0642">7043 10816 108 0,'-55'63'29'15,"-6"7"-16"-15,-5 5 15 16,-5-2 11-16,-4 0-16 16,3-4-10-16,8-10 2 15,18-13-6-15,19-19-9 0,21-18-5 16,9-9-17-16,36-26-51 15,21-20 46-15</inkml:trace>
  <inkml:trace contextRef="#ctx0" brushRef="#br0" timeOffset="48432.3639">7030 11180 95 0,'-58'62'48'15,"-2"0"0"-15,9-2-18 16,2-10-16-16,13-11-14 0,14-16 0 16,16-16-19-16,6-7-15 15,25-16-86 1</inkml:trace>
  <inkml:trace contextRef="#ctx0" brushRef="#br0" timeOffset="48628.1226">7251 11225 136 0,'-33'44'52'15,"-3"5"-23"-15,-9 8 16 16,-4 5-5-16,1-3-24 16,-4 0-11-16,6-5-5 15,7-9-3-15,6-11-5 16,14-11-15-16,10-13-37 0,9-10-99 15</inkml:trace>
  <inkml:trace contextRef="#ctx0" brushRef="#br0" timeOffset="57416.8964">9929 13188 126 0,'-9'3'78'0,"5"-3"-61"16,3 0-10-16,1 0 9 16,0-7 0-16,0 7 0 15,0 0 10-15,0 0-2 16,0 0 2-16,0 0-7 16,0 0 1-16,0 0 1 15,0 0 5-15,0 0-4 16,0 0-2-16,0 0-7 15,0 0 1-15,-3 7-4 16,0 10-4-16,-3 15-4 16,-1 18-1-16,4 6-1 15,0 13 2-15,3 10-2 16,0 7 0-16,0 10 0 16,0 7 1-16,0 9-1 15,0-2 0-15,6 5 1 0,-3 4-1 16,1-3 0-16,-1 2 0 15,-3-9 0-15,3-10 0 16,-3-13 0-16,3-13 3 16,0-8-3-16,2-5 0 15,-2-7-3-15,3 1 2 16,-2-5 1-16,2-4-1 16,-3-8-3-16,3-3 3 15,-6-2 0-15,3-9-3 16,0-6 1-16,-3-4-7 15,3-9-6-15,-3-4-26 16,3 0-13-16,2-3-29 0,2-21-4 16,-1-20-132-16</inkml:trace>
  <inkml:trace contextRef="#ctx0" brushRef="#br0" timeOffset="59343.3457">10195 13072 89 0,'10'0'28'16,"3"0"-15"-16,5 0 22 15,3 0 4-15,4 0-3 16,8 0-8-16,9-7 9 16,10 0 0-16,3-3-10 15,8-2-8-15,-2-1-5 16,6 6 1-16,8 0 0 15,4 0-4-15,6 1-1 16,-2 3-4-16,4-4 2 16,-2 0 4-16,3-3-2 0,3 3 2 15,-3 2-2-15,3 1-4 16,3 1-2-16,3 0-2 16,0 3 3-16,0-4-5 15,0 4 1-15,1 0 0 16,4 0 0-16,-2 0 3 15,0 0 0-15,1 0-3 16,-3 0 3-16,3 0-2 16,2-3 2-16,1-4-2 15,-1 1 2-15,-5 2-2 16,4 1-2-16,-8 3-1 16,0 0 1-16,-3 0 0 15,0 10-1-15,-11 0 0 0,-2 0 1 16,-9 2-1-16,-8-2 1 15,-9-3 0-15,-4 0 1 16,-9-1-1-16,1-2 1 16,-1-4-1-16,-2 3 1 15,7-3-1-15,0 3 0 16,-2-2 0-16,-5 2-1 16,-4 0 0-16,-11 1-2 15,1-1 1-15,-1 3 0 16,-1-5 2-16,-3-1-2 15,6 0 1-15,-2 0 1 16,-3 0 0-16,4 0-2 0,-3 0 2 16,-1 0-1-16,0 0-1 15,2 3 1-15,-3 0 0 16,6 0 1-16,4 1 1 16,-1-1-1-16,4-3 0 15,-1 2 0-15,-7 3-2 16,-4-3 1-16,-9 3 1 15,0-3-3-15,-3 4 0 16,-4-5-1-16,0 2 4 16,0-3 0-16,-3 3 0 15,0-3 0-15,3 4 0 16,-3 5 0-16,0 2 0 16,3 12 3-16,-3 6-3 0,0 8 1 15,0 3 0 1,-6 3-1-16,3 2 2 0,0 5-2 15,3 0 1-15,0 6-1 16,0-3-8-16,0 2 8 16,0-1 3-16,0-2-3 15,0 8-1-15,0 3 1 16,6 9 0-16,-3 4-7 16,-3 0 7-16,3-2 0 15,4-5 1-15,-1-3-1 16,-6-1 0-16,0-1-22 15,0 2 22-15,-3-1 1 0,-3 1 0 16,-1 0-1 0,7 1 1-16,0-1 0 0,0-1-2 15,0-8-1-15,0-4 2 16,3-9 0-16,4 1 1 16,-4 1 1-16,-3-3-2 15,3 3-1-15,-3-6 1 16,0-3 1-16,0-3-1 15,0 1 0-15,0-3 0 16,0 2-4-16,-6-1 4 16,-4-3 0-16,-2 6 1 15,-3-6-1-15,3-1 0 16,0-5 0-16,-3-4 0 0,6-2 0 16,0-4-1-1,-1-4 1-15,-4 0 0 0,-2-3 0 16,-5-1-1-16,-6 1 1 15,-9 0 0-15,-10 0 0 16,-8 2 0-16,-5 0 1 16,-7 1 1-16,-10 0 0 15,-12-2 2-15,-6 1-3 16,-6-2 2-16,-3-3-1 16,1-3 2-16,-2 1 0 15,-11 1-3-15,-1-3 0 16,-11 3 0-16,-2-1-1 15,-3 3 3-15,-5-5 3 16,7 0-2-16,0 3 1 0,9-3 0 16,8 0-3-16,-5 0 1 15,6 0 0-15,-5 1-1 16,3 2 1-16,-4-3 0 16,2 3 0-16,2-3 3 15,7 0-1-15,10 0 1 16,12 0-5-16,7 0 3 15,8-3 1-15,0 0-5 16,6 2-2-16,3 1 1 16,5 0 1-16,7 0 1 15,0 0-1-15,4 0 2 16,0 0-4-16,7 0 4 16,-4 0-2-16,-1 0 0 0,4 4 0 15,-3-1 0 1,-1 4 0-16,4-4 1 0,0 1-1 15,1 1 0-15,2 0 0 16,3-3 0-16,0 4 0 16,2-2 0-16,-2 2-1 15,0-2-1-15,-2 2 1 16,3-2 0-16,-4-1 0 16,0 0 1-16,8-3 0 15,7 0 0-15,5 0 0 16,10 0 1-16,3 0 0 15,-1 0-1-15,3 0 0 16,-1 0-2-16,2 0 1 16,-1 0-2-16,1 0 1 0,0 0-5 15,0 0 1-15,0 0-12 16,0 1-12-16,0 5-43 16,11-2-5-16,5-1-128 15</inkml:trace>
  <inkml:trace contextRef="#ctx0" brushRef="#br0" timeOffset="61893.1415">13185 15044 138 0,'0'-7'31'15,"0"1"-11"-15,-4 2-15 16,-2-2 2-16,0-1-4 0,-1 1-2 16,1 2 1-1,0 1 1-15,-1 0 4 16,3 2 3-16,-3 1 5 0,4 0 5 15,0 0-4-15,-3 0-7 16,3 0-4-16,0 0-2 16,0 0 3-16,0 0 2 15,3 0 5-15,0 0 4 16,0 0-3-16,0 0-4 16,0 0-1-16,0 0-3 15,0 0-4-15,0 0-1 16,0 0 1-16,0 0-2 15,9 0 2-15,3 0 4 0,4 0 4 16,1 0 1 0,-1 0 3-16,5 0-9 0,-3 1 2 15,5 2 1-15,3-3-4 16,4 0 1-16,-2 3-3 16,5-3 0-16,0 0 1 15,1 0-3-15,3-3 4 16,1-4-3-16,-1 0 0 15,-4-1 4-15,-4 1-4 16,-1 3 0-16,-2 4-1 16,3-3 0-16,-2 0 0 15,-1 2 1-15,6-2 0 16,-2 0-1-16,-2-1 0 16,2 1 1-16,-2 3-1 0,-1-6 0 15,-6 6 0-15,0 0 0 16,-4 0 2-16,-1 0-2 15,-4 0 1-15,1 0-1 16,-3 0 0-16,4 0 2 16,-5 0-2-16,0 0 0 15,-3 0-2-15,2 0 2 16,-2 0 0-16,1 0 0 16,-1 0 0-16,-3 0-1 15,1 0 0-15,-4 3-3 16,0-3-6-16,0 0-14 15,0 7-10-15,0 2-28 16,-16 0-138-16</inkml:trace>
  <inkml:trace contextRef="#ctx0" brushRef="#br0" timeOffset="62637.7372">13123 15315 162 0,'0'0'36'0,"0"0"-20"16,0 0-5-16,0 0 2 16,0 0 3-16,6-6 10 15,4 5-4-15,1-2-4 16,1 0 0-16,1 3-4 16,2-3 1-16,0 2 1 15,-3 1-5-15,1 0 0 16,1-3 7-16,2 3-6 15,0-3 0-15,7 0-5 16,2 2 2-16,5-2-4 16,0 0 3-16,2 0-5 0,3-1-1 15,-2-1 1-15,3 3-2 16,-5-1 1-16,2 3 0 16,0-4 0-16,-5 1 0 15,2 0-2-15,0 0 3 16,-1-1-1-16,0 1 0 15,0-4 0-15,0 1-2 16,1 0 5-16,-2-1-4 16,-1 4 0-16,-6-1 0 15,0 4-1-15,-1 0 0 16,-1 0 1-16,0 0-1 16,0 0 0-16,1 0 0 15,0 0 0-15,-1 0 1 0,-3 0-1 16,0 0 0-16,1 0 1 15,-5 0 0-15,-2 0-1 16,1 0 0-16,-2 0 0 16,1 0 0-16,-1 0 0 15,0 0 0-15,-1 0-1 16,2 0 1-16,-4 0 0 16,-3 0-3-16,0 0-3 15,0 0 0-15,-3 0-11 16,0 0-17-16,0 0-17 15,-12 0-83-15,-8 0-76 16</inkml:trace>
  <inkml:trace contextRef="#ctx0" brushRef="#br0" timeOffset="63363.1374">13269 15011 75 0,'0'-4'37'0,"0"1"-22"15,0-4 5-15,0 1 4 16,0 2-11-16,0 1-2 16,0 1 8-16,0 2 5 15,3 0 0-15,0 0-5 16,3 0 2-16,6 0 1 15,3 0 1-15,5 0-7 0,6 0-4 16,-4 0-1 0,7 0-4-16,-2 0 1 0,-2 0-1 15,2 0 3 1,-1 0-1-16,6 0 1 0,-5 0-1 16,4 0 3-16,-1 0-4 15,3 0 0-15,-4 0-2 16,3 0 0-16,-2 0-1 15,-3 0-3-15,0-3 1 16,-2 3 2-16,2-2-3 16,3 2-1-16,-5-2 2 15,2-1-2-15,-1 1 0 16,-1-3 1-16,-3 2-2 16,-1 2 1-16,-3-2 0 0,-1 3-1 15,-1 0 1-15,0 0-1 16,-4 0 0-16,3 0 0 15,-3 0 0-15,1 0 0 16,-2 0 0-16,-5 0 0 16,0 0-1-16,1 0 0 15,-4 0 1-15,-3 0-2 16,3 0-1-16,-3 0-3 16,0 0-5-16,0 0-23 15,0 0-22-15,-6 0-28 16,-10 10-120-16</inkml:trace>
  <inkml:trace contextRef="#ctx0" brushRef="#br0" timeOffset="64309.8381">13193 15377 51 0,'6'0'42'0,"3"0"-7"16,0 0-11-16,0 0 2 15,1 0-13-15,1 0 1 16,2 0 6-16,2 0-1 16,0 0 2-16,0 0 1 15,2 0 9-15,2 0-10 16,3-3 3-16,-6 0-14 15,7 0 2-15,-4 2-5 16,1 1-3-16,-4-3 0 16,2 3-3-16,-6-3 0 0,3 0 0 15,-5 2-1-15,1 1 1 16,-2-3 0-16,-2 0 1 16,-1 3-2-16,0 0 1 15,-3 0-1-15,1 0 0 16,-1 0 0-16,1 0 0 15,0 0 2-15,-1 0-1 16,0-3 0-16,3 3-1 16,0 0 1-16,0 0 2 15,1 0-1-15,-1 0-1 16,5 0 2-16,-5 0-3 0,4 0 0 16,2 0 1-16,3 0 1 15,0 0-2-15,4 0 1 16,1-1 2-16,3-2-3 15,0-3 0-15,0 5 1 16,2-4 0-16,-3 2-1 16,2 1 3-16,-2 0-3 15,1-1 0-15,-3 0 0 16,3 2 0-16,-5-5 0 16,3-1 0-16,-2 1 0 15,-3-1 0-15,4 3 1 16,-5-2-1-16,1 3 0 15,-2 2 0-15,2-2 1 16,-7 3-1-16,1 0 0 0,4-3 0 16,-5 3 0-1,0-2 0-15,1 1 0 0,-2 0 1 16,1-2-1-16,-3 3 1 16,1-3-1-16,0 3 0 15,-2-1 0-15,1-2 0 16,-1 3 0-16,2-3-1 15,-4 3 1-15,0 0-2 16,0 0-2-16,-3 0-4 16,0 0 1-16,0 0-9 15,-12 0-40-15,-8 0-147 16</inkml:trace>
  <inkml:trace contextRef="#ctx0" brushRef="#br0" timeOffset="65005.249">13253 15457 111 0,'0'0'34'16,"0"0"-21"-16,0 0 19 16,10 0 13-16,-1-4-11 15,0-5-6-15,3 5-1 16,0-2-7-16,0 2-5 15,1 0 3-15,1 1-7 16,-1 0 2-16,0-2-1 16,4 3 1-16,1 0-1 15,-2 2-1-15,4-3-2 0,-4 2-2 16,5 1-2 0,-3-3 3-16,-1 0-5 0,2 0 2 15,3-1-2-15,-1 1 3 16,2 0-1-16,-1-1-3 15,0 1-1-15,2-1 3 16,-3 1-3-16,3 0-1 16,-2-1 1-16,2-2-1 15,-3 2 0-15,3 1 2 16,-2 0-4-16,-1 3 4 16,0-3-2-16,-2 2 0 15,2-2 0-15,-3 0 0 16,0-1 1-16,0-1-1 15,3 0 0-15,-2 0 0 16,-1 1 1-16,3-2-1 0,-3 2 0 16,0-2 0-16,-2 2-4 15,-3 1 4-15,-2 0-1 16,4-1-3-16,-9 1 3 16,0 3-5-16,-6 0-6 15,0 0-16-15,0 0-7 16,0 0-17-16,-12 0-96 15,-11 0-56-15</inkml:trace>
  <inkml:trace contextRef="#ctx0" brushRef="#br0" timeOffset="65524.2477">13153 15416 188 0,'-3'-1'34'16,"3"1"-29"-16,0-2 6 15,0 0 4-15,6-2 6 16,7-2 0-16,-1 2 0 16,6-2 7-16,3-1-7 0,6 1-6 15,2-1-4-15,6 3-1 16,4-2 1-16,-2 2 0 16,1 1-5-16,1 0-5 15,3-4-1-15,0 1 2 16,-3 0 0-16,0-4-2 15,1 0 0-15,-1-4 2 16,-2 1-2-16,6 0 1 16,-1 2 1-16,3 1 2 15,-2 0-4-15,-4 5 2 16,0 1-2-16,-7 4 0 16,1-3-1-16,0 3 0 0,-8-3-3 15,1-1 2-15,-2 1-6 16,-9 0-8-16,-1-1-6 15,-6 1-36-15,-5 3-58 16,-3-3-79-16</inkml:trace>
  <inkml:trace contextRef="#ctx0" brushRef="#br0" timeOffset="66264.7001">13330 14984 33 0,'5'0'18'15,"4"3"1"-15,1-3 5 16,2 0 0-16,0 1-9 0,6-1 11 16,4 0 16-16,5 0 0 15,-2 0-2-15,11 0-3 16,0 0-4-16,0 0-9 15,6-4-7-15,-2-1-3 16,5 1-3-16,-4-3-1 16,4 0-4-16,-5 1 0 15,1 2-1-15,-7 1 1 16,-1-3-4-16,-4 5-2 16,-1-5 1-16,-3 2 1 15,2-2-2-15,-4 2 1 16,0 1-1-16,-4 0 1 15,4-1-1-15,-10 1 3 16,0 0-3-16,0 3-2 16,-7 0 2-16,1 0 0 0,-1 0 0 15,-5 0-1-15,2 0 0 16,-1 0 0-16,1 0 1 16,1 0 0-16,0 0 0 15,3 0 0-15,-4 0 0 16,-3 0 0-16,3 0 0 15,-3 0 1-15,0 0 0 16,0 0-1-16,0 0 0 16,0 0 0-16,0 0 0 15,0 0-1-15,0 0 1 0,0 0-2 16,0 0 2 0,0 0-1-16,0 0 1 0,0 0-1 15,0 0-5-15,0 0-3 16,0 0-11-16,0 0-11 15,0 0-33-15,-9 0-121 16</inkml:trace>
  <inkml:trace contextRef="#ctx0" brushRef="#br0" timeOffset="67429.821">11446 14790 128 0,'0'0'53'0,"0"0"-27"16,0 0-10-16,0 0-10 16,0 0-4-16,0 0 0 15,0 0-2-15,0 0 5 16,0 0 7-16,3 0 12 16,6 0 3-16,3 0-5 15,5 0 2-15,6-4-3 16,-1-2-3-16,11-1-5 15,3 4-2-15,3-4 2 16,3 1-4-16,1 2-5 0,-1 1-1 16,-4 3 1-16,4 0-2 15,-6 0-2-15,3 0 2 16,0 0-2-16,7 0 1 16,-1 0 0-16,4 0 2 15,0 0-2-15,-4 0 0 16,-3 0-1-16,1 0 0 15,-9 0 1-15,-1 0-1 16,-3 0 1-16,-2 0-2 16,-1 0 2-16,-6 3-1 15,3-3 0-15,-1 3 0 16,3-3 0-16,-5 0 1 0,3 0-1 16,-4 0 0-16,-1 0 0 15,-6 0-1-15,-6-3 0 16,-1 3 0-16,-4 0-3 15,-1 0 0-15,-1 0-1 16,0 0 2-16,0 0-12 16,-7 0-39-16,-11 0-62 15,-5 0 0-15</inkml:trace>
  <inkml:trace contextRef="#ctx0" brushRef="#br0" timeOffset="70969.3955">11601 15021 132 0,'0'0'31'15,"0"0"-23"-15,0 0-2 16,0 0 6-16,3-4-6 16,3 4 1-16,1-3 1 0,7 0 3 15,-2-1 8-15,0 1-2 16,4 3 3-16,2-3 0 15,-3-1-4-15,3 1-1 16,0 0-5-16,4-1 0 16,5 1 1-16,0-2-5 15,4 1 4-15,5-1 0 16,0 0-2-16,3 2-5 16,4 2 2-16,-1 1-2 15,-1 0 1-15,2-3-3 16,-2 3 2-16,1 0 2 15,-5-3-4-15,-1 0 3 16,-2 2-1-16,-1-2-2 0,-3 3 3 16,-2-3 3-16,2-1-4 15,-3 1 0-15,1 0-1 16,-5-1-2-16,0 1 1 16,0 0-1-16,-1-1 0 15,-8 1 0-15,2 3 1 16,-4-3-1-16,0 3 1 15,0-3 0-15,0 3-1 16,-3 0 0-16,-2 0 0 16,0 0 0-16,3 0 0 15,-4 0 0-15,1 0 0 16,-4 0 0-16,3 0 0 0,0 0 0 16,-2 0-1-16,-1 0 2 15,5 0-2-15,-5 0 2 16,3 0-1-16,-3 0 0 15,-3 0 0-15,3 0 1 16,-3 0-1-16,0 0 0 16,3 0 0-16,-3 0 0 15,0 0 0-15,0 0 0 16,0 0 0-16,0 0 0 16,0 0 2-16,0 0-1 15,0 0 0-15,0 0 0 16,0 0 0-16,0 0 0 15,0 0 1-15,0 0 1 0,0 0-1 16,0 0 1 0,0 0 0-16,0 0 2 0,0 0-4 15,0-1 1-15,0 1-1 16,0 0-1-16,0 0 0 16,0 0 0-16,0 0 1 15,0 0 0-15,0 0-1 16,0 0 0-16,0 0 2 15,0 0-1-15,0 0-1 16,0 0 1-16,0 0-1 16,0 0 0-16,0 0 0 15,0 0 0-15,0 0 0 0,0 0 0 16,0 0 0-16,0 0 0 16,0 0 0-16,0 0 0 15,0 0 0-15,0 0 0 16,0 0 1-16,0 0-1 15,0 0 0-15,0 0-1 16,0 0 1-16,0 0 0 16,0 0 0-16,0 0 1 15,0 0-1-15,0 0 0 16,0 0 0-16,0 0 0 16,0 0 0-16,0 0 0 15,0 0-1-15,0 0 1 16,0 0 0-16,0 0-1 15,0 0 1-15,0 0 0 16,0 0-1-16,0 0 1 0,0 0-3 16,0 0 1-16,0 0 1 15,0 0-1-15,0 0 2 16,0 0-1-16,0 0 0 16,0 0-2-16,0 0 3 15,0 0 0-15,0 0 0 16,0 0 0-16,0 0 0 15,0 0 0-15,0 0-1 16,0 0 1-16,0 0-1 16,0 0 1-16,0 0-1 15,0 0 0-15,0 0 0 16,0 0 0-16,0 0 0 0,0 0-2 16,0 0 2-16,0 0 1 15,0 0 0-15,0 0 0 16,0 0 0-16,0 0-1 15,0 0 1-15,0 0 0 16,0 0 0-16,0 0-1 16,0 0 1-16,0 0 0 15,0 0 0-15,0 0 0 16,0 0-1-16,0 0 1 16,0 0 0-16,0 0 0 15,0 0 1-15,0 0-1 16,0 0 0-16,0 0-1 15,0 0 1-15,0 0 0 16,0 0 0-16,0 0 0 0,0 0 0 16,0 0 0-16,0 0 0 15,0 0 0-15,0 0 0 16,0 0 0-16,0 0 0 16,0 0 0-16,0 0 0 15,0 0 1-15,0 0-2 16,0 0 1-16,0 0 0 15,0 0 0-15,0 0-1 16,0 0 1-16,0 0 1 16,0 0-1-16,0 0-2 15,0 0 1-15,0 0 1 16,0 0-1-16,0 0 1 16,0 0 0-16,0 0 0 0,0 0-2 15,0 0 2-15,0 0-1 16,0 0 1-16,0 0 0 15,0 0-2-15,0 0 2 16,0 0-1-16,0 0 1 16,0 0 0-16,0 0 0 15,0 0 0-15,0 0-2 16,0 0 2-16,0 0-1 16,0 0 1-16,0 0-2 15,0 0 0-15,0 0 2 16,0 0-1-16,0 0 1 15,0 0 0-15,0 0 0 16,0 0 0-16,0 0-1 0,0 0 2 16,0 0-1-16,0 0 0 15,0 0 0-15,0 0-1 16,0 0 1-16,0 0 0 16,0 0-1-16,0 0 1 15,0 0 0-15,0 0 0 16,0 0 0-16,0 0 0 15,0 0-1-15,0 0 1 16,0 0 0-16,0 0 0 16,0 0 0-16,0 0 0 15,0 0 0-15,0 0-1 16,0 0 1-16,0 0 0 0,0 0 0 16,0 0 0-16,0 0 0 15,0 0 0-15,0 0 0 16,0 0 0-16,0 0 0 15,0 0 0-15,0 0 0 16,0 0 0-16,0 0 0 16,0 0-2-16,0 0 2 15,0 0 0-15,0 0 0 16,0 0 2-16,0 0-2 16,0 0 0-16,0 0 0 15,0 0 0-15,0 0 0 16,0 0 0-16,0 0-2 15,0 0 2-15,0 0 0 0,0 0 0 16,0 0 0-16,0 0-1 16,0 0 1-16,0 0 0 15,0 0 0-15,0 0 0 16,0 0 0-16,0 0 0 16,0 0 0-16,0 0 0 15,0 0 1-15,0 0-2 16,0 0 1-16,0 0 0 15,0 0 0-15,0 0-1 16,0 0 1-16,0 0-1 16,0 0 1-16,0 0 0 15,0 0 0-15,0 0 0 0,0 0 0 16,0 0 0 0,0 0 0-16,0 0 0 0,0 0 0 15,0 0 0-15,0 0 0 16,0 0 0-16,0 0 0 15,0 0 0-15,0 0 0 16,0 0 0-16,0 0 1 16,0 0-1-16,0 0-1 15,0 0 1-15,0 0 0 16,0 0 0-16,0 0 0 16,0 0 1-16,0 0-1 15,0 0-1-15,0 0 1 16,0 0 0-16,0 0 0 15,0 0 0-15,0 0 0 16,0 0 0-16,0 0 0 0,0 0 0 16,0 0 0-16,0 0 0 15,0 0 0-15,0 0 0 16,0 0 1-16,0 0-1 16,0 0-1-16,0 0 1 15,0 0 0-15,0 0 0 16,0 0 0-16,0 0 0 15,0 0 0-15,0 0 0 16,0 0 0-16,0 0 0 16,0 0 0-16,0 0 0 15,0 0 0-15,0 0 0 16,0 0 0-16,0 0 0 0,0 0-2 16,0 0 1-16,0 0 0 15,0 0 1-15,3 0 0 16,-3 0 0-16,3 0 0 15,-3 0 0-15,0 0 0 16,0 0 0-16,0 0 0 16,0 0 0-16,0 0 0 15,0 0 0-15,0 0 0 16,0 0 0-16,4 0 1 16,-4 0-1-16,0 0 0 15,0 0 0-15,0 0 0 16,0 0 0-16,0 0 0 15,0 0 0-15,0 0 0 0,0 0 0 16,0 0 0 0,0 0 0-16,0 0 0 0,0 0 0 15,0 0 0-15,0 0 0 16,0 0 0-16,0 0 0 16,0 0 0-16,0 0 0 15,0 0-1-15,0 0 1 16,0 0 0-16,0 0 0 15,0 0 0-15,0 0 1 16,0 0-1-16,0 0-1 16,0 0 1-16,0 0 0 15,0 0 0-15,0 0 0 0,0 0 0 16,0 0 0 0,0 0 0-16,0 0 0 0,0 0 1 15,0 0-1-15,0 0-1 16,0 0 1-16,0 0 0 15,0 0 1-15,0 0-1 16,0 0-1-16,0 0 1 16,0 0 1-16,0 0-1 15,0 0 0-15,0 0 0 16,0 0-1-16,0 0 2 16,0 0-1-16,0 0 0 15,0 0 1-15,0 0-1 16,0 0 0-16,0 0 0 15,0 0-1-15,0 0 1 16,0 0 0-16,0 0 0 0,0 0 0 16,0 0 1-16,0 0-1 15,0 0 0-15,0 0-1 16,0 0-5-16,0 0-22 16,0 0-59-16,3 0-58 15</inkml:trace>
  <inkml:trace contextRef="#ctx0" brushRef="#br0" timeOffset="76130.156">4335 15687 87 0,'-52'-25'9'16,"-3"1"20"-16,1 1-11 16,2 3-9-16,1 4-2 15,5-2-4-15,3 9 0 16,7-1 2-16,3 4 6 16,8 3-2-16,1 3-9 15,3 0 0-15,0 0-25 16,3 0-39-16,-6 0-6 15,2 0 39-15</inkml:trace>
  <inkml:trace contextRef="#ctx0" brushRef="#br0" timeOffset="76459.7296">3367 15337 88 0,'0'0'39'0,"2"0"-22"16,-1-3-5-16,3 3-3 16,-1-7-9-16,2-1 1 15,4-3 2-15,0-2-3 16,1 0-7-16,-1 6-12 16,-3 1-24-16</inkml:trace>
  <inkml:trace contextRef="#ctx0" brushRef="#br0" timeOffset="77230.9566">3358 15076 205 0,'0'0'51'15,"0"0"-20"-15,0 0-13 16,-3 1-7-16,3 22-7 15,-3 7 0-15,3 9-1 16,0 4 2-16,0-3 2 16,0 3-5-16,9-4 1 15,4 1 2-15,-2 1-2 0,-2 1 0 16,1-6-1 0,-1-7 0-16,-3-5-1 0,-1-11 0 15,-2-3-1-15,0-9 0 16,4 0-1-16,2 1-5 15,8 1 6-15,2-3 5 16,9 0-3-16,5 0 1 16,3 0 2-16,7 0-4 15,5 0 2-15,7-5 2 16,8-3 0-16,7 1-1 16,12-3 1-16,6 3-1 15,6 4-4-15,3-4 0 16,3 4 0-16,4-1 0 15,2-2 0-15,3 2 1 16,0-1 1-16,-2 0-2 0,-5 0 0 16,1-2 1-16,-2 4-1 15,4 0 2-15,-2 3-1 16,-6 0-1-16,-2 0 1 16,-5 16-1-16,1 0 0 15,-3 1 0-15,-5-1 0 16,-8-5 1-16,-14-5-1 15,-10-3 2-15,-5-3-2 16,-7 0 2-16,-8 0-1 16,-1 0-1-16,-5-9 0 15,-5 1-2-15,2-5-2 16,-8 0 7-16,2-4-3 0,-4-2 1 16,1-4 3-16,-2-1 1 15,-2-4-4-15,1 4 0 16,-4 4 0-16,0 3-1 15,-1 7-1-15,-2 0 1 16,-2 5 0-16,1 1 0 16,-2-2 0-16,0 5 0 15,0-2-1-15,0 3-1 16,0 0-1-16,0 0 3 16,0-3-2-16,0 3-10 15,0 0-83-15,0 0-176 16</inkml:trace>
  <inkml:trace contextRef="#ctx0" brushRef="#br0" timeOffset="78205.13">6633 15222 165 0,'-3'0'59'0,"3"0"-48"16,0 0-8-16,0 4-3 16,0 2 0-16,0 0 3 15,3 7 3-15,4 5 9 16,-1 1-1-16,-1 5 7 16,1 1-7-16,-3-1 0 15,0 3-2-15,-3 1-3 16,0 3-1-16,0-5-5 15,0-5 1-15,0-6-2 16,0-8-1-16,0-4-1 0,0-3 0 16,0 0 0-16,3 0-5 15,1 0-4-15,2 0 1 16,6 3 8-16,6-3 3 16,3 1-1-16,3 2-1 15,4-3-1-15,8 0 0 16,4 0 0-16,5 0 0 15,4 0 1-15,-1 0-1 16,4 0 1-16,6-3 2 16,2 2-1-16,7 1 4 15,-1 0-6-15,1 0 11 16,-1 0-6-16,-2 0 1 0,9 0 5 16,-3 0 6-16,-1 7-11 15,2 0 4-15,1 3 0 16,4-3 1-16,0 1-1 15,-4 0-3-15,-1-1-3 16,-2-7-3-16,-2 3 3 16,-3-3-4-16,-7 0 1 15,-5 0-1-15,-10 0 0 16,0 0 0-16,-8 0 1 16,3-3-1-16,-7-3 0 15,1-1 0-15,-5 0 1 16,1 0 0-16,-5-3-1 0,-1 0 0 15,-3 3 0-15,-2-3 0 16,-5 5-2-16,-2-2-1 16,-2 0 0-16,-1 1 3 15,0-1 0-15,-3 1 3 16,-3 5-3-16,3-2 0 16,-3 3 1-16,0-3-1 15,0 3 0-15,0 0 0 16,0 0 0-16,0 0-1 15,0 0 1-15,0 0 0 16,0 0 0-16,0 0 0 16,0-4-3-16,0-5-3 15,0-1-11-15,0-1-10 0,-6-4-14 16,3 1-40 0,-3-2-94-16</inkml:trace>
  <inkml:trace contextRef="#ctx0" brushRef="#br0" timeOffset="83005.5257">10048 6628 261 0,'12'-7'61'15,"-12"3"-44"-15,0 4 12 16,0 0 12-16,0 0-4 16,0 0-10-16,0 0-11 0,0 0-3 15,0 0-1-15,0 0-4 16,0 0-6-16,0 7-2 15,0 15-1-15,0 18 1 16,0 16 1-16,0 12-1 16,0 5 0-16,0 5 0 15,3 5 0-15,0 6 1 16,-3 4-1-16,0 6-1 16,0 0 1-16,0 1 0 15,-3-3 1-15,-6 0-1 16,3-6 0-16,3-5 0 15,0-9 3-15,0-7-3 0,3-11-2 16,0-3 2-16,0-7-1 16,0-3 1-16,0-5 0 15,0-2 0-15,0-9-2 16,-3-4-5-16,0-10-4 16,0-9-1-16,3-3-1 15,0-4-3-15,0 0 0 16,0-29-21-16,0-26-104 15,0-24-85-15</inkml:trace>
  <inkml:trace contextRef="#ctx0" brushRef="#br0" timeOffset="85615.3809">10154 6321 173 0,'3'-4'13'16,"0"-2"-9"-16,6-2 4 16,4-4 5-16,4-2 13 15,2-1 4-15,-1 3 18 16,3 2-13-16,4 4-6 15,2 3-6-15,6 0 0 16,5 2-10-16,12-2 1 16,8 0-2-16,6-1-3 15,-1-2 1-15,4 5-4 16,2-2 1-16,1 3-1 16,3 0 0-16,-3 0-2 0,-4 9-3 15,1-1 0-15,-6-1 0 16,2-1 0-16,-5-3 1 15,3-2-2-15,-1 2 2 16,-2-2-1-16,-6 4 0 16,-1-1 0-16,4 0 0 15,5 3 1-15,4-4-2 16,-3 3 3-16,-1-3-3 16,-5-3 0-16,-3 0 1 15,-1 0-1-15,1 0 0 16,0-9-1-16,0-1 1 15,1 2 0-15,-1-1 0 0,-1-1 1 16,1 3-2-16,0 1 2 16,-1 2-1-16,5-1 0 15,6 0 0-15,2-4 1 16,-3-1-1-16,2-3 3 16,-2 3-3-16,1 0 0 15,7 0 0-15,-2 6 1 16,2 1-1-16,-8 3-1 15,-5 0 1-15,3 0 1 16,-1 1-1-16,3 5-1 16,2 3 0-16,-2-4 1 15,-4-2 0-15,-4 0 0 16,-2-3 0-16,-1 3-2 0,-4-2 2 16,-3 1 2-16,4 1-2 15,-3-2 1-15,0 2-2 16,0 1 2-16,3-2-1 15,9-2 0-15,1 0 0 16,11 0 3-16,1 0-2 16,-5-2-1-16,-5-2-2 15,0-2 2-15,-5-1 0 16,4 4-1-16,-2-1 1 16,3 0-1-16,-1 2 1 15,-3-2 0-15,-4 0 0 16,1 1 0-16,0-3 0 0,-2 3 0 15,2-1 0-15,-3 1 1 16,-4-1-1-16,4 2 0 16,-4-1 0-16,-2 0 0 15,-1 0 1-15,3 2-1 16,1-3 0-16,3 4 0 16,-1 0 1-16,-6 0-1 15,4 0 1-15,-8 0-1 16,4 0-1-16,0 0 1 15,1 0 0-15,3 1-2 16,1 0 2-16,2 1-1 16,-1 2 2-16,-2-1-1 15,-1 4 0-15,-1-2 0 16,0 1-1-16,0-2 1 16,1-3 0-16,4 2 0 0,2-3 0 15,3 0 0-15,0 0 0 16,-6 0 0-16,1 0 1 15,-3 0-2-15,-1 0 2 16,1 0-1-16,-4 0 0 16,-2 0 0-16,-3 0 0 15,-1 0 0-15,-6 0-1 16,-5 3 1-16,-2 3 0 16,-4-2-1-16,-4 2 1 15,0 1 0-15,-3 0 0 16,-3 0 0-16,1 0 0 15,-2 2-2-15,-2 0 2 0,-3 4-1 16,0 1 1-16,0-1 1 16,-3 1-1-16,0 0 0 15,0 2 2-15,0 2-2 16,0 3 1-16,0 6 1 16,0 3-1-16,-3 6-1 15,-3 5 0-15,3 3 2 16,0 3-2-16,0-1 0 15,-1 3 2-15,1 2-2 16,2 1 0-16,-1 1 0 16,2 0 0-16,0 2 1 15,0 2-1-15,-2 9 1 16,0 3 0-16,2 5-1 0,0-5 0 16,0-7 0-16,0-12 0 15,2-4 4-15,3 0-4 16,-2 3 2-16,1 1 0 15,-4 5-1-15,0 2 2 16,0 3-3-16,0 7 0 16,0-1-2-16,-7-4 2 15,0-3 2-15,3-9 0 16,1-4-2-16,1-3 1 16,2-7 1-16,0 1 1 15,0 1-2-15,0 3-1 16,0 4 1-16,0-1-1 0,0 2 0 15,0-9 2 1,0 3-1-16,0-4-1 0,0 3 2 16,0-2-1-16,0 5-1 15,-1-2 0-15,-5 0 1 16,-3-3-2-16,-2-5 2 16,2-2-1-16,2-5 1 15,-3-4-1-15,4-4 0 16,3-7 1-16,-3 3 0 15,2-6 0-15,1 2 0 16,0-3-1-16,-1-1 0 16,3-3 1-16,-2 4 3 15,1-5-4-15,-1-1 1 16,0 0-1-16,-1 0 2 16,-8 0 0-16,-9 0 1 0,-1 0 0 15,-10 0-3-15,-5-1 3 16,-4-7-3-16,-11-2 0 15,-1 0-1-15,-5 3 1 16,-10 3 0-16,-6 1 0 16,-14 0 1-16,-6 0-1 15,-14 0 0-15,-1-1 0 16,-5-2 0-16,-10 1 0 16,-9 2 0-16,-7 0 3 15,-9 3-2-15,-7 0 2 0,3 0-3 16,-2 0 3-1,1 4 6-15,-1-1 0 0,-6 4-2 16,-2 0-1-16,-3-1-4 16,4 4-2-16,-3 0-1 15,-4 0 1-15,0-1 0 16,-7 4 0-16,0 0 1 16,9-2 1-16,0-1-2 15,9 0-1-15,13-1 1 16,-2-8 5-16,9 3-1 15,2-4 4-15,5 0-2 16,0 0-4-16,7 0 4 16,4 0-6-16,7-4-1 15,6-3 0-15,0 4 0 16,2-1 1-16,5-2-1 0,3 3 1 16,3-1 0-16,6 1 3 15,6-1-2-15,-2-2 0 16,7-1-1-16,5 1 0 15,5-1 1-15,13 3-1 16,6-1-1-16,3 2 0 16,3-1 2-16,3 1-3 15,3 3 4-15,6-1-2 16,2 1 0-16,1-2 0 16,2 2 0-16,5-1 0 15,1-2-1-15,-1 3 1 16,4-3 0-16,1 3 0 0,-3-3 0 15,3-1 0 1,-3 1 0-16,6 3 1 0,2-3-1 16,1 2 0-16,6-2 0 15,0 3-1-15,0-3-1 16,3 3-4-16,0 0-3 16,0 0-9-16,0 0-30 15,0 0-18-15,0 0-94 16,12 13-134-16</inkml:trace>
  <inkml:trace contextRef="#ctx0" brushRef="#br0" timeOffset="86335.1711">10042 9789 185 0,'-12'0'44'0,"2"0"-26"16,4 15 2-16,-1 6 3 15,6 5 11-15,1 4-1 16,0 6-6-16,0 8 2 0,0 5-1 16,0 15-3-1,0 6-11-15,3 11-2 0,-3 5-2 16,0 7-4-16,0 6 0 15,-3 9 0-15,-6 7 0 16,-1 8 4-16,-2 5-4 16,-3 9 1-16,3-2-2 15,0-1-5-15,2-11 0 16,4-7 1-16,1-13 0 16,5-12-1-16,0-11 0 15,0-10 1-15,0-2-1 16,0-11 0-16,-3-1 0 0,3-7 0 15,0-9 0-15,0-7 0 16,0-7-1-16,0-9-2 16,0-7-4-16,0-6-1 15,0-4-15-15,0 0-34 16,0-30-13-16,11-19-10 16,-5-22-123-16</inkml:trace>
  <inkml:trace contextRef="#ctx0" brushRef="#br0" timeOffset="90145.2536">10276 9567 111 0,'20'7'27'15,"5"-4"7"-15,11 1 3 0,4-2-6 16,5-2 9-1,10 0 8-15,3 0-1 0,-2 0-14 16,6-10 5-16,2-2-11 16,8-2-9-16,1-1-5 15,6-2-4-15,-4 0 1 16,2 4-10-16,-2 3 5 16,1 3-5-16,-3 4 2 15,6 2 1-15,-4 0-3 16,5-1 1-16,1-3 2 15,4 0-3-15,-3 1 1 16,-6-1 2-16,-3 2-2 16,-5 3 0-16,3 0 1 15,-1 0-2-15,9 0 0 16,0 0 3-16,2 0 0 16,2 0 2-16,3 0-5 0,0 0 1 15,-1 0 0-15,0 0 0 16,3 0 1-16,3 0-2 15,0 0 1-15,-3-4-1 16,-8-2 2-16,1 3-2 16,-3-1 0-16,0 4 2 15,-1 0-2-15,-4 0 0 16,-3 0 1-16,2 0-1 16,3-3 0-16,2-1 0 15,-1-2 1-15,0 2 0 16,6-2-1-16,3-1 0 0,2 0-1 15,-5-2 1-15,-1 0 0 16,0 2-2-16,3-3 2 16,1 3 1-16,-3 0-1 15,-5-2 0-15,4 1 0 16,3-4 0-16,-2 1 1 16,2-2-1-16,1 4 1 15,4-1 0-15,0 3-1 16,1 0 0-16,-2 1 0 15,-3 5 0-15,-3-5-1 16,1 6 1-16,1-4 0 16,-1 1 0-16,0-3 0 15,-1 3 1-15,1-1 1 0,-1 0 1 16,5-5-3 0,1 5 4-16,3-2-3 0,3 0-1 15,-3 1 3-15,-3-3-3 16,0 4-3-16,-7-3 3 15,0 1 3-15,0 2-3 16,-3-2 0-16,-1 3 1 16,-1 0-1-16,5 2-4 15,-4 1 4-15,-1 0 5 16,-2 0-5-16,-4 0 2 16,3 6-1-16,-5 4 0 15,3-2 0-15,-7 2-1 16,-1 0 0-16,5-1-2 15,1 0 2-15,-4-2-1 0,2 0 1 16,-2 0 0-16,2 2 0 16,3-2 1-16,-5 3 1 15,3-3 0-15,-4 3 1 16,-5-1-2-16,-3 1 0 16,2 0 2-16,-6-3-3 15,5 0 1-15,2 2 2 16,0-5-5-16,-7 2 2 15,-4-2-1-15,-2 0 1 16,-1 2 0-16,1 4 0 16,0-3-1-16,-1 1-2 15,-3 0 3-15,-6 2 1 16,-5 2-1-16,-1 2 0 0,-4 3 0 16,0 1 1-16,-3 0-1 15,-3 2-1-15,-1-3 1 16,-3-4-1-16,-5 0-2 15,-2-3 3-15,-3-4 0 16,-1 7-2-16,-1 0 1 16,-3 1 1-16,-1 9 0 15,0 1 3-15,0 8-3 16,0 11 0-16,-7 0 0 16,-9 7 0-16,-7 2 0 15,-3 1 0-15,0 7 0 16,4-1 1-16,-4 4-1 0,4 0 0 15,0 0-1-15,4 2 1 16,-1 1 0-16,0 3 2 16,5 2-2-16,-2-2 1 15,5-3-1-15,2 3 0 16,0-1 0-16,3-4 1 16,2-1 0-16,-3 2-2 15,1-1 1-15,0 2 0 16,0 0 0-16,-2-4 1 15,5-2 0-15,0-7-1 16,3 4-1-16,0-2 1 16,0-2 0-16,0-3 0 15,0-4 0-15,0-3 0 0,0 0 1 16,0 6-1 0,0-2 0-16,0 3-1 0,0-1 1 15,0-4 0-15,0-4 0 16,0-8 0-16,0-1 0 15,3-5-1-15,-3 0 0 16,1 2 0-16,1 1 1 16,-2 6 0-16,0-3 1 15,0 4-2-15,0-1 2 16,0 0-1-16,0-3 0 16,0-3 0-16,0 3 0 15,0-1-2-15,0 2 2 16,0-1 0-16,0 0-1 15,0-6 1-15,0 2 0 0,0-6 0 16,-3 3 0-16,-3 1 0 16,0 0 0-16,-4 6 0 15,3 3 1-15,1 3-1 16,2-2 0-16,-1-5-1 16,4-5 1-16,-2 3 0 15,0-6 0-15,3-2 0 16,-4 1 0-16,1-12 0 15,3-1 0-15,-3-4 0 16,3-6 0-16,0 3 0 16,0-3 0-16,0 0-2 15,0 0 1-15,0 0 1 16,0 0 0-16,0 0 3 0,0 1-3 16,0-1 0-16,0 0 0 15,0 0 0-15,0 3 0 16,-4-3-2-16,3 3 0 15,-2-3 2-15,0 4 0 16,-2-1-1-16,-1 0 0 16,-4-1 1-16,0 0 0 15,-4-2 0-15,2 0 0 16,-1 0 1-16,-4 0-1 16,1 0 1-16,-3 0 0 15,-4 0-1-15,0 0 0 16,-10 0-1-16,-5 0-4 0,-4-4-1 15,1 1 3 1,-1-1 2-16,5 1 0 0,1 3 1 16,0 0 0-16,3 0 1 15,5 0 2-15,-1 0 4 16,3 0-4-16,-7 4-3 16,0 2 0-16,-3-2-3 15,1-1-4-15,-1-1 4 16,-2 1 2-16,-1-1 0 15,-1 0 1-15,-2 1 0 16,0 0 2-16,-4 1 0 16,1-1 4-16,-4 4-5 15,-1 0 0-15,-1-1-1 16,-1 4 0-16,0-3 0 16,1 3 0-16,-7-3 0 0,-1-1 0 15,-3 0 1-15,1 1 0 16,-4-1-2-16,6-2 1 15,1 3 0-15,-1-1 1 16,0 4-1-16,1 0 0 16,-3 0 0-16,1 0 0 15,3-3 0-15,-1 0 1 16,-4-2 0-16,-2 0-1 16,2-3 0-16,-7 2 0 15,4-1 0-15,0 0 0 0,0 0 2 16,1-2-2-1,-8-1 1-15,0 0 1 0,4 0-2 16,1 0-3-16,2 0 3 16,3 0 0-16,-1 0 1 15,-1 0 2-15,3 0-1 16,-2 0-1-16,2 0-1 16,0-1 0-16,-2-5 0 15,2 2 0-15,0-1 1 16,-2-2 0-16,5 4-1 15,-3-1 2-15,-1 1 2 16,0 0-2-16,-5 2-2 16,-3-2 2-16,3-3-2 15,5 2 0-15,3-2 0 16,1-4-1-16,-1 0 1 0,0-4 1 16,2 1-1-16,-1-3 1 15,1 0 0-15,2-1-1 16,0 3 0-16,1-2 0 15,2 2 2-15,-3-1-2 16,-1-5-1-16,4-1 1 16,0-2 1-16,0 4-1 15,-3-4 0-15,1 3 2 16,-6 0-1-16,2 1 1 16,3 5-1-16,3-3-1 15,1 1 0-15,2 2-1 16,-4 1 1-16,2 3 0 0,-1-2 0 15,2 1 1-15,-4-2-1 16,-1-3 0-16,0 2 0 16,-5-6 0-16,-1 5 0 15,-3-2 0-15,-5 0-1 16,-1 3 1-16,-6 1 0 16,1 6 0-16,-2 1 1 15,-8 0 1-15,4 0-2 16,-1-1-1-16,1-3 1 15,7 0 0-15,-5 0 0 16,3 0 0-16,-3 0 0 16,1 0 1-16,5 1 0 15,-3-1 1-15,2 3-2 16,5 0 2-16,1 0 0 16,6-2 0-16,1 5-1 0,-5-3 3 15,2 1-2-15,-4 2-1 16,9-2-1-16,1 3 0 15,3 2 3-15,1-2-2 16,3 0-1-16,-4-1 2 16,0-1-2-16,0-2 0 15,4 0 0-15,-1-2 3 16,-1 5-3-16,5-2 1 16,1 2-1-16,-1 1 0 15,-1-1 0-15,1-2 0 0,2 3 1 16,4-1 1-1,-1 1-1-15,2 0 1 0,6 2 1 16,-1-2 0-16,0 3-3 16,2 0 1-16,3 0-1 15,-5 0 1-15,6 0-2 16,2 0 0-16,5 0 1 16,-2 0 0-16,4 0 0 15,-1 0 0-15,-1 3-3 16,1-2 5-16,-2 2-4 15,-1 0 1-15,-1 1 1 16,-7 2-1-16,8-2 0 16,-2 2 1-16,-1-3 1 15,1 1-1-15,-3 3-1 16,5-1 0-16,-2 1 0 0,3 0-2 16,3 2 2-16,2-3 1 15,1 1-1-15,0 0 0 16,6-4 1-16,2 0-1 15,4 1 1-15,1-4 0 16,2 3 2-16,3-3-2 16,0 0 0-16,0 0-3 15,0 0 2-15,0 0-1 16,0 0 0-16,0 0-1 16,0 0-2-16,0 0 4 15,0 0-3-15,0 0 2 16,0 0-2-16,0 0 3 0,0 0 1 15,0 0-1 1,0 0 1-16,0 0 0 0,0 0 0 16,0 0-1-16,0 0 0 15,0 0 0-15,0-3 0 16,0 2 1-16,0 1 0 16,0-3 0-16,0 3-1 15,0 0 1-15,0 0-5 16,0 0-6-16,0 0-10 15,0 0-21-15,0 0-72 16,0-6-230-16</inkml:trace>
  <inkml:trace contextRef="#ctx0" brushRef="#br0" timeOffset="91293.0885">10084 9570 28 0,'-3'4'38'15,"-3"-1"-8"-15,6-3 4 16,-3 0 18-16,3 0-1 16,0 0-10-16,0 0-6 15,0 0-9-15,0 0-11 16,0 0-5-16,0 0-2 16,0 0-5-16,0 3 2 15,0-2-5-15,0 2 1 16,0 10-1-16,0 4 0 15,0 9 2-15,-3 7-1 0,0 4-2 16,0 5 2-16,-4 5 0 16,5 5-1-16,2-3 0 15,0-2 0-15,0-11 3 16,0-3-4-16,6-12 1 16,-3-1 0-16,0-10 0 15,0-1 0-15,-3-6 0 16,3 0-3-16,-3-3-1 15,0 0-5-15,0 0-4 16,0 0-8-16,0-6-27 16,0-13-87-16,-6-8-15 15</inkml:trace>
  <inkml:trace contextRef="#ctx0" brushRef="#br0" timeOffset="91756.8407">10030 9561 99 0,'0'0'20'16,"0"0"-14"-16,3 0 3 0,3 0 19 15,0 0 12 1,5 0-7-16,2 0-1 0,2 0-2 16,1 0-2-16,2-4-6 15,0 1-6-15,0 3-4 16,-3 0-8-16,4 0 0 16,-5 0-2-16,5 0-1 15,-3 0 1-15,4 0 2 16,-1 3-3-16,4 4-1 15,-1-1 1-15,2-2 1 16,1-1-1-16,2 1 2 16,-3-2-3-16,3-2 1 0,-7 0 0 15,0 0-1 1,-8 0 0-16,0 0 0 0,-3 0-1 16,0 0 0-16,-3 4-6 15,3 2-3-15,-5 1-25 16,-1 1-32-16,3-2-29 15,-3-1-76-15</inkml:trace>
  <inkml:trace contextRef="#ctx0" brushRef="#br0" timeOffset="102789.1192">14432 6636 5 0,'-8'-8'4'0,"-1"5"-3"16,-3 0-1-16,9-1 0 15,-6 3 2-15,4-2 3 16,1-3 8-16,1 2-1 15,0-2-3-15,-3 5 7 16,2-2-2-16,4 0-6 16,-3 0-1-16,3 2-7 15,-3-1 0-15,0 1 0 16,0-2 0-16,0 0 3 16,-1 3 3-16,1 0-3 15,0-1 1-15,0-1 1 16,-1 1-2-16,3-1-2 15,-5 2 3-15,3 0-1 0,-3-1 3 16,0 1 4 0,0-3 6-16,-5 3-6 0,4 0 6 15,1 0-4-15,-7 0 6 16,4 0-3-16,-8 0-1 16,7 0-3-16,-5 0 1 15,-2 0 0-15,4-1 5 16,0 1-6-16,4 0 1 15,1 0-1-15,2 0-4 16,-1 0-6-16,1 0 1 0,0 0-2 16,3 4 0-1,0 3 0-15,0 3 0 0,3 9-2 16,0 1 2-16,0 0 0 16,0 4-2-16,0-2 2 15,0-1-3-15,0-1-4 16,9-1 3-16,0 0-1 15,5-2-2-15,5-3-3 16,0 0-3-16,2 0-5 16,0-2 15-16,6 0 3 15,-2-2-3-15,-1-3-10 16,1-1 7-16,-2-2-4 16,0-3 8-16,0 1 0 15,-5-1 2-15,3-1-2 16,-2 0-3-16,-1 0 1 0,3 0-20 15,-6-8 16 1,3-1-10-16,-3-1 8 0,-5 4-14 16,-1 2-36-16</inkml:trace>
  <inkml:trace contextRef="#ctx0" brushRef="#br0" timeOffset="109554.9306">12341 7146 67 0,'3'-7'65'15,"-3"-3"-35"-15,0 0 3 0,0-3-1 16,0-1-3-16,-6 1-1 15,-4-2 1-15,-4-1 7 16,-2 1-8-16,-2 0-4 16,0 1 5-16,0 0-11 15,-3 2-4-15,2-1-3 16,4 0-7-16,-3 2-2 16,0-2-2-16,-3 2 1 15,-1-2-1-15,-5-2 1 16,-4 2-1-16,-5-1 4 15,-3 1-4-15,-10 6 0 16,-2 0 1-16,-7 1 1 16,-1-1-2-16,0 2 0 0,1-2 0 15,3 0-2-15,4 6 1 16,-6 1 1-16,5 0-1 16,-6 0 0-16,3 0 1 15,4 0 0-15,-6 0 0 16,-1 0 0-16,0-3 0 15,-3-4 5-15,1-2-5 16,-1 2 0-16,3-2 1 16,-1 2-1-16,4 0 0 15,6 4 0-15,4 3 1 16,2 0-1-16,1 0 0 16,-3 0-1-16,3 3-1 0,4 7 0 15,2 4 0-15,-4 2-4 16,7 1 3-1,-1 4-4-15,-2 1 5 0,0 4 0 16,3 4-6-16,-2 2 7 16,3 4-4-16,2 1 2 15,2 2 0-15,1 0 3 16,3-1-2-16,5 2 1 16,1-4 1-16,0 1-2 15,3-5 2-15,2 2-1 16,3-1 1-16,6 2-1 15,-2 6 0-15,3 4 1 16,3 6 0-16,0 1 0 0,0-3 0 16,9 1 0-1,8-1-1-15,8-2-1 0,5-4 2 16,3-1 0-16,4-6 0 16,6 1 0-16,-1-3 2 15,4-2-1-15,2 1-1 16,4-2 1-16,11 1-1 15,4 1 1-15,12 0-1 16,-1 4 0-16,2 3 0 16,2-1 0-16,-1-2-1 15,1-5 1-15,3-2-1 16,-6-7 0-16,0-7 1 16,-7-2-2-16,-5-5 2 15,0-5 0-15,3-4 0 0,-6 0 0 16,2 0 2-16,-5 0-2 15,3-1 1-15,2-6 0 16,-5-3-1-16,-1-3 1 16,-8-2-2-16,-7-2 1 15,-7-3-1-15,4-3 2 16,0-3 0-16,1-4 0 16,2-5 1-16,0-2-2 15,-2 3 3-15,-4 0-3 16,0 2 1-16,-8-1 0 15,2 0 0-15,-9 0 0 16,-2 1 1-16,-9-2-2 16,1 1 0-16,-5 0 0 0,0-4 3 15,-1 1-2-15,-2-3 0 16,-2-1-2-16,-1 0 2 16,-3-2-1-16,0 2 0 15,3 3 0-15,-3 0 1 16,0 2-1-16,0 4 0 15,0 0 1-15,-3 1 0 16,-8 2-1-16,1 1 2 16,-2-1-1-16,0 1-1 15,-3 3 2-15,3-1-2 16,-4 2 1-16,3 3 0 16,2 2 0-16,2 6 1 0,0-4 0 15,-5 5-1 1,4-2-1-16,1 0 0 0,0 3 0 15,-1-1 3-15,0 0-3 16,3 0 0-16,0 1 0 16,1 0 0-16,-3 0 0 15,3 1 1-15,3 1-1 16,-5-1 1-16,4 5-1 16,1 1 0-16,0 1 0 15,0 0 0-15,3 1 0 16,-3-1 1-16,3 0-1 15,0 2 0-15,-3-3 0 16,3 3 1-16,-3 0-1 16,0-1 0-16,3-1-1 15,0 2 1-15,-4 0 0 0,4 0 0 16,0 0 0-16,0 0 0 16,0 0 0-16,0 0 1 15,0 0-3-15,0 0 4 16,0 0-3-16,0 0 2 15,0 0-2-15,-3 0 2 16,3 0-2-16,0 0 1 16,0 0 0-16,0 0 1 15,0 0-1-15,0 0 0 16,0 0 1-16,0 0-2 16,0 0 1-16,0 0-1 15,0 0 0-15,0 0 1 0,0 0-2 16,0 0-5-16,0 0 4 15,0 0-4-15,0 0-1 16,0 0-2-16,0 0-11 16,0 2-33-16,0 11-32 15,0 3-64-15</inkml:trace>
  <inkml:trace contextRef="#ctx0" brushRef="#br0" timeOffset="117086.4043">24511 4293 132 0,'0'-30'45'0,"0"4"18"16,-2 5-6-16,-11 3 1 16,4 1-2-16,-2 0-10 15,-3-1-11-15,-2 0-14 16,-1 3 0-16,-1 4-3 15,-9 5-3-15,-8 6-10 16,-8 0-3-16,-9 22-2 16,-6 18-5-16,-3 14 5 15,-2 9-2-15,6 8 1 16,8 5 0-16,13 0-2 16,14-1 2-16,15-6-1 15,7-1-1-15,9-7 2 0,22-9-4 16,10-8 3-16,6-12-4 15,3-9 4-15,6-11 2 16,-4-9-5-16,8-3 1 16,1-1-3-16,-3-16-2 15,-9-2-7-15,-12-1-9 16,-11-6-39-16,-13 0-22 16,-7-4-73-16</inkml:trace>
  <inkml:trace contextRef="#ctx0" brushRef="#br0" timeOffset="117361.9678">24242 4614 242 0,'-9'-1'41'0,"9"-1"-1"15,0 2-9 1,0 0-31-16,5 0-7 0,15 0 7 16,15 0 5-16,10 0 4 15,8 0-7-15,-1 2 2 16,-5 6-3-16,-8 1 0 15,-4 3 1-15,-7 4-1 16,-5 4 2-16,-5 4-1 16,-7 4-1-16,-4 6 2 15,-1 1 5-15,-2 0-4 16,1 1-4-16,1-8 0 16,0-3-4-16,3-4-2 0,-3-5-13 15,3-6-46 1,-2-6-116-16</inkml:trace>
  <inkml:trace contextRef="#ctx0" brushRef="#br0" timeOffset="117722.2631">24958 4527 243 0,'8'0'12'0,"-2"0"-10"15,3 11 22-15,0 10 10 16,1 4-3-16,-2 4-7 16,-1-1-9-16,2-3-4 15,-3-2-7-15,-2-3-1 0,-1-6-3 16,0-5-1-16,-3-3-1 16,2-5-2-16,-2-1 4 15,0 0 0-15,0 0 4 16,0-14-4-16,0-8-4 15,0-8 0-15,3-2 4 16,7 1 7-16,4 0-4 16,2 1 6-16,4 1-9 15,5 0 0-15,8 2 0 16,3 4-7-16,2 3-4 16,1 8-27-16,-8 7-48 15,-2 5-89-15</inkml:trace>
  <inkml:trace contextRef="#ctx0" brushRef="#br0" timeOffset="118075.1143">25482 4493 102 0,'0'11'23'0,"4"6"15"16,-1 1 1-16,2 0-4 15,4 2-4-15,4-4-18 16,4-3-6-16,3-5-4 16,6-4 7-16,1-4-2 0,8 0 5 15,1-11-2 1,2-10 1-16,-9-5-4 0,-6 1-6 16,-10 0 2-16,-13 2 0 15,0 2 2-15,-13 1 3 16,-22 3 5-16,-11 5-9 15,-4 4-1-15,-1 6 3 16,5 2 4-16,7 0-10 16,9 4-1-16,8 6-2 15,7 1-7-15,6 0-15 16,9-2-57-16,0-4-37 16</inkml:trace>
  <inkml:trace contextRef="#ctx0" brushRef="#br0" timeOffset="118585.7927">25810 4363 194 0,'15'0'18'15,"2"5"24"-15,0 8-13 16,-2 4-4-16,2 2 1 16,-2-2-8-16,1-2-5 15,1-1-5-15,3-3 2 16,3-1-2-16,1-4-3 15,4-5-2-15,7-1-2 16,3-1 1-16,1-18-2 16,-2-3 0-16,-1-6-3 15,-6-4-2-15,-5 3 0 0,-6 4 2 16,-8 5 0-16,-5 8 3 16,-4 8 2-16,-2 4 0 15,0 0 0-15,0 0-2 16,0 7 0-16,0 10 0 15,0 3 4-15,7-3-1 16,2-2 0-16,3-5 0 16,4-1-1-16,1-6-1 15,5-3 4-15,5 0 2 16,3-9-5-16,-1-6-2 16,0-3 0-16,-2 2 0 15,-6 2 0-15,-2 4-1 0,-1 4 1 16,-8 3-1-16,1 3-3 15,-1 0 1-15,-1 0 2 16,3 0 0-16,4 5 1 16,4-3-1-16,5-2-1 15,5 0-6-15,6 0-11 16,4-4-33-16,-1-7-31 16,0 1-27-16</inkml:trace>
  <inkml:trace contextRef="#ctx0" brushRef="#br0" timeOffset="118712.3333">27075 4242 101 0,'14'4'27'15,"4"0"-2"-15,7 0-25 16,9-2 0-16,8-2-15 16,6 0-31-16</inkml:trace>
  <inkml:trace contextRef="#ctx0" brushRef="#br0" timeOffset="119259.9746">27530 4217 152 0,'2'0'42'15,"-1"-2"15"-15,2-1-10 16,3-3-14-16,2-2-15 16,-2-2-12-16,-3-3-4 0,-3-1 0 15,0 0-2 1,-5-2-6-16,-13 3-1 0,-2 2 5 15,-2 7 2-15,-3 4 0 16,0 0 0-16,-3 11-2 16,2 11 4-16,7 0-1 15,4 2 0-15,7-1-1 16,4-2 1-16,4-3 2 16,0-2-3-16,3-3 3 15,11-6-1-15,5-3 7 16,4-4-2-16,12 0 5 15,4-17-7-15,5-8 1 16,4-12-1-16,3-5-4 0,1-11 2 16,0-13-3-1,2-12 0-15,-3-12-1 0,-5-9-8 16,-9 0-3-16,-8 6-2 16,-10 14 2-16,-5 19 1 15,-7 17 11-15,-6 18 0 16,-1 11 10-16,0 11 3 15,0 3-7-15,-7 9-4 16,-8 16-1-16,-4 13 2 16,4 10 2-16,0 14-1 15,6 11 10-15,4 8 9 16,2-1 1-16,3-5-6 16,0-3-1-16,9-3-10 15,14-1-2-15,0-3-4 0,3-9-1 16,1-5-7-16,-5-9-19 15,-10-6-57-15</inkml:trace>
  <inkml:trace contextRef="#ctx0" brushRef="#br0" timeOffset="119641.7938">24089 5604 405 0,'-11'0'0'0,"11"0"-9"15,8 0-30-15,23-13 39 16,27-10 18-16,24-8 4 16,19-4-1-16,17-3-3 0,8-1-6 15,4 0-3-15,-13 3-8 16,-14 7-1-16,-19 7-15 15,-29 7-36-15,-24 5-108 16</inkml:trace>
  <inkml:trace contextRef="#ctx0" brushRef="#br0" timeOffset="119846.3615">24917 5461 341 0,'3'31'6'0,"11"8"15"16,-3 1 7-16,-4 5-7 16,4-2-4-16,-8-3-13 0,1-3-4 15,2-6-2-15,2-6-7 16,2-6-2-16,0-8-13 16,1-11-71-16,5 0-169 15</inkml:trace>
  <inkml:trace contextRef="#ctx0" brushRef="#br0" timeOffset="120137.0249">25355 5452 287 0,'10'17'12'0,"-1"10"20"16,-1 5 5-1,-3 7-14-15,-4-2-10 0,1-1-7 16,-1-6-5-16,2-9 1 15,0-10-2-15,-2-7 0 16,2-4-5-16,0 0 4 16,5-10 1-16,7-15 3 15,3-12-2-15,5-6 1 16,6-3 1-16,-1 4 0 16,2 4-1-16,1 8 7 15,-2 6-7-15,-3 6-2 16,0 5-5-16,-4 6-12 15,1 3-20-15,-1 4-124 16</inkml:trace>
  <inkml:trace contextRef="#ctx0" brushRef="#br0" timeOffset="120533.1661">25988 5386 198 0,'0'27'90'0,"0"5"-69"16,0 2 12-16,0-4 2 16,9-5 0-16,8-2-10 15,2-6-7-15,4-6-3 16,6-5-2-16,0-6 2 16,6 0 2-16,1-14-12 0,-3-9-1 15,-2-6-4-15,-4-3-2 16,-3-3-2-16,-5 2 2 15,-4 4-6-15,-5 9 4 16,-4 10 4-16,-3 6 3 16,-3 4-3-16,0 0-2 15,0 0-1-15,0 3 1 16,5 10 2-16,-1 4 3 16,5 2 3-16,4 2 0 15,3-2 0-15,6-1-3 16,5-1 1-16,1-4-4 15,5-5-3-15,0-8-9 16,3 0-13-16,4-8-70 16,6-13-212-16</inkml:trace>
  <inkml:trace contextRef="#ctx0" brushRef="#br0" timeOffset="120896.3816">26760 5195 368 0,'0'0'2'0,"0"0"6"15,13 0 6-15,9 0 14 16,11-1-4-16,7-3-18 16,8-2 0-16,4-4 1 15,-1-1 3-15,-4-3-4 16,-5 0-6-16,-9 0-6 15,-9-2-11-15,-9 6-30 16,-12-3-97-16</inkml:trace>
  <inkml:trace contextRef="#ctx0" brushRef="#br0" timeOffset="121098.1318">27010 5026 136 0,'0'41'79'0,"0"11"-32"16,0 2-8-16,3 0 4 16,3-5-10-16,-2-5-19 15,0-6-12-15,1-10-2 16,-2-5-2-16,2-11-5 16,-1-9-20-16,4-3-25 0,6-11-132 15</inkml:trace>
  <inkml:trace contextRef="#ctx0" brushRef="#br0" timeOffset="121458.0089">27535 4924 306 0,'15'0'57'0,"-6"9"-33"16,4 17 18-16,-1 10-7 15,0 9 1-15,0 6-11 16,1 3-9-16,1-4-8 15,-1-4-3-15,-1-7-3 16,1-8 1-16,-2-8-3 16,0-9 0-16,0-7-3 0,-2-6-5 15,3-1-3-15,6-1 7 16,4-18-6-16,7-1-3 16,-2-2 1-16,1 7 0 15,-2 6 4-15,-1 8-4 16,-1 1 11-16,-5 7 1 15,-2 14 0-15,-7 5 1 16,-4 0-1-16,0 3 1 16,-3-3-1-16,0-2-3 15,4-3-17-15,4-5-28 16,7-3-46-16,-1-5-22 0,0 1-66 16</inkml:trace>
  <inkml:trace contextRef="#ctx0" brushRef="#br0" timeOffset="134385.6897">6154 14040 139 0,'3'-1'69'0,"-3"-2"-29"16,0 0-3-16,0 3 1 16,0 0-14-16,0 0 0 15,0 0 1-15,0 0 1 16,0 0-1-16,0-3-3 16,0-1-3-16,-3-1-6 0,-9-2-12 15,-3-3 6-15,-7-4-3 16,-5 1 1-16,-4-3-2 15,-5 2 2-15,-6 1 0 16,-10 2-1-16,-2 2-2 16,-7 0-1-16,-3 2 0 15,-2 0-1-15,-4 4 1 16,-6-1-1-16,1 4 2 16,-1 0-2-16,9 0 0 15,6 4 0-15,7 6 0 16,2 0 0-16,0 3 0 15,-3 3 1-15,-1-3-1 16,1 4 0-16,3-4 5 0,4 1 0 16,-4-1-5-16,3-1 3 15,4-2 2-15,-1-3-2 16,4 0-1-16,6-1-2 16,0-5 4-16,-1 2-2 15,0-3 1-15,1 0 0 16,0 0 2-16,-3 3-2 15,1 1-1-15,2-1 0 16,-6 4 0-16,3 2 1 16,-1-2-3-16,-2 7 0 15,3-2-1-15,3 5 1 16,1 0-2-16,9 2 0 0,-4 5 1 16,2-2-1-16,1 2-1 15,-4 2-1-15,-5-3 4 16,-7 3 0-16,1 1 0 15,3 5-2-15,2 2-2 16,3 0 0-16,1 1 1 16,3-5 1-16,2-3 1 15,1 2 1-15,6 1-3 16,0 2 3-16,2 5-3 16,5 0 1-16,2-4 0 15,-1 3 2-15,1-4 0 16,6 2 0-16,-3-4-2 15,3-1 1-15,0 1 1 0,3 3 0 16,3-2 0 0,0 5-1-16,0 3 1 0,0 0 0 15,0-2-1-15,0-8 0 16,0 2 1-16,0-1-2 16,3 2 1-16,3 1 0 15,2 1 0-15,2-2 1 16,-4 1 0-16,0-2-2 15,3-2 2-15,1-2-1 16,-1 1 1-16,2-1 0 16,2 0-1-16,-1-3-1 15,6 1 2-15,0-1-1 0,3 2 1 16,4 0 0 0,3 1-1-16,5-1 0 0,6 1-2 15,7-4 3-15,2 3-1 16,7-2 1-16,-1 1-1 15,0-1 2-15,1-1-1 16,0 0 0-16,2-4 1 16,1 1-1-16,3-3 0 15,3 0 2-15,-1-3-2 16,4-1-3-16,2-1 2 16,5-5 0-16,-2 3-1 15,1 0 1-15,-6-3 0 16,-6 2 0-16,-4-2 1 15,-5 0 0-15,-1 3 0 16,0-5 0-16,-2 0 0 0,3 0 0 16,-1-5-2-16,1 2 2 15,5-2 1-15,7 0 0 16,6-2-1-16,3-10-1 16,-1-5 1-16,-5 1-1 15,-3-4-2-15,2 0 3 16,-2 4 0-16,3-9 0 15,-6 3-2-15,-7-5-1 16,-2 2 2-16,0-5-1 16,-7-1 0-16,4 2 1 15,-2-7 1-15,2 0 0 16,-3-1 0-16,-1-3 0 0,-8 4-2 16,-4 3 0-16,-6-2 2 15,-2 7-1-15,-5-5-2 16,2 4 2-16,-3-1 1 15,-2-4 1-15,-1-1 0 16,1-8-1-16,2-3 0 16,-4-1 0-16,0-2 0 15,-6 2 3-15,1 4-3 16,-1 3 0-16,-3 5 1 16,-3 1 3-16,-3 2-3 15,0-2 1-15,0-2-1 16,0-3 2-16,-9-2-3 15,-7-4 2-15,1 5 2 0,-3 4-4 16,0-1 1 0,3 7 0-16,0 1 1 0,-1 2 1 15,-1-2-1-15,1 3 2 16,1-4-2-16,-3 3 0 16,-1-2-2-16,4-1 0 15,0 3 2-15,3 1-1 16,0 0 1-16,-1-1-1 15,-4 3 3-15,4 2-3 16,-2-5-1-16,-3 4 1 16,3-1-1-16,2 5 1 15,-1 3-1-15,5 3 0 0,-4 2 2 16,4 1-1 0,-6-3 0-16,3 4 0 0,0-1-1 15,-3-3 0-15,3 2 1 16,2-2-1-16,1 3 0 15,3 3 0-15,-2-1 1 16,1 1-1-16,1 0 0 16,3 0 0-16,0 4 0 15,0-4 0-15,3 7 0 16,-3-3 1-16,3 3-1 16,0-3 2-16,-3 0-4 15,3 3 2-15,-3-1 0 16,3 1 0-16,0 0 0 15,0-3 0-15,0 3 0 16,0 0 0-16,-3 0 0 0,3 0 0 16,0 0-1-16,0 0 1 15,0 0 0-15,0 0 0 16,0 0-1-16,0 0 1 16,0 0-1-16,0 0-1 15,0 0 2-15,0 0 0 16,0 0-1-16,0 0 1 15,0 0 0-15,0 0-1 16,0 0 0-16,0 0 0 16,0 0 1-16,0 0 0 15,0 0 0-15,0 0-1 16,0 0 1-16,0 0-1 0,0 0 1 16,0 0-2-16,0 0 2 15,0 0 0-15,0 0 0 16,0 0 0-16,0 0 2 15,0 0-4-15,0 0 2 16,0 0 0-16,0 0 3 16,0 0-3-16,0 0-1 15,0 0 1-15,0 0 1 16,0 0-1-16,0 0 0 16,0 0-1-16,0 0 1 15,0 0 1-15,0 0-1 16,0 0 0-16,0 0 0 15,0 0 0-15,0 0 0 0,0 0 1 16,0 0-1-16,0 0 0 16,0 0 0-16,0 0 0 15,0 0 0-15,0 0 0 16,0 0 0-16,0 0 0 16,0 0 0-16,0 0-1 15,0 0 1-15,0 0-1 16,0 0 1-16,0 0 0 15,0 0 0-15,0 0 0 16,0 0 0-16,0 0 1 16,0 0-1-16,0 0 0 15,0 0 0-15,0 0-1 16,0 0 1-16,0 0-2 16,0 0 0-16,0 0 2 0,0 0-2 15,0 0 0-15,0 0 0 16,0 0 1-16,0 0-2 15,0 0 0-15,0 0 1 16,0 0-2-16,0 0 4 16,0 0-1-16,0 0-1 15,0 0 1-15,0 0-2 16,0 0 3-16,0 0 0 16,0 0-3-16,0 0-2 15,0 0-5-15,0 0-10 16,-3 0-8-16,3 0-12 15,0 10-64-15,-3 0-136 16</inkml:trace>
  <inkml:trace contextRef="#ctx0" brushRef="#br0" timeOffset="137124.1265">14351 10855 73 0,'0'0'35'16,"0"0"-13"-16,0 0 3 15,0 0-5-15,0 0 3 0,0 0 3 16,0 0 4-1,0 0-1-15,0-2-1 0,0 2 0 16,0 0-4-16,0 0-9 16,0 0 3-16,0 0-5 15,0 0-2-15,0 0-4 16,0 0 0-16,0 0 2 16,0 0-4-16,0 0 3 15,0 0-2-15,0 0-1 16,0 0-3-16,0 0 3 15,0 0-3-15,0 0 1 16,0 0-2-16,0 0-1 16,0 0 3-16,0 0 0 15,0 0-1-15,0 0-1 16,0 0 0-16,0 0 0 0,0 0 0 16,0 0-1-1,0 0 0-15,0 0 0 0,0 0 0 16,0 0 0-16,0 0 0 15,0 0 0-15,0 0 0 16,0 0-1-16,0 0 1 16,0 0 0-16,0 0 0 15,0 0 1-15,0 0-1 16,0 0 0-16,0 0-1 16,0 0 1-16,0 0 0 15,0 0 0-15,0 0 0 16,0 0-1-16,0 0-1 15,0 0 1-15,0 0-1 0,0 0 1 16,0 0-2-16,0 0 3 16,0 0-3-16,0 0 1 15,0 0-1-15,0 0-1 16,0 0-1-16,0 0-5 16,0 0 2-16,0 0 0 15,0 0-7-15,0 0-31 16,0 0-88-16,3 0-47 15</inkml:trace>
  <inkml:trace contextRef="#ctx0" brushRef="#br0" timeOffset="138721.7429">14344 10840 16 0,'-3'0'35'15,"-4"0"2"-15,3 0-13 16,-2 0 4-16,0 0-3 16,-3 0-18-16,-5 0-2 15,4 0 3-15,-3 0 1 16,4 0-4-16,-2 0 12 0,1 0-10 15,1 0-3-15,-3 6-4 16,-3-1 1-16,3 2 0 16,3 0 4-16,-4 0 2 15,7 0 1-15,-4-1 5 16,3-2-5-16,6-1-1 16,-2 0 4-16,0 1-4 15,3-1-5-15,-3 4-2 16,3 3 1-16,0 0 2 15,0 0-2-15,0 0-1 16,0-2 1-16,0 2-1 16,0-3 1-16,0 3-1 15,0-3 4-15,0 0-1 0,0 3-1 16,0-3 2 0,3-1-2-16,0 1 6 0,1 1-4 15,2-4 0-15,-2 3 3 16,3 0-3-16,2-1 3 15,1-2-5-15,-1 2 2 16,4-2 1-16,4 2-2 16,-2 1-2-16,1-4 0 15,-2 1-1-15,-1 2 1 16,-1-2-1-16,0-1 0 16,-3 0 0-16,-3 1 0 15,0-1 1-15,-3-1 0 16,1 2-1-16,0-1 3 15,-2 0-3-15,-1 0 0 0,-1-2 1 16,2 2-1-16,-2 3 1 16,0-2 0-16,0 3 1 15,0 2-1-15,0-1-1 16,-5 1 3-16,-3-2-1 16,2 3-1-16,-3-3 0 15,-5 2-1-15,1-2 3 16,1-1-3-16,2 1 2 15,-4-4 1-15,2 1-3 16,2-1 1-16,-2-3 2 16,-3 0 1-16,3 0-3 15,-4 0 3-15,0 0-3 16,5 0 0-16,-1 0 0 0,3 0 0 16,3 0 3-16,-3 0-2 15,3-3-1-15,3 3 1 16,0-4-1-16,0 4 2 15,0-3-3-15,0 3 1 16,3-3 1-16,-4 2-2 16,1-2 0-16,3 3 0 15,-3-3 0-15,3 3 0 16,-3 0 0-16,3-3 0 16,-3 3 0-16,3-1 0 15,0-2 0-15,0 3 0 16,0 0-2-16,0 0 0 15,0 0 2-15,0 0-3 16,0 0 0-16,0 0 2 0,0 0 1 16,-4 0 0-16,4 0 0 15,0 0 0-15,0 0 0 16,0 0 0-16,0 0-1 16,0 0 1-16,0 0-1 15,0 0 1-15,0 0-4 16,0 0 3-16,0 0 0 15,-1 0-2-15,1 0 0 16,0 0 0-16,0 0 2 16,0 0-3-16,0 0 1 15,0 0-1-15,0 0 0 0,0 0-4 16,0 0-10 0,0 0-16-16,0 0-17 0,0 3-31 15</inkml:trace>
  <inkml:trace contextRef="#ctx0" brushRef="#br0" timeOffset="168464.8757">19305 11149 29 0,'-10'0'50'16,"-7"0"-16"-16,10 0 15 0,4 0-10 15,1 0 7 1,1 0-5-16,1 0-10 0,0 0-6 15,0 0-6-15,0 0-11 16,0 0-4-16,0 0-4 16,9 0 0-16,12 0 4 15,3 3 4-15,7-2-3 16,8 2 6-16,0 1 4 16,6-4 2-16,4 0-4 15,-1 0 1-15,4 0-8 16,0 0 3-16,1 2-3 15,1-1-4-15,-2 2-2 16,0 1 1-16,0-1 0 16,-3 4 0-16,0-4 0 15,-4 4-1-15,-3-1 0 0,-3-2 2 16,-4 1-2-16,-5-2 0 16,-4-1 1-16,-3-2 2 15,-2 0-3-15,0 0 2 16,-3 0 0-16,0 0 0 15,-3 0-2-15,-1 0 1 16,-5 0-1-16,1 0 1 16,-6 0-2-16,-1 0 0 15,0 0 0-15,-2 0-9 16,-1 0-31-16,0 9-14 16,0 1-21-16,-4-1-110 15</inkml:trace>
  <inkml:trace contextRef="#ctx0" brushRef="#br0" timeOffset="168860.6988">20256 11087 234 0,'0'0'30'16,"0"0"-26"-16,0 0-1 15,9 0 13-15,4 0-4 16,6 0 7-16,2 0 1 16,0 0-6-16,2 3 1 0,0 1-5 15,1 6 1 1,-1-2-3-16,-1 3 3 0,0-1-7 16,-2 3-3-16,-5-3 0 15,-5 0-1-15,-3 0 4 16,-4 3-4-16,-3-2 1 15,0 4-1-15,-16 5 5 16,-7 3-2-16,-6 1-2 16,-1 1-1-16,2-1 2 15,-1 0-2-15,3-4 0 16,2 2 0-16,5-5-4 16,2-1-3-16,5-3-15 0,6-6-39 15,6-4-53-15,0-3-95 16</inkml:trace>
  <inkml:trace contextRef="#ctx0" brushRef="#br0" timeOffset="169170.2402">20784 11028 269 0,'0'0'56'0,"0"0"-41"16,0 0-10-16,0 0 2 16,0 7 12-16,0 8 6 15,0 2 8-15,0 3-14 0,0 3 0 16,0 0-3-16,0 7-6 16,0 0-3-16,1 2-5 15,-1 1 0-15,0-2-1 16,0-2-1-16,0 1-1 15,0-3 1-15,0-5-5 16,-6 1-8-16,-2-6-29 16,2 0-31-16,-5-4-78 15</inkml:trace>
  <inkml:trace contextRef="#ctx0" brushRef="#br0" timeOffset="169987.0245">19015 12078 99 0,'0'0'80'15,"0"0"-50"-15,0 0-18 16,0 0-2-16,4 0 3 16,8 0 14-16,8 0 5 15,5 2-4-15,8 0-10 16,7 1 2-16,8-1-6 16,7 1-5-16,1-3-1 15,5 0-1-15,1 0-3 16,-4 0-2-16,1 0 6 15,3 0-4-15,-1 0-3 16,-3-3 2-16,-4 3-3 16,-1 0 3-16,-4 0 0 15,-4 0-2-15,-2 0 2 0,-2 4-3 16,-1 2 0-16,-2 1 2 16,2 0-2-16,-4 3 2 15,-5 0-1-15,-1 0-1 16,-3 0 2-16,-5 0-2 15,-1 0 0-15,-2-2 0 16,-2-4 0-16,1 2 0 16,-5-5 1-16,3 2-3 15,3-3 2-15,-3 0-1 16,0 0 0-16,1 0-4 0,-4 0-4 16,2 0-15-1,-1 0-21-15,-6 3-45 0,0 0-50 16</inkml:trace>
  <inkml:trace contextRef="#ctx0" brushRef="#br0" timeOffset="170489.5296">20275 12011 227 0,'0'0'61'0,"0"0"-45"16,0 0-12-16,0 0-4 15,3 7 4-15,13 6 21 16,4 4-10-16,-2-1-2 16,6 0-5-16,-2 1-1 15,5-3 1-15,-2-1 7 16,2 0-5-16,-2 1 2 16,-2-4-8-16,-5 0 1 0,0-1-4 15,-9-3 1-15,-3 4-2 16,-4-3 2-16,-2 3 0 15,0 4 3-15,-17 5-2 16,-10 1-3-16,-1 0 1 16,-5-4 1-16,0 4-4 15,1-6 2-15,3 1-4 16,3-4 1-16,7-1-4 16,1-4-6-16,7-2-8 15,7-1-21-15,4-3-73 16,0 0-91-16</inkml:trace>
  <inkml:trace contextRef="#ctx0" brushRef="#br0" timeOffset="171022.0781">20891 11959 158 0,'0'16'45'15,"0"-2"-19"-15,0 5 17 16,-1 4-3-16,-2 4-6 16,0 2-3-16,-2 5-9 15,2-1 4-15,2 2-14 0,1-4-2 16,0 2-3-16,0-1 3 15,-2-5-7-15,1-3-1 16,1-5 5-16,-2-2-7 16,2-4 1-16,0-6 0 15,0 2-1-15,0-5 1 16,0-1-1-16,0-3-1 16,0 4 1-16,0-4 0 15,0 3 0-15,-1-3 0 16,1 3 0-16,0-3-1 15,0 0 1-15,0 0 0 16,0 0 0-16,0 0-1 16,0 0 2-16,0 0-2 0,0 0 3 15,0 0-2-15,0 0 0 16,0 0 0-16,0 0 0 16,0 0 0-16,0 0 2 15,0 0-2-15,0 0 0 16,0 0-1-16,0 0-4 15,0 0-13-15,0 0-34 16,0 0-99-16</inkml:trace>
  <inkml:trace contextRef="#ctx0" brushRef="#br0" timeOffset="176475.6466">13357 7565 49 0,'0'0'0'0,"0"-2"-11"16,0 2 8-16,-7 0-3 16,1 0-4-16,3 0 7 15,3 0-10-15</inkml:trace>
  <inkml:trace contextRef="#ctx0" brushRef="#br0" timeOffset="182158.9006">7585 5595 171 0,'-39'-21'17'0,"-10"-13"11"16,7-3-21-16,9 10 1 15,-6 7-5-15,-5 3 4 16,-4-1 16-16,-12 1 2 15,-4 5 18-15,-12 0-26 16,1 5-1-16,-8 4 2 16,-8 2-9-16,0 1-1 15,0 0-4-15,7 17-4 0,2 13-1 16,0 6-1-16,-7 12 0 16,-10 12-3-16,-10 7 5 15,-12 18 0-15,-8 17 2 16,-9 12-2-16,-3 10 0 15,8 3 0-15,9-2 0 16,12-6 0-16,12-6 0 16,6-9-2-16,3-5 2 15,6 0 0-15,6 7 0 16,6 4 0-16,9 6-1 16,4 2 2-16,9-3-2 15,7-8 2-15,8-3-1 0,9-8 2 16,4-3-4-16,4 3 2 15,7 10 0-15,5 10 0 16,4 8 0-16,3 2-1 16,0-4 1-16,6-12-1 15,7-11 2-15,2-13-1 16,0-8 0-16,0-5 0 16,4 3 0-16,-2 8 0 15,-1 14 1-15,5 18-1 16,3 7 0-16,6 1 0 15,1-11 0-15,3-11 0 16,-1-12 0-16,0-8 0 0,-2-6 0 16,-1-3 2-16,3 2-2 15,3-4 0-15,1 4 0 16,5 1 0-16,4 4 1 16,3 2-1-16,-1 0 2 15,1-6-2-15,-4-3 0 16,6 3 2-16,-3 6-2 15,4 0 2-15,6-4 0 16,6-2-2-16,2-4 2 16,4-3-2-16,12 4 0 15,9 4-2-15,3-5-1 16,0-3 3-16,-12-10 0 16,-15-12 0-16,-9-8 0 0,-7-5 1 15,-8-9 0 1,-1-1-1-16,1-1 0 0,2-3 1 15,9 0 1-15,13 3 0 16,15 0 0-16,9 3-2 16,9-5 1-16,9 4 0 15,0-5-1-15,-3-3-5 16,-11-7 5-16,-14-10 1 16,-7 0 1-16,-2-13 3 15,-2-8-1-15,-1-5-3 16,-1 3-1-16,7-3 1 15,4-1 0-15,5 0 2 16,4 2-2-16,4-2 1 16,1 0-2-16,7 2-3 15,-2-6 2-15,-1-4 1 0,-9-9 0 16,-12-5 2-16,-10-5 0 16,-2-4-2-16,-4-1 1 15,-5-8 1-15,0 1 1 16,-3-7 3-16,-1 0-1 15,1-9 2-15,2-7-2 16,-3-4-1-16,1-6-3 16,-3-6 3-16,-7 2-4 15,-6 0 0-15,-11 2 0 16,-6-2-2-16,-5-6 1 16,-2-3 1-16,-5-2 1 15,-1 0-1-15,-3 4 0 0,0-5 1 16,2-4 0-16,1-3 0 15,-3 2-1-15,1 2 1 16,-4-1 0-16,0-4-1 16,0-5 3-16,-7-3-3 15,-3-2-3-15,3 1 2 16,-2 10 1-16,-1 13 1 16,-2 12-1-16,0 9 4 15,0 1-4-15,0-1 0 16,2 1 1-16,-1 2-1 15,-1 2 1-15,2 1 0 16,-5 3-1-16,0-4 0 0,0 6 0 16,-8-1 1-16,7 7-1 15,-6 9 0-15,1 6 0 16,3 2 0-16,-6 3-1 16,5 1-2-16,-2-3 3 15,-3 8-1-15,0-3 1 16,-4 0-3-16,-2 3 1 15,-6 0 1-15,-3 4-2 16,-2 2 3-16,2-1 0 16,0 2 0-16,3 0-1 15,-1 0 1-15,3 0 0 16,1-1 0-16,0 3-3 16,0-3 6-16,2 2-2 0,-5-6-1 15,-3 4-1 1,-7-1 1-16,1 6 0 0,-4 2 0 15,-3 2-1-15,-2-1 1 16,-4 0 1-16,-2 1 2 16,2 2-3-16,3 6 1 15,7 2-1-15,5 3 0 16,7 1-2-16,3 7 1 16,-3-5 1-16,-1 0 0 15,-6 1 0-15,1 0-1 16,-1 3 0-16,1 1 1 15,-3 1-2-15,-4 0 2 16,0-1 0-16,-2 4 0 16,2 2-2-16,-6 3 0 15,-5-3 2-15,-4-1 0 0,-2-2 3 16,-1-1-2-16,1 4 1 16,-1 0 0-16,-6 3-2 15,3 0-1-15,6 0 0 16,4 0-3-16,8 9 1 15,1 4 3-15,-1 1-1 16,0 1-1-16,-2 0 2 16,0 0 0-16,-1-1 0 15,3 3-3-15,1 3 3 16,2 2-2-16,0 1 0 16,1 1 2-16,-4 7 0 15,1 0-1-15,0 3-3 0,1 5 4 16,0 1 3-16,-2 0-1 15,0 3-2-15,-2-1 0 16,-1 5 1-16,-2-2-1 16,5 5 0-16,1 0-1 15,5 4 0-15,7 0 1 16,-2 0-1-16,-1 2 1 16,0-3 0-16,-7-1 1 15,2-1-2-15,0-6-2 16,2 2 3-16,2-1 0 15,4 0-1-15,0-3 1 16,-1 3-1-16,4-4 1 16,-1 5 1-16,4-3-1 0,0 1 0 15,5-1 0-15,-2-1 0 16,0 2 0-16,0 2 1 16,-4-1-1-16,1 9 0 15,0 0-1-15,2 0 2 16,1-2-3-16,6-6 2 15,-1-4 0-15,4-1 1 16,-3-2 0-16,2-1-1 16,-5 2 0-16,0 7 0 15,-1 3 0-15,2 4-1 16,1 1 1-16,4-2 0 16,2-5 0-16,5 0-1 0,2-9 1 15,-1 0 0 1,4-4 1-16,0 1-1 0,-3 1 1 15,0 2-1-15,3 1 0 16,-1-2-1-16,4 6 0 16,1 3 0-16,2 4 1 15,0-2 0-15,3-4-1 16,0-6 0-16,0-6 1 16,0-9 0-16,0 1-1 15,0-5 1-15,0-1 0 16,3-1 0-16,2 1 0 15,-2 0 0-15,0 0-2 16,0-1 2-16,0 1 0 16,4 4 0-16,-1-1 2 15,0 3-2-15,3 1 0 0,-3-4 0 16,3 4-2-16,-3-5 2 16,0 5 0-16,3 0 0 15,-2 1 0-15,2 3 2 16,-1 2-1-16,1-1-1 15,-2 1 0-15,2 0 0 16,-3 4 0-16,2 3 0 16,0 3 0-16,-3-2 0 15,1 0 0-15,3-1 0 16,1 5 0-16,-1 2 0 0,2 3 1 16,2 0-1-1,-1-1 0-15,3-3 0 0,-6-3-1 16,6-6 1-16,0 1 0 15,0-4 0-15,4-4 0 16,-4 2-1-16,3-4 1 16,1 1-3-16,1 4 1 15,-1 1 2-15,3-2 1 16,1 4-1-16,4-3-1 16,4 7-1-16,2 6 1 15,4 4 1-15,2 9-4 16,0 5 0-16,-5-5 2 15,-4-7-1-15,-5-7 3 16,-7-7-2-16,-3-5 1 0,1 2 0 16,-2-1 1-16,2 3 0 15,7 2 0-15,2 4 0 16,8 3-1-16,0-2 1 16,7-5 1-16,-3 0-1 15,5-9 1-15,-6 0-1 16,0-3 0-16,-1-2-1 15,-2-1 1-15,0 2 0 16,3 1 1-16,6 2 0 16,7 1 0-16,3 2-1 15,2-1 1-15,4 2-1 16,-1-6-1-16,1-2 0 16,-3-4 0-16,-4-1 1 0,1 0 0 15,5 2-1-15,-2 2 1 16,-4 5 0-16,1-3 0 15,-7-5 0-15,-2-1 0 16,5 6 0-16,1 0 0 16,0 1-4-16,-1-1 4 15,-2-9-1-15,-7-5 1 16,0-5 3-16,-5-3-3 16,-4-4-2-16,-3 3 2 15,1-3 0-15,2 0 0 16,-3 0 0-16,1 0 0 15,5 0 0-15,-2 0 0 0,5 0 2 16,0 0-4 0,10 3 2-16,-4 7-1 0,0 4-7 15,-2-4 6-15,-6-1 4 16,-7-5-4-16,0 2 2 16,-3-5 0-16,0 4-1 15,-5-2 1-15,1-1 0 16,-7-2-1-16,-1 2-2 15,1-2 3-15,-5 3-1 16,-2 0-1-16,0-2 2 16,-3 2-3-16,1 3 0 15,-1-5-1-15,-3 2-1 16,3 0 4-16,-3-3 0 16,0 3 1-16,3-2-1 15,0-1 1-15,-3 3-1 0,0-3 1 16,0 3-2-16,0 0 1 15,0-2 1-15,0 2 0 16,0-3-1-16,0 3 1 16,0-3-2-16,0 0-2 15,0 0 4-15,0 0 0 16,0 0-4-16,0 0 1 16,0 0 1-16,0 0 2 15,0 0 0-15,0 0 0 16,0 0 0-16,0 0 0 15,0 0 0-15,0 0-3 16,0 4-9-16,0 6-66 0,0 7-87 16</inkml:trace>
  <inkml:trace contextRef="#ctx0" brushRef="#br0" timeOffset="186178.7955">10724 6594 117 0,'-42'0'33'0,"-1"-7"9"16,-2-8-10-16,0 6 1 15,-7 5-9-15,3 2-20 16,4 2 0-16,-1 0 5 16,4 0-5-16,0 6-1 15,2 6 2-15,-2 7 1 16,0 2-3-16,-6 6 3 15,-2 5-5-15,2 1 1 0,-1 3 1 16,1 0-3 0,5-2 0-16,4 2 1 0,5 0-1 15,1 0 0-15,6 4 1 16,5 3 0-16,4 7-1 16,3 8 0-16,9 2 0 15,3 7 0-15,3 9 0 16,0 3-1-16,9 6 1 15,9-6 0-15,3-8-3 16,6-10 0-16,1-10 2 16,2-2 0-16,3-3 1 15,1-5 0-15,-1 2 0 16,7-3 0-16,5-1 2 16,4 2-1-16,6 3 2 15,3 3 0-15,14-1-3 0,3-1 0 16,8-4 3-16,11-8-3 15,2-9 5-15,-2-3-2 16,3-7-2-16,0-7 1 16,4-1 3-16,2-6-4 15,-2 0 4-15,1-3-1 16,-5-10-3-16,-3 0 0 16,-3-1 1-16,0 4-2 15,-3-2 2-15,-5-5 0 16,-2-4-2-16,-6-13 2 15,-4-10 2-15,1-3 0 0,-4-3 1 16,4-2-2-16,-11-4 0 16,-6 3 1-1,-2-6-4-15,-13 3 0 0,0 0 1 16,-10-2 1-16,-9-1-2 16,-6-3 0-16,-9-4-3 15,-6-8 3-15,0-1 0 16,-12-5 0-16,-6-2 0 15,-4 3 0-15,-5 4 1 16,3 12-1-16,-3 9 3 16,-5 8 0-16,3 3-1 15,-7 1 1-15,-1 2 2 16,-5 4 4-16,0 5-4 16,-4 1 4-16,2 7-8 0,3 4 1 15,7 3-1-15,1 3-1 16,6 5-1-16,6 1-1 15,-2 5-6-15,10 2-8 16,0 0-3-16,7 3-16 16,6 16-40-16,0 5-19 15,3 1-95-15</inkml:trace>
  <inkml:trace contextRef="#ctx0" brushRef="#br0" timeOffset="187627.2105">12689 10116 42 0,'-11'0'31'0,"1"0"-12"15,4 0 6-15,-3 0 5 16,3 0-6-16,-6 0 9 15,3-1 14-15,-7-5-13 16,-4-4-10-16,-2 3-6 0,-8-6-11 16,-4-1 1-16,-11-1-3 15,-11-5-4-15,-9 0 4 16,-11-1 1-16,-15-1-4 16,-9-1 7-16,-13 3-3 15,-11 3-2-15,0 2 2 16,2 8 2-16,1 4-8 15,1 2-1-15,1 1 1 16,-5 0 0-16,-3 1-1 16,4 9 1-16,3 2 4 15,7 5-4-15,4 3 6 16,12 3-3-16,12 3-3 16,15 4 0-16,9 6 0 0,7 1 0 15,6 9 0 1,5 3-1-16,6 7-2 0,7 7 3 15,0 3-1-15,6 6 1 16,6-2-1-16,6 0-2 16,2-1 3-16,7-6 0 15,3 3 0-15,0 4 0 16,0 2 0-16,9 4-2 16,8-3 1-16,6-1 1 15,-2-3-1-15,3-2 0 16,1-11-2-16,5-4 3 15,0-5 0-15,6-4-1 0,-2-7-3 16,2 1 4 0,4-2-2-16,2 2 2 0,10-1 2 15,6-2-1-15,14 1-1 16,10-1 0-16,4-1-1 16,13-1-1-16,-2-2 2 15,9-6 0-15,-2-4-1 16,-7-7 0-16,-6-7-3 15,-7-2 2-15,-5-4 4 16,-8 0 0-16,1 0-2 16,-2 0 0-16,5 0 3 15,1 6-2-15,1-2 2 16,1 2-2-16,0-2 0 16,4 2 0-16,-1-6-1 15,2 0 0-15,-4-7-2 0,-6-13 2 16,-3-5 0-16,-6-2 0 15,-4-3-1-15,-6 3 0 16,-5-5 2-16,-4 2 0 16,-2-3 1-16,-4 0 3 15,-2-1-1-15,-1 2-1 16,-6-2-1-16,-5 1 0 16,-1 1 2-16,-5-5-2 15,-2-5 0-15,-1-8-1 16,-4-3 0-16,-3-6 2 15,0-4-3-15,-3 0 0 16,3 1 2-16,0-2-1 0,-2 5-1 16,4 0 0-16,-5 5 1 15,-3-1-1-15,0 5 1 16,-3-6-1-16,0-3 1 16,-3-4-1-16,-14-1 1 15,-5 2-2-15,-4 7 2 16,-3 4-1-16,-4 2 8 15,-6 5-8-15,3 2 0 16,2 2 4-16,1 11 1 16,3 2 0-16,5 7-5 15,1 4 0-15,5 2 0 16,3 5 0-16,6 3-1 16,3-1-3-16,-2 4 2 0,6 3 1 15,0 0-13 1,3 0-13-16,-3 0-60 0,0-4-175 15</inkml:trace>
  <inkml:trace contextRef="#ctx0" brushRef="#br0" timeOffset="192067.6205">12438 16936 183 0,'0'0'74'0,"0"-6"-41"0,0 5 2 15,0 1 5-15,0-2-11 16,0 1 0-16,0 1-3 16,0 0-2-16,0 0-14 15,0 0-4-15,0 0-2 16,0 0-1-16,0-3-3 15,3-2 0-15,-3-5 1 16,6-11 0-16,-3-15 2 16,0-4 5-16,-2-13-5 15,-1-3 0-15,0-13 0 16,-4-13 0-16,-8-14-3 16,-7-12-3-16,-5-6 0 15,0-1 3-15,3-1-3 0,-1 10 3 16,6 3 0-16,5 7 0 15,2 7 0-15,3 7-1 16,6 9 1-16,0 14 0 16,0 9-2-16,0 11 2 15,0 12-1-15,0 10 1 16,0 7-1-16,0 10 1 16,0 0 4-16,0 0 0 15,0 0-1-15,-6 0 1 16,-8 4-4-16,-2 11 0 15,0 4-1-15,-8 1 1 16,0 5 1-16,-6 5 0 0,-10 7-1 16,-2 5 1-16,-10 2-1 15,-2 8 2-15,-4 0 0 16,-8 5-2-16,1-1 0 16,-3-2 1-16,9-5 4 15,8-6-4-15,15-12 1 16,11-3-2-16,10-11-2 15,6-7 2-15,9-3-2 16,0-2-5-16,10 2-3 16,25-4 7-16,14 4 2 15,17-4 1-15,8-2 1 16,10 2 0-16,7-3-2 16,9 0 1-16,7 0-1 0,8 0 1 15,-6 0 0-15,3-3 0 16,-12-4 3-16,-9 0-2 15,-9 0-1-15,-9 2-1 16,-10 5 1-16,-11-3-1 16,-7 1 1-16,-17 2-1 15,-7 0 1-15,-6 0 0 16,-12-2-1-16,1 2 2 16,-4 0-1-16,0 0 2 15,0-3 6-15,0-1 2 16,-10-5 1-16,-17-2-2 15,-7-9-5-15,-11-3 5 0,-4-9-3 16,-7-5-3 0,4-2-3-16,3-8 0 0,1-2-1 15,3 2 0-15,6 3 1 16,4 9 0-16,5 3 0 16,4 8 1-16,6 4-1 15,-1 0-1-15,3 3 1 16,2 2-1-16,0 1 1 15,6 1 0-15,-3-1-3 16,1 4 3-16,1 0-1 16,5 4 1-16,3 2-1 15,2-1 1-15,1 5 0 16,-3-3 0-16,3 1 0 0,-3 2 0 16,3 0 0-1,0 0 0-15,0 0-1 0,0 0 1 16,0 0 0-16,0 0 1 15,-3-2-1-15,3 2 0 16,-3-3 0-16,3 3 1 16,-3 0-1-16,3-3 1 15,0 3-2-15,0 0 1 16,0 0 0-16,0 0 0 16,0-1 0-16,0 1 0 15,0 0 0-15,0 0 0 16,0 0 0-16,0 0 0 15,0 0-1-15,0 0-2 16,0 0 1-16,0 0 1 0,0 0 1 16,0 0-2-16,0 0 1 15,0 0 1-15,0 0 1 16,0 0 1-16,0 0-2 16,0 0 0-16,0 0 1 15,0 0-1-15,0 0 0 16,0 0 0-16,0 0 0 15,0 0 0-15,0 0 0 16,0 0 0-16,0 0 0 16,0 0-1-16,0-3 1 15,0 3 1-15,0 0-1 16,0 0 0-16,0 0 0 16,0 0 0-16,0 0-1 0,0 0 4 15,0 0-5 1,0 0 2-16,0 0 0 0,0 0 0 15,0 0-1-15,0 0 1 16,0 0 0-16,-3 0-2 16,3 0 2-16,0 0 0 15,0 0 0-15,0 0 0 16,0 0 0-16,0 0 0 16,0 0 2-16,0 0-2 15,0 0 1-15,0 0-1 16,0 0 2-16,0 0-1 15,0 0-1-15,0 0 0 0,0 0 1 16,0 0-1 0,0 0 0-16,0 0 0 0,0 0 1 15,0 0-1-15,0 0-1 16,0 0 1-16,0 0 0 16,0 0 0-16,0 0 0 15,0 0 1-15,0 0-1 16,0 0 0-16,0 0 1 15,0 0-1-15,0 0 0 16,0 0 0-16,0 0 0 16,0 0 0-16,0 0 0 15,0 0 0-15,0 0 0 16,0 0 0-16,0 0 0 16,0 0 0-16,0 0 0 15,0 0 0-15,0 0 0 0,0 0 0 16,0 0 0-16,0 0 0 15,0 0 0-15,0 0 0 16,0 0-1-16,0 0 1 16,0 0-2-16,0 0 2 15,0 0-1-15,0 0-1 16,0 0 1-16,0 0 1 16,0 0 1-16,0 0 1 15,0 0-1-15,0 0 0 16,0 0 0-16,0 0 0 15,0 0-1-15,0 0 0 16,0 0 0-16,0 0 0 0,0 0 0 16,0 0 0-16,0 0 0 15,0 0 0-15,0 0 1 16,0 0-1-16,0 0 0 16,0 0 0-16,0 0 0 15,0 0 0-15,0 0-1 16,0 0 1-16,0 0-1 15,0 0 0-15,0 0-1 16,0 0-1-16,0 0 0 16,-10 0-5-16,-7-7-13 15,-8-2-56-15,-18-1-27 16,-11 3-167-16</inkml:trace>
  <inkml:trace contextRef="#ctx0" brushRef="#br0" timeOffset="194465.5869">5647 12712 324 0,'-42'0'21'0,"3"-9"-3"15,17-1-5-15,1-1 13 16,0-2 6-16,-6-3-16 16,-3-8 2-16,-7-5-7 15,-9-11-6-15,-8-2 1 16,-4 1 6-16,1-4 3 16,-6 4-2-16,-5-4-3 15,-5 1-7-15,-6 4-2 16,-5 5 0-16,-10 1-1 15,-10 2 1-15,-17 1 3 0,-9 2-1 16,-16 10-1 0,1 1 0-16,-4 5-2 0,4 7-1 15,9 6-3-15,1 0 2 16,-4 0 2-16,2 13-2 16,-2 4 2-16,-1-1 0 15,4 3 1-15,9 1 0 16,3 1-1-16,11 8-8 15,5 7 3-15,1 8-2 16,1 11 0-16,2 5-1 16,7 5-2-16,10-4 7 15,14-9 0-15,7 0-1 16,5-4 2-16,3 2 1 16,9 2 1-16,4-3-1 15,12 1 1-15,6 3-1 0,5 2 1 16,4 12-3-16,5 2 3 15,2 4-1-15,8-1 1 16,3-8-1-16,0-2 0 16,6-3 1-16,12-5 1 15,3-5-1-15,9-7-1 16,4 2 0-16,6-4 1 16,7-4-2-16,3-3 1 15,3-7-5-15,-4-3 0 16,0 0 1-16,2-2 2 15,-2-4-1-15,6-2 4 16,2-2-9-16,0-3 6 0,4-6-3 16,-3-1 2-16,5-3-1 15,-5 0 3-15,-3 0-4 16,0 0 1-16,-7 0 2 16,3 0-1-16,-2 3 0 15,2 4 4-15,7 0-1 16,6 6 1-16,12-6-3 15,8 2 1-15,4 1-1 16,0 0 3-16,1-3-4 16,-1-1 1-16,-3-5 1 15,-1-1-2-15,-10 0 4 16,-5 3-2-16,-2 0 2 16,-1 0-2-16,0-2-4 15,-5 2 6-15,-3-3 0 16,6 3-1-16,3 1 0 0,5-1 1 15,7-3 0-15,3 0 0 16,3 0 0-16,6 0 0 16,0-4-1-16,6-9 1 15,-6-7-1-15,0-4 0 16,-3-4 1-16,-4 4 0 16,-1 1 0-16,-1 4 0 15,-1 5 0-15,1 1 0 16,4 3 0-16,-5 3 1 15,-5-3 0-15,-12-3-2 0,-7-1 1 16,-5-4 0 0,-4-2 0-16,-2-4 0 0,-1-3 1 15,1-2 0-15,-1-4-1 16,-2 0 1-16,2-3 0 16,-5 2-1-16,-4-1 4 15,1 4-4-15,-7-1 1 16,1 2-1-16,-8 3 2 15,-1-3-1-15,-4 4 2 16,-3-3-2-16,1 1 5 16,-5-4-1-16,-2 2 2 15,-3 3 0-15,1-5 0 16,-7-1-3-16,0-3 4 0,0 2-5 16,0-2 5-1,-7 6-1-15,-5-3 1 0,-6 3-3 16,0 1 5-16,-1-4-5 15,-5 4-4-15,1-1 4 16,-2 0 2-16,-2 4-4 16,-1-1 1-16,1 0-2 15,2 4 3-15,2 1-2 16,1-2 2-16,1-2-4 16,0 2 0-16,-3 5-1 15,2-1 6-15,-2 3-1 16,-3 0-3-16,0 2-1 15,5 5-1-15,-2 0 3 16,6 3-2-16,0 1-1 0,2-1 1 16,-1 4 1-16,1-4-1 15,1 0-1-15,-1 1 2 16,-1 2-2-16,1-3 0 16,2 4 1-16,-5-1-1 15,4-2 0-15,3 4 1 16,3 0 0-16,0-1-1 15,6 3 0-15,0-2 0 16,-1 2 0-16,4 0-1 16,0 0 1-16,0 0 1 15,0 0-1-15,0 0 0 16,0 0 0-16,0 0 0 16,0 0 0-16,-3 0-1 0,3 0 1 15,0 0 0-15,0 0 0 16,0 0-1-16,0 0-1 15,0 0 1-15,0 0-2 16,0 0 2-16,0 0-1 16,0 0-3-16,0 0 2 15,0 0-5-15,0 0-5 16,0 0-20-16,7 2-7 16,5 12-21-16,-9-1-178 15</inkml:trace>
  <inkml:trace contextRef="#ctx0" brushRef="#br0" timeOffset="195591.5123">6460 13048 178 0,'-12'0'13'0,"3"0"12"16,0 0-10-16,9-2-8 15,9-8-3-15,16-4 8 16,14-9 16-16,15 0-16 16,13-3 5-16,12-1-6 15,5 0-6-15,14 2-1 16,5 8-3-16,13 7 0 15,5 7-1-15,0 3-10 16,-3 0 10-16,-6 16 1 16,1 5 0-16,1 4 1 15,-1 2 3-15,-3 5-5 16,-8 5 0-16,-8-3 0 0,-11 4 0 16,-8-1 0-16,-6-1-1 15,-8 4 1 1,-12-3 0-16,-7-5 0 0,-6 2 2 15,-5-2 3-15,-4-2 2 16,0 0-2-16,-2-4-3 16,-1-2 7-16,-3 2-5 15,0-6-1-15,-2-1-1 16,-4-2-1-16,3-3-1 16,0-1 1-16,1 0 2 15,2-3-3-15,0 0 0 16,6-1 2-16,3 4 0 15,1-6-2-15,5 3 0 0,4-6 0 16,-1-1 1 0,0-3 0-16,4 0 1 0,-6 0 2 15,2 0 0-15,0 0 1 16,-2-3-1-16,-1-1-2 16,-2 1 1-16,5 0 2 15,0 2-5-15,1-5 3 16,-1 2 0-16,-7 1 3 15,0-3 1-15,-5 2-2 16,-5 1-2-16,-5 1 5 16,-1 0-8-16,-7 0 1 15,0 2-1-15,-2-3 0 16,1 3 0-16,1 0 0 0,0-3 1 16,-2 3-1-1,-1-1 0-15,-3 1 1 0,-3 0-1 16,3 0 0-16,-3 0-1 15,0 0 1-15,0 0 1 16,0 0-1-16,0 0 0 16,0 0 0-16,0 0 0 15,0 0-3-15,0 0-1 16,0 0-8-16,0 0-17 16,0 0-58-16,-12 0-103 15</inkml:trace>
  <inkml:trace contextRef="#ctx0" brushRef="#br0" timeOffset="197099.2738">9584 13294 258 0,'0'-1'40'15,"0"1"-32"-15,0 0 2 16,0 0-4-16,0 0 0 16,0 0 7-16,0 0-2 15,0 1-4-15,0 21-3 16,0 11 8-16,0 8-2 0,0 7-4 15,-6 5-3-15,0 0 0 16,-4 3-3-16,-3-4 2 16,0-8-1-16,0-4-1 15,4-11 0-15,-5-5 1 16,10-8-1-16,-2-5 0 16,6-2 0-16,-3-5 0 15,3-4 0-15,0 0 0 16,0 0-5-16,0 0 5 15,0 0-3-15,0 0 2 0,3 0 1 16,10 0 2 0,1 0 0-16,5-4-1 0,-2-2-1 15,2-1 0-15,3 3 0 16,-5-2 0-16,5 3 2 16,-2 3-2-16,5 0 0 15,-1 0 0-15,4 0 0 16,-1 0 1-16,3 6-1 15,-5-3 0-15,-2-2 1 16,-4-1-2-16,-4 0 0 16,0 0 1-16,-6 0 1 15,1 0-1-15,-4 0 0 16,-3 0 0-16,0 0 2 16,-3 0-3-16,0 0 2 15,0 0 0-15,0 0 5 0,0-1 11 16,0-5 2-16,0-7-5 15,-3-1-10-15,-3-2 1 16,-7-4-3-16,1-3 1 16,-6-4-2-16,0-5 1 15,-3-5-2-15,2-3 1 16,1-2 1-16,-3-2 0 16,6 8 0-16,-2 6-1 15,7 4 2-15,0 7 2 16,1 2 0-16,3 0-5 15,0 1 1-15,-2 5 1 16,4-2-1-16,1 7 0 0,-3-3 1 16,3 5-1-16,0-2-1 15,0 2 3-15,3 1-2 16,0 3 2-16,-3 0-3 16,3 0 1-16,0 0-1 15,0 0 0-15,-3-3 0 16,3 3 1-16,0 0 0 15,0 0-1-15,-4 0 1 16,4-1-1-16,-3 1 1 16,0-3-1-16,3 3 0 15,-3-3 0-15,-1 3-1 16,3 0 1-16,-2-3 4 0,3 3-4 16,0 0 0-1,0 0 0-15,0 0 0 16,0 0 1-16,0 0-1 0,0 0 0 15,0 0-1-15,0 0 1 16,0 0-2-16,0 0 2 16,0 0-1-16,0 0 1 15,0 0 0-15,0 0 0 16,0 0-1-16,0 0 0 16,0 0 1-16,0 0 0 15,0 0 0-15,0 0-1 16,0 0 1-16,0 0 0 15,0 0-1-15,0 0 1 0,0 0 0 16,0 0 0 0,0 0 0-16,0 0-1 0,0 0 1 15,0 0 0-15,0 0 0 16,0 0-1-16,0 0 1 16,0 0 0-16,0 0 0 15,0 0-1-15,0 0 0 16,0 0 1-16,0 0-1 15,0 0 1-15,0 0-1 16,0 0 1-16,0 0 0 16,0 0 1-16,0 0-1 15,0 0-1-15,0 0 1 16,0 0 0-16,0 0-2 16,0 0 2-16,0 0-1 15,0 0 1-15,0 0-1 0,0 0 1 16,0 0-1-16,0 0 1 15,0 0-1-15,0 0 1 16,0 0-1-16,0 0 0 16,0 0-1-16,0 0-4 15,0 0 0-15,0 0-5 16,0 0-6-16,0 0-14 16,0 0-17-16,0 0-58 15,0 6-104-15</inkml:trace>
  <inkml:trace contextRef="#ctx0" brushRef="#br0" timeOffset="212662.1105">13384 14135 79 0,'3'-3'58'0,"-3"-4"-30"16,0 1-9-16,0-6-19 15,-9 1 0-15,-3-2-3 16,-7 0-5-16,-3 3-2 16,-7 6-80-16</inkml:trace>
  <inkml:trace contextRef="#ctx0" brushRef="#br0" timeOffset="212885.3394">11896 13974 203 0,'-7'0'28'15,"7"6"-28"-15,3 1-32 0,15 3 24 16,10 2-1-1,8-5-20-15,6-4-64 0</inkml:trace>
  <inkml:trace contextRef="#ctx0" brushRef="#br0" timeOffset="217167.8143">21812 13497 118 0,'0'0'31'16,"0"0"-8"-16,0-3 3 15,0 0 1-15,-6-4-18 16,0 2 4-16,-2 1-5 16,0-2 12-16,-2 2-5 15,-2-2-13-15,-1 2 1 16,3-2-1-16,-4 2 0 16,2 1 3-16,0-1-4 15,-2-2 0-15,1 2 2 16,-3-2 0-16,3-1-3 0,-5 1 0 15,0 2-1-15,-2-3-1 16,-2-1-3-16,3 1-1 16,-8-3-3-16,0-1 2 15,-1-2 6-15,-5-3-2 16,-3-1 2-16,-6 4 0 16,4-3 1-16,-1 2-1 15,-3 1-3-15,-1 0-14 16,1 3-12-16,-4 3-4 15,-1 0-6-15,-5 0 4 16,-1-2 8-16,-12 0-10 16,0-1 22-16,-7 3-15 15</inkml:trace>
  <inkml:trace contextRef="#ctx0" brushRef="#br0" timeOffset="218795.1858">20129 13161 20 0,'-69'0'16'16,"7"0"9"-16,1 13-17 15,-2 4 11-15,5 0-11 16,1 5-4-16,-3 5-4 16,3-1 0-16,2 0 0 15,5 1 0-15,6-4 0 16,4 1 1-16,4 1-1 16,8 2 1-16,-1 3-1 15,6-1 0-15,-4 5 0 0,8 2 0 16,2 0 2-1,1 1-1-15,7-1-1 0,3 1 0 16,1-1 0-16,3-3 0 16,2 0-3-16,0-4 0 15,0 4-6-15,7-3-5 16,5-1 1-16,1-1 8 16,7 5 3-16,0-4 2 15,2 1-2-15,3 3 2 16,2-4 0-16,1 1 2 15,2 0-2-15,-1-1 0 16,1 1-5-16,2-2 5 16,4 1 1-16,-2 0-1 15,3-2 6-15,0-1-1 16,1-3 5-16,-2-2 0 0,-4 2 2 16,3-4-7-1,2-3 6-15,2 1-5 0,-4-4 0 16,6-2 3-16,0-1-1 15,4 0 3-15,3-5 3 16,0-1 0-16,2-4 5 16,2 0-9-16,3 0 6 15,3 0 4-15,3 0-6 16,2-4-1-16,-7-1-6 16,-1-2-4-16,-3 4-1 15,-4-1 0-15,3-2 0 16,-3 5 0-16,2-2-1 0,-1 0-1 15,-1-1 2 1,2-2 4-16,-5 2-5 0,1-5-1 16,-1-1 4-16,-1 0-4 15,-1-1 2-15,-1 1-1 16,0-2 1-16,-3 2-1 16,0 0 2-16,-2 0-3 15,-2 0 4-15,-3 0-3 16,-2 0 1-16,-3-2 3 15,0 1-2-15,0-2 3 16,-1 0-1-16,1-1-1 16,0 1 0-16,-2 0-3 15,-1-1 1-15,-1 2-2 0,-3-1 1 16,-1-4-1 0,-3 3 0-16,-1-5 3 0,0 3-1 15,0-4-2-15,-2-3 2 16,-2 3 0-16,-1 2 0 15,-4-1 0-15,-2 0-1 16,-1-2-1-16,-1-2 0 16,-1 4 0-16,-1-1 1 15,0 3-1-15,0 1 0 16,0-1 4-16,0 1-4 16,0-1 1-16,-3-2 0 15,0 2-1-15,2 3 1 16,-2-1 0-16,1-2-1 15,-1 4-1-15,-1-1 1 0,3-2 0 16,-2-1 0-16,3 1 0 16,-3-4 1-16,-1 0 2 15,1 3-2-15,2-3-1 16,-1 5 1-16,-1-2 1 16,2 3-1-16,-2 1 4 15,0 0-3-15,-1 3 1 16,1 1 0-16,0-1 0 15,-3 0-1-15,3 3-1 16,-3 0 0-16,1-2 2 16,-1 2 0-16,0 3 0 15,-1-3-2-15,2 1 4 16,-2-1-2-16,0 2 3 0,1-2-2 16,-4 0-1-16,3 1 0 15,-3-1 0-15,1 0-1 16,-4 1-2-16,2-1 0 15,-1 3 4-15,2-5-2 16,-6 2 1-16,0 0-2 16,1-3-1-16,-3 1 0 15,0-4 0-15,1 3 0 16,0 0 0-16,-1 0 0 16,1 0 0-16,-2 0 0 15,2 0 0-15,-2 3-1 16,2-2 1-16,5 2 1 0,-5 0-1 15,5-2 0-15,-1 2-2 16,1 0 0-16,3 0 1 16,-3 1-1-16,3-1 2 15,2 4-3-15,-3-4 3 16,2 1 0-16,2 2-1 16,0 0 2-16,0-1-1 15,1 2 0-15,0-1 1 16,-1 1-1-16,2 0 2 15,1-1-2-15,-1 1 0 16,1 0 1-16,-2-1 0 16,1 4 0-16,3-3-1 15,-1 3 0-15,-1-3 0 16,3 3 0-16,0 0 0 16,0 0 0-16,0 0 0 0,0 0 0 15,0 0 0-15,0 0-1 16,0 0 1-16,-1 0-4 15,-2 0 2-15,0-1-8 16,-3-2-20-16,-5 3-35 16,5 0-65-16,-1 0-25 15</inkml:trace>
  <inkml:trace contextRef="#ctx0" brushRef="#br0" timeOffset="222987.4951">15359 15552 149 0,'-2'0'37'15,"2"0"-21"-15,0 4-11 16,0 3-5-16,0 9 0 16,0 3 1-16,10 8-1 15,2 3 1-15,-2 6 5 16,2 4 0-16,-1 2 4 0,-4 5 1 15,-1 2 2 1,0 1-1-16,-3-4-5 0,0-4 2 16,-3-2-7-16,0-3 0 15,0 2 0-15,0-5 0 16,0-4-1-16,0-8 1 16,1-2-1-16,2-6-1 15,3-4-1-15,-2 0-1 16,3-4 2-16,-1 1-2 15,7-3 1-15,-1 2 0 16,6-4-2-16,0 3 3 16,4-3 2-16,8 0 0 15,6 1-2-15,3-1 3 16,7-2 2-16,5 3-5 16,8-3 0-16,10 3 0 0,-2 1 1 15,5-1 2-15,-1 0-3 16,4 1 2-16,-2 0 4 15,4 2-3-15,3-1 2 16,2 4 2-16,5 0 4 16,3-2-4-16,1 0 0 15,0-1 5-15,-6-2-6 16,2-2 3-16,-2 1-4 16,0-3 2-16,-1 0 1 15,-3 0-5-15,0 0 1 0,-3 0 0 16,-3 0-1-1,-1 0 0-15,-2 0-3 0,0 0 4 16,2 0-2-16,3 0 6 16,1 0-3-16,-2-3-2 15,-5-2-1-15,0 1 1 16,1-6 1-16,5 3 0 16,2-2 1-16,-6 2-2 15,0 3-2-15,-2 1 1 16,-3 3 1-16,-4 0-3 15,2 0 2-15,-7 0-2 16,1 4 0-16,3 5 1 16,1-2-1-16,5 0 3 15,0-1-3-15,2-2 0 16,-6-1 1-16,-2 0-1 0,0-2 1 16,-4 4-1-16,1-2-1 15,0 1 1-15,-1-1 0 16,-1 0 0-16,-1 1-1 15,2-1 1-15,-4-3 0 16,1 3 0-16,1 1 0 16,0-1 2-16,-6 1-2 15,2-1 3-15,-1 3-3 16,3 1 1-16,2-3 0 16,6 2 1-16,-3-4 1 15,-2 3-3-15,-1-2 0 16,-2-1 0-16,-2 3 0 0,0 0 0 15,0 2-1-15,2 3 1 16,1 0 0-16,0 1 1 16,0 2-1-16,2 0 1 15,5 0 1-15,-5-4-2 16,3 1 0-16,2 0 2 16,-1-3-1-16,-2 3 0 15,3-3-1-15,-1-3 2 16,9 2-1-16,1-2 0 15,5 2 0-15,-6-3 0 16,2 4-1-16,0 0 2 16,5 3-2-16,-2-1 2 15,0 4-1-15,-3-3-1 16,-2-3 0-16,0 0-1 16,-2-1 1-16,-1 1 2 0,7-1-2 15,-5-2-1-15,2 2-2 16,-3-2 3-16,-1 3 1 15,-4-2 0-15,0 0-1 16,-1-3 0-16,-2 1-2 16,-2-3 2-16,3 0 0 15,-3 0-2-15,-1 0 2 16,1 0 0-16,-5 0-1 16,1 0 1-16,-2-3 0 15,-1 1 0-15,-4 0 0 16,1 1 0-16,-2-1 0 15,-3 0 0-15,-2-1 0 0,-4 0 0 16,0 2 0-16,-2 1 1 16,1 0-1-16,2 0 2 15,-1 0-1-15,-3 0-1 16,-3 0-1-16,-5 0 1 16,-5 0 0-16,-1 0 1 15,-9 0-1-15,0 0-1 16,-8 0 1-16,1-3-3 15,-4 3 3-15,-1 0 1 16,0-3-1-16,0 2 3 16,0 1-2-16,0 0 1 15,0 0-1-15,0-3-1 16,0-4 0-16,0-12 0 16,0-8 0-16,0-5 0 0,0 2 0 15,0 2 1-15,0 3-1 16,0-2 0-16,0 0 0 15,5 2-1-15,-4 3-4 16,2 10 2-16,-3 5 0 16,0 4-2-16,0 0 5 15,0 3-1-15,0 0-1 16,0 0-1-16,0 0-5 16,0 0-4-16,0 0-17 15,0 0-3-15,0 0-42 16,2 0-76-16</inkml:trace>
  <inkml:trace contextRef="#ctx0" brushRef="#br0" timeOffset="230204.1638">18382 13713 12 0,'-13'-17'16'0,"3"-3"-16"16,1-6-4-16,-2-4-20 16</inkml:trace>
  <inkml:trace contextRef="#ctx0" brushRef="#br0" timeOffset="231109.8917">15503 12276 1 0,'0'0'9'0,"0"0"-7"15,0 0-1-15,0 0-1 0,0 0 0 16,0 0 0-16,0 0 1 16,0 0 1-16,0 0-2 15,0 0 0-15,0 0-3 16</inkml:trace>
  <inkml:trace contextRef="#ctx0" brushRef="#br0" timeOffset="241116.0743">24682 12190 139 0,'0'-4'50'0,"0"-6"-16"15,0 5 20-15,-3-2-9 16,-1-3-6-16,-1 6-6 16,4-2 7-16,-2 3-17 15,1-1 1-15,1 4-7 16,1 0-3-16,-2 0-1 16,1 0 1-16,-2 0-3 15,0 0-4-15,-6 0-3 16,0 0-3-16,-2 0 1 15,-2 3-1-15,3 8-1 16,0-1-1-16,2 5-1 0,0 5 1 16,1-3-4-1,2 0 5-15,0-4-1 0,5-6 0 16,0 0 0-16,0-2-1 16,0 2 1-16,0 0 1 15,0 3-2-15,7 0 0 16,6 3 1-16,5 0-1 15,6-3-1-15,3-1 1 16,3-4 0-16,3-3 1 16,-2-2-1-16,5 0 2 15,-4-2 0-15,0-12 1 16,-2-3-1-16,-9-9-1 16,3-1 1-16,-8-8 1 15,-1-3 0-15,-5-4-1 0,-5 2-1 16,-5 1 0-16,0 6 1 15,-23 6-3-15,-4 10 3 16,-5 8 0-16,-6 6-2 16,0 3 2-16,0 0-2 15,3 10 2-15,3 5-2 16,5-1 1-16,8 3-1 16,2-1-5-16,10-2-10 15,7 3-15-15,0 1-33 16,12-1-58-16</inkml:trace>
  <inkml:trace contextRef="#ctx0" brushRef="#br0" timeOffset="241309.6132">25263 12240 360 0,'11'7'5'15,"3"-1"5"-15,5 3 7 16,-1-2-13-16,0 6-4 16,-4-3-5-16,-3-6-63 15,-1-1 14-15,-3-3-146 16</inkml:trace>
  <inkml:trace contextRef="#ctx0" brushRef="#br0" timeOffset="241699.3309">25661 11821 317 0,'15'-7'76'0,"4"3"-65"16,8-2 22-16,2 6-8 16,-3 0-18-16,-5 0 3 15,-6 0-6-15,-9 10-1 16,-6 6 0-16,0 14 1 15,-6 6 5-15,-12 4-3 16,-1-1-4-16,10-13 0 16,7-2-2-16,2-8-5 15,11-2 2-15,11 2 0 0,2-5 2 16,9 4-1-16,0-2 1 16,1-2 0-16,-3 2 1 15,-5-3 0-15,-8 0 3 16,-8 2-2-16,-4 2 4 15,-6 6 1-15,0 7 0 16,-21 3-6-16,-9 2 3 16,-7 1-3-16,0-4-4 15,1-5-5-15,6-4-17 16,8-13-39-16,5-7-108 16</inkml:trace>
  <inkml:trace contextRef="#ctx0" brushRef="#br0" timeOffset="242045.3955">26368 11754 224 0,'45'-19'116'16,"-6"7"-79"-16,-3 7 22 16,-7 5-26-16,-6 3-23 15,-10 20-4-15,-5 10 0 16,-7 6-2-16,-1 5 1 15,0 3-1-15,-7-5 2 16,1-5 1-16,4-5-3 16,2-5 1-16,0-1-3 0,6-7-1 15,9-5-1 1,6-1 0-16,9-6 0 0,10-7 0 16,11 0 2-16,9 0 0 15,5-13-2-15,4 2 1 16,-7-2-1-16,-9 4-1 15,-9-1-4-15,-12 0-8 16,-13 7-16-16,-10 2-19 16,-9 1-48-16,-2 0-73 15</inkml:trace>
  <inkml:trace contextRef="#ctx0" brushRef="#br0" timeOffset="242531.1799">23907 13119 403 0,'8'0'0'0,"36"-1"-3"0,24-15 3 16,26-1 8-1,23-3-4-15,16 3 9 0,25-8 7 16,18-5-1 0,15-9 5-16,15-2-9 0,7 1 0 15,0 5-2-15,-1 8 1 16,-6 3-7-16,-9 5-3 15,-6 2 1-15,1-6 0 16,5-2 2-16,0-2 9 16,-3 0-13-16,-13 0-1 15,-17 2-1-15,-21 4-1 16,-19-2 3-16,-18 3 3 0,-22 8-1 16,-22-1-2-1,-16 9-3-15,-21 1 0 0,-12-1-4 16,-12 4-7-16,-1 0-10 15,-17 0 2-15,-21 7-31 16,-13 12-61-16,-13 5-129 16</inkml:trace>
  <inkml:trace contextRef="#ctx0" brushRef="#br0" timeOffset="244085.2771">24529 13369 255 0,'0'0'28'16,"-20"17"-22"-16,-4 19 0 15,8 4 2-15,3 9 4 16,3 5-1-16,7 5 3 15,3-4 1-15,3-5-5 16,14-10-4-16,7-7-4 16,4-10 6-16,7-14-2 15,2-4-4-15,6-5 3 16,3-17-2-16,5-17 0 16,-6-14-3-16,-7-3-3 15,-13-1 2-15,-15 2-8 0,-10 7 8 16,-12 3 1-16,-18 5-1 15,-9 8 1-15,-7 10 2 16,-2 10 3-16,3 4-4 16,4 3 6-16,8 0-4 15,5 10-3-15,7 3-11 16,9-2-20-16,9 5-59 16,3-9-137-16</inkml:trace>
  <inkml:trace contextRef="#ctx0" brushRef="#br0" timeOffset="244272.1713">25121 13644 375 0,'9'6'24'0,"3"1"-13"15,7 0 15-15,2 2-14 16,-1 4-12-16,-1 0-13 15,-3-6-10-15,-1 0-30 16,-4-7-147-16</inkml:trace>
  <inkml:trace contextRef="#ctx0" brushRef="#br0" timeOffset="244729.9017">25434 13287 369 0,'6'0'49'15,"10"0"-47"-15,10 0 7 16,10-3 5-16,-1 3-2 16,-5 0-10-16,-9 3-1 15,-7 17-1-15,-11 9 0 16,-3 11 2-16,-8 6 0 15,-17 0 0-15,0-7-1 16,5-8 0-16,11-8 0 0,9-9-1 16,0 1-4-1,15-5-9-15,18 0-1 0,9-6-5 16,10 2 5-16,-1-2 10 16,-1 2 1-16,-6 4 1 15,-6 4 2-15,-11 1 0 16,-9 2 0-16,-9 3 2 15,-7 0 2-15,-2 2 3 16,-2 5 6-16,-16 3 4 16,-4 6-2-16,-5 4 2 15,-3 4-7-15,0-2-1 16,-1 0-8-16,0-2-1 16,1-6-5-16,0-10-24 15,6-9-45-15,2-12-183 0</inkml:trace>
  <inkml:trace contextRef="#ctx0" brushRef="#br0" timeOffset="245082.0365">26069 13319 274 0,'41'-10'52'15,"-2"8"-15"-15,-3 2-11 16,-8 0-4-16,-6 7-14 16,-7 15-2-16,-6 11 3 0,-9 6 6 15,0 15 1 1,-15 2-6-16,-8 3-5 0,3-2 3 16,1-5-5-16,5-8 3 15,4-5-5-15,7-13 1 16,3-5-1-16,0-5-1 15,12-7 0-15,9-2 2 16,7-4-2-16,8-3 2 16,5 0-2-16,4-17-1 15,6-1-3-15,-3-3-5 16,-4 1-18-16,-2 7-44 16,-6 1-143-16</inkml:trace>
  <inkml:trace contextRef="#ctx0" brushRef="#br0" timeOffset="245472.2524">26823 13479 402 0,'-4'0'41'0,"4"0"-18"16,0 0-23-16,15 0 1 15,16-4-2-15,12-6 1 16,2 3 0-16,3-3 0 16,-3 1 1-16,-2-1 1 15,-1 0 3-15,-1 0 0 16,2-1 0-16,-4-4-5 16,-3-2-9-16,-9 0-48 15,-8-3-157-15</inkml:trace>
  <inkml:trace contextRef="#ctx0" brushRef="#br0" timeOffset="245681.6861">27116 13141 361 0,'-11'0'38'0,"4"13"-21"15,-1 21-15-15,3 15 2 16,0 11-1-16,5 9 1 15,0 0 2-15,0-6-4 16,5 0-2-16,8-10-6 16,2-3-4-16,7-14-14 0,-1-3-41 15,6-11-137 1</inkml:trace>
  <inkml:trace contextRef="#ctx0" brushRef="#br0" timeOffset="246126.409">27711 13316 182 0,'-24'23'32'16,"6"7"1"-16,8-1-4 15,8 2 8-15,2 5-16 16,0-4 5-16,18-1-10 16,3-8-4-16,7-3-1 15,4-8 8-15,1-11-2 16,4-1-6-16,-3-9-2 15,2-15-2-15,-5-9-6 16,-4-3-1-16,-10-4 0 0,-7 0-3 16,-10 4 1-1,0-4 2-15,-18 4-1 0,-9 3 2 16,-1 9-1-16,-3 7 1 16,-2 5 3-16,1 9-4 15,0 3-1-15,2 0-26 16,3 6-39-16,5 8-122 15</inkml:trace>
  <inkml:trace contextRef="#ctx0" brushRef="#br0" timeOffset="246328.0182">28182 13452 338 0,'3'6'69'0,"4"4"-45"16,4 4-14-16,4 5 13 16,1 4-23-16,-3 1-4 15,-2-1-15-15,-5-4-12 16,0-6-63-16,0-13-71 16</inkml:trace>
  <inkml:trace contextRef="#ctx0" brushRef="#br0" timeOffset="246671.4487">28469 13184 363 0,'0'14'44'0,"0"14"-34"15,0 6 2-15,0 0-4 16,2-2-7-16,11-9 0 15,2-6 4-15,6-7-1 16,1-6 0-16,2-4 3 16,0-1 3-16,0-22 5 15,-2-4-9-15,-4-5-6 16,-8 2 0-16,-10 0 0 16,0 7 0-16,-18 6 0 0,-11 1-1 15,-9 9 0-15,-2 7 1 16,-3 0 2-16,2 0 1 15,7 13 1-15,6-6-4 16,7 0-5-16,9-1-22 16,10-6-53-16,2-9-167 15</inkml:trace>
  <inkml:trace contextRef="#ctx0" brushRef="#br0" timeOffset="247039.3995">28945 12848 376 0,'25'-4'41'15,"5"4"1"-15,7 0-9 0,2 0-10 16,-3 7-17-16,-6 13-6 16,-6 5-3-16,-7 6 0 15,-6 4 1-15,-7 5 2 16,-4-1 1-16,0 5 5 15,-7 3 4-15,-12 2 1 16,-1 3-3-16,-1-5-4 16,2-4-4-16,7-10 0 15,4-10-1-15,3-13-1 16,5-3-2-16,0-7-3 16,0 0 4-16,8 0 1 15,12 0-1-15,10-13 2 0,10-1-6 16,12-2-2-16,11 2 9 15,7-3-23-15,5-1-10 16,-2-3-32-16,0 1-47 16,-6-3-122-16</inkml:trace>
  <inkml:trace contextRef="#ctx0" brushRef="#br0" timeOffset="247392.2338">29910 12151 360 0,'-1'0'87'0,"1"-7"-53"16,13 0-27-16,17-6-7 16,7 3 0-16,2 0-3 0,-5 6-8 15,-2 1-7-15,-6 3 1 16,-2 0-10-16,-6 0-7 15,-1 0-35-15,-10 0-61 16</inkml:trace>
  <inkml:trace contextRef="#ctx0" brushRef="#br0" timeOffset="247579.2373">29874 12351 353 0,'0'0'39'16,"14"0"-30"-16,16 0-5 0,7-3-4 16,5-4-3-1,0 2-16-15,5-2-26 0,1-3-19 16,3 0-7-16,1 0-21 16</inkml:trace>
  <inkml:trace contextRef="#ctx0" brushRef="#br0" timeOffset="247955.1086">30868 11949 448 0,'0'0'48'16,"-2"0"-46"-16,-7 33-2 15,-7 19-3-15,-3 15 3 16,-1 3 0-16,13-14 1 16,7-11-1-16,0-11 5 15,15-11-3-15,6-11 2 16,5-5 1-16,1-7 3 16,5-7 7-16,0-18-9 15,-3-5-6-15,-10-9-1 16,-10-5 0-16,-9-2-2 15,-3-7-3-15,-18 4 4 16,-1 9 2-16,1 14 6 16,-3 6-4-16,2 7-2 0,0 9 0 15,3 1-11-15,5 0-14 16,8 3-46-16,6 0-107 16</inkml:trace>
  <inkml:trace contextRef="#ctx0" brushRef="#br0" timeOffset="248112.2851">31282 12140 367 0,'16'4'56'16,"-2"6"-17"-16,3 2-13 0,5-2-26 15,0 3-20-15,1-6-135 16</inkml:trace>
  <inkml:trace contextRef="#ctx0" brushRef="#br0" timeOffset="248547.9402">31617 12062 405 0,'6'-17'65'0,"3"-7"-38"15,4-6-9-15,-4-2-7 16,-4-5-11-16,-5-2 0 16,0-4-4-16,-8 3-1 15,-10 1 5-15,0 8 0 0,-1 9 9 16,1 12 10-16,2 7-3 16,-2 3-6-16,1 3-9 15,-1 14-1-15,6 3-2 16,6 2 0-16,6-2-1 15,0 4-3-15,2-2 6 16,14 4-3-16,7 1 1 16,-1 2 2-16,1 5 1 15,-4 9-1-15,-7 3 1 16,-5 6 0-16,-5-1-1 0,-2-2 0 16,0-2 2-1,0-8 0-15,-2-3 1 0,-6-6-3 16,0-7 0-16,0-10 0 15,5-3-6-15,0-7-13 16,3-3-23-16,0 0-33 16,8-26-69-16,19-14-130 15</inkml:trace>
  <inkml:trace contextRef="#ctx0" brushRef="#br0" timeOffset="248795.3973">32041 11836 401 0,'-22'24'47'0,"-4"9"-33"0,-6 16 2 15,3 3-8 1,5 2-4-16,10-2-1 0,7-5 5 16,7-11 2-16,0-2 0 15,18-8-1-15,2-4-2 16,6-8-7-16,10-1 0 15,4-9 0-15,7-4-2 16,2 0-11-16,-2 0-10 16,-9-10-46-16,-10-7-107 15</inkml:trace>
  <inkml:trace contextRef="#ctx0" brushRef="#br0" timeOffset="248997.5044">32157 12008 60 0,'-9'-7'316'16,"9"7"-239"-16,0 0-28 16,0 0-20-16,-9 20-15 15,-13 24-9-15,-14 21 1 16,-9 11-4-16,3 4 2 16,8-5-4-16,4 1-1 15,3-2-7-15,-4 1-15 16,0-8-41-16,1-8-97 15</inkml:trace>
  <inkml:trace contextRef="#ctx0" brushRef="#br0" timeOffset="255152.3657">13302 13868 87 0,'0'0'25'0,"0"0"-7"16,0 0 5-16,0 0 1 16,0 0-3-16,0 0-3 15,0-7-7-15,-3 0 4 16,-3 1 4-16,3-1 7 16,-6 2-5-16,3 1-9 0,-3-3-2 15,-1 1 6-15,-2 3-8 16,1-1-1-16,-2 1 3 15,1 2-4-15,-2-2-2 16,2 3 2-16,2 0-2 16,-3 0-3-16,4 0-1 15,-5 3-1-15,4 4 1 16,-2 4-2-16,3 4 1 16,-3-1 1-16,3 5 0 15,3 1 0-15,-1 0-1 16,-2 0 1-16,-1 7-1 15,3-1 1-15,0-2 0 16,4-5 1-16,-3 0-1 16,3-8 0-16,0 5 0 15,0-2 0-15,3-4 0 0,-3 2 0 16,3-5 0-16,0 3-1 16,0 0 1-16,0 3 0 15,0-3 0-15,0 3 0 16,0 3 0-16,0 1 0 15,0 6 0-15,0 4 0 16,6-1 1-16,0 7-1 16,0-6 0-16,4-1 0 15,-4 0 0-15,2-2 1 16,1-1-1-16,1-1 0 0,-1-1 0 16,1-1 1-1,4 0-1-15,-2-1 0 0,2 1 2 16,2 0-2-16,0 0 1 15,2 0-1-15,3-1 0 16,-3 1-1-16,3 0 1 16,1 0 2-16,-1-6-2 15,0 1 0-15,-4-2 1 16,2 1 1-16,-3-4-2 16,0 3 0-16,1-1 0 15,0-2 0-15,2 0 0 16,0 0 0-16,0 1 0 15,4-1 0-15,0 0 0 16,3 3 0-16,-3-3 0 16,-1-1 0-16,0 1 1 0,2-6-1 15,-5 2 0 1,4-3 0-16,-4-2 0 0,1 2 0 16,2-3 2-16,2 0-2 15,-3 0 0-15,3 0 1 16,-1 0-1-16,3 0 0 15,-1 0-1-15,-2 0 2 16,0 0-1-16,0 0 0 16,-3-3 0-16,2 2 0 15,-3-8 1-15,2 2-1 16,-3 0 1-16,2-5-2 16,3 2 2-16,-5-4-1 0,3 1 1 15,-3 0 0 1,6-4-1-16,-2 3 1 0,-1-5-1 15,0-1 0-15,-1 0 0 16,0-2 2-16,-5-1-2 16,3-1 2-16,-9 1-2 15,3 1 1-15,-5 1-1 16,-1 1 3-16,2 1 0 16,-5 2-2-16,3 1 0 15,-3 2 1-15,0 1-2 16,1 0 1-16,-1 3 0 15,0-4-1-15,0-1 0 16,0-2 4-16,-2 0-4 16,1-2 3-16,-1 5-1 0,-1-3 4 15,0 1 1-15,0-3-3 16,0-2 0-16,0 1 0 16,0 0 2-16,-3-2-1 15,-4-2 1-15,-3-2-5 16,1 3 4-16,-4-3 0 15,-1-1 0-15,-1-2-1 16,-6-1 1-16,-1 0-2 16,-1 1 1-16,-2 2 1 15,-4 0 2-15,0 4 0 16,-1 1-6-16,3 1 3 0,-1-2-2 16,1 3 1-1,3 1-3-15,0 2 0 0,5 4 0 16,-4 0 1-16,7 3 0 15,-2 3-1-15,3 3 1 16,-1-2-2-16,-3 2 1 16,2 2 0-16,-1-4 1 15,0 2 0-15,-1 1 0 16,0-4-1-16,2 0 0 16,2 1 0-16,-2 2 0 15,1-2 0-15,-3-1 0 16,-2 4 0-16,0-1-1 15,-3 4 1-15,2-3-3 16,1 3 2-16,0 0 1 16,0 0-1-16,6-3 1 0,-1 3 0 15,5 0 1-15,1 0 0 16,1 0-1-16,0 0 0 16,3 0 0-16,-2 0 0 15,2 0-1-15,2 0 0 16,1 0 1-16,-3 0-2 15,0 0 2-15,-1 0 0 16,1 0 0-16,-1 0 0 16,1 0 0-16,2 0 2 15,0 0-2-15,-2 0 0 16,0 0 0-16,0 0-2 16,0 0 1-16,-3 0 1 0,4 0 0 15,-1 0-2 1,2 0 0-16,-2 0 1 0,3 3 1 15,-1-3 1-15,1 0-1 16,3 0 2-16,-3 0-2 16,3 0 0-16,0 0 0 15,0 0 0-15,0 0-2 16,-3 0 4-16,3 0-2 16,0 0 0-16,0 0-2 15,0 0 1-15,0 0 1 16,0 0-2-16,0 0 2 15,0 0 1-15,0 0-1 0,0 0 0 16,0 0 0-16,0 0 0 16,0 0-2-16,0 0 3 15,0 0-2-15,0 0 1 16,0 0 0-16,0 0-1 16,0 0 1-16,0 0-3 15,0 0 1-15,0 0-4 16,0 0-4-16,0 0-11 15,0 0-19-15,0 0-15 16,0 3-31-16,0-2-22 16</inkml:trace>
  <inkml:trace contextRef="#ctx0" brushRef="#br0" timeOffset="256557.8057">12362 13918 79 0,'-2'-3'30'16,"-1"-4"-25"-16,0 4 8 0,2 2 4 15,-2-5-5-15,0 3-2 16,0-1-3-16,0-2 4 15,0 2 1-15,-4 1 2 16,4 0 5-16,-3 2 5 16,-2-5-9-16,-1 2-6 15,-4 1 3-15,-2 0-4 16,-3-1-1-16,6 1 2 16,-4-2 1-16,-1 3-3 15,1-1-5-15,1 3 5 16,-3 0-4-16,-1 0 1 15,0 0 0-15,2 0-2 16,-6 0 1-16,4 0 2 16,-3 0-4-16,-2 0 1 0,0 0 4 15,0 0-4-15,5 0-2 16,-1 0 0-16,1 3 0 16,-1-1 1-16,4 0-1 15,-3 4 0-15,-2-2 0 16,0 2 1-16,-3-2-1 15,2 2 0-15,-5 1 2 16,-3 0-2-16,6 6 0 16,-6 1 0-16,8 1 0 15,-5 2-3-15,5-4 3 16,2 1 0-16,-2-1 0 16,5 0 0-16,4-4 0 15,-2-2 1-15,2 6-1 0,2-3 2 16,-2 1-1-16,4 2-2 15,-3 0-1-15,1-3 2 16,4 4 2-16,1-5-2 16,0 4 0-16,-1-3-2 15,4-3 2-15,3 3-1 16,-3-4 0-16,0 1 1 16,0 3-1-16,-1 2 0 15,0-1 1-15,1 2 0 16,0 3 1-16,-1-5-3 15,4 5 4-15,0-6-2 16,0 4 0-16,0-5-1 0,0 7 1 16,0-2-1-16,0 2 1 15,0 1 0-15,7 0-1 16,0-5 2-16,3 2 0 16,-4-1-1-16,4 0 0 15,-1 1 0-15,-2-1 0 16,10 3 1-16,-5-3-1 15,5 4 0-15,2-1 1 16,0-2-1-16,5 3 0 16,1-2 0-16,1-1 1 15,2 2 0-15,5-2-1 16,4-1 0-16,-1-1 0 16,-2-2 2-16,2 0-2 0,-6 0 0 15,3 0-2 1,-5 0 2-16,2 1 0 0,-2-1-1 15,-1 3 1-15,3-3 0 16,-2-4-1-16,-1 1 0 16,-2 2 0-16,1-5-3 15,-3 2 2-15,0 1-2 16,-5-4-5-16,3 1 5 16,-6 2 2-16,3-2-8 15,-2-1 6-15,-1 0-1 16,0-2 3-16,-3 2-4 15,0-3-1-15,-1 0 1 0,2 0-1 16,0 0 1 0,-1-4-13-16,0-6-3 0,3 1-26 15,-3 2-27-15</inkml:trace>
  <inkml:trace contextRef="#ctx0" brushRef="#br0" timeOffset="258664.7078">30845 12635 208 0,'-19'-3'60'0,"3"-3"-9"0,5 6-18 16,10 0-7-1,1 0-12-15,0 0-7 0,0 0-3 16,0 0-3-16,0 0-1 16,12 10 1-16,12 7 7 15,8 6-3-15,10-1-3 16,4 5-1-16,7 0 3 15,2 3 1-15,-3-1-1 16,2 1-1-16,-4-3 4 16,1 2-6-16,1-3 1 15,2-5 0-15,1-3-2 16,-1-7 0-16,0-1 0 16,-4-4 1-16,0-2 1 0,-1-4-1 15,-1 0-1 1,2 0 1-16,-1 0-1 0,0 0-1 15,-7 0 1-15,-1 0 0 16,-4-10-1-16,-4-4 1 16,-3-1-6-16,-6-3 0 15,0-8 4-15,-2-6 0 16,0-5 0-16,2-7 2 16,0-1 0-16,-3 5 2 15,1 1 1-15,1 5-1 16,-3 2 2-16,-1 5-1 15,0 0-2-15,-2 4-1 0,-1 1 3 16,-3 1 0-16,0-5 1 16,-5 0 0-16,1-7 2 15,-3-4 2-15,0-6-2 16,0 0 0-16,-2-6 3 16,1-1-3-16,3-3 0 15,2-6-3-15,-1 2-2 16,0 2 0-16,-1-1 0 15,-3 6 0-15,-3 1 2 16,-2-5-3-16,0 5 0 16,-7-1 1-16,-13 7 0 15,-7 0-1-15,-4 1 2 16,-2 1 0-16,1 2 0 16,0 2 0-16,2 5 1 15,1 2-1-15,1 0 5 0,3 4-4 16,0-1-2-16,-1-2 2 15,-3 3-2-15,-5-1 0 16,-9 3-1-16,-3-2 0 16,-8 4 0-16,-4 2 0 15,1 0 2-15,1 3-2 16,5 3 1-16,0 2-1 16,1-1-1-16,2 9 1 15,-2-2 0-15,2 5-1 16,1 1 0-16,0 0-2 15,-5 0 1-15,2 0 0 16,-4 1 1-16,-1 8 0 0,1 2 0 16,-1 1 0-16,0 5 1 15,5 0 0-15,1 3 0 16,3 6 0-16,3-3 0 16,2 7-3-16,4 0 3 15,4 2 0-15,0 2-1 16,5-1 0-16,0 3 1 15,-1 4-1-15,0 5 0 16,-3 2-1-16,2-4 2 16,4 0 0-16,2-1 0 15,3 5-2-15,0 3 1 16,0 5 2-16,1 2-2 16,3-8-2-16,2 1 2 0,1 0-2 15,8 2 0-15,3 5 0 16,3 9-2-16,0 2 3 15,12 0-4-15,8 7-4 16,2 1-17-16,-1 3-47 16,-15-6-123-16</inkml:trace>
  <inkml:trace contextRef="#ctx0" brushRef="#br0" timeOffset="263395.0932">12714 12878 44 0,'-16'15'32'0,"-1"-8"1"15,1-7 20-15,1 0-11 16,0 0 2-16,6-13-3 16,3 2-2-16,0-1-13 15,-1 2 0-15,4 4 23 16,0 2-15-16,3 4-22 16,0 0-12-16,0 0-1 15,0 0-7-15,0 0 0 16,0 0 2-16,0 0 4 15,0 0 1-15,0 0 1 16,0 0-2-16,0 0-5 16,0 0-4-16,0 0-1 0,0 0 5 15,0 0 7-15,0 0 0 16,0 0 0-16,0 0 2 16,0 0 2-16,0-7-3 15,-3-6 3-15,-1-4-4 16,3-3 0-16,1-5 1 15,0-2 0-15,0-5 3 16,0 1 1-16,0-6 1 16,0-5 2-16,0-8-4 15,0-2-2-15,5-2 0 16,1 2-1-16,-3 6 0 16,4-4 2-16,-7 1-2 0,3-1 1 15,-3 4-2-15,0 2 0 16,0 2 0-16,0 5 1 15,-10 5 0-15,1 9-1 16,-1 3-1-16,2 3 0 16,2 7-1-16,0 3 2 15,3 3 0-15,0 4 0 16,0 0 0-16,3 0-1 16,-6 0 1-16,-3 0 0 15,0 0 0-15,-10 11 0 16,-1 2 0-16,-2 7 0 15,-5 4 1-15,2-2-1 16,-5 8 0-16,-3 0 2 0,2 2-2 16,-5 2 1-16,-3-1-1 15,-4-4 1-15,4-2 0 16,5-4 0-16,1-6 3 16,10-4-1-16,13-7-1 15,4-2 0-15,6-1-2 16,0 0-8-16,12 0 2 15,18-2 6-15,13-1 2 16,2 0-2-16,7 0 1 16,-1 0 0-16,1-1-1 15,-2 1 1-15,1 0 0 16,2 0-1-16,5 0 0 0,3 4 5 16,5 3-5-16,-2-4 3 15,3 0-3-15,3-3 3 16,-9 3-2-16,-7-3-1 15,-11 0 0-15,-10 0 0 16,-15 0 0-16,-6 0 2 16,-6 0-2-16,-6 0 2 15,0 0 2-15,0 0 7 16,0-6-3-16,-3-7-2 16,-14-7-6-16,1-3 2 15,-11-3 0-15,-1-5-2 16,-2-1 0-16,-5 2 0 15,0 0 2-15,2 4 0 0,-4-1-2 16,10 1 0 0,0 2-2-16,1 2 0 0,6 5 1 15,5 4-3-15,1 0 2 16,7 6 2-16,1 4-3 16,3-1-2-16,0 2 2 15,3 2 0-15,-3 0-4 16,3 0-4-16,0 0-10 15,0 0-16-15,0 0-67 16,-4 0-113-16</inkml:trace>
  <inkml:trace contextRef="#ctx0" brushRef="#br0" timeOffset="270686.5478">30695 15830 284 0,'15'-13'121'0,"-14"-1"-108"16,2-5-12-16,6 0 0 16,0-12 1-16,2 5 2 15,0-3 1-15,0-2 8 16,1-8 2-16,1-1 4 15,-1-13-6-15,1-3 0 0,3-10-5 16,4-10-2-16,4-16-3 16,5-11-2-1,8-9-1-15,0-4 0 0,5 4-1 16,-2-1 2-16,1-5-1 16,-4 6 0-16,-3-4-1 15,1 3 1-15,-1-2 0 16,-1 3 0-16,-1 2 0 15,-3 14-3-15,-4 8 3 16,-2 12 2-16,-3 6-1 16,-5 5-1-16,3 5 0 15,-6 10 0-15,-3 7-4 16,-2 7 4-16,-7 9 0 0,0 4 0 16,0 11 0-16,0 0 0 15,0 4 1-15,-3 7 1 16,-1-2-1-16,1 3 1 15,3 0-2-15,-1 0 0 16,1 0 0-16,0 0 0 16,-2 0 0-16,-2 0 0 15,-4 0 0-15,-6 4-1 16,-5 11 1-16,-4 2 0 16,-6 6 0-16,-5 7 0 15,-5 0 0-15,-7 6 0 16,-5 1 0-16,-4 2 1 15,-8 1-1-15,-4 2 0 16,-4-1 0-16,0 4 0 0,3-5 1 16,3-7 0-16,6-6 0 15,4-1-1-15,7-7 2 16,6-2-2-16,8-3-2 16,9-1 1-16,8-6 0 15,7-1 1-15,7-3 0 16,3 1-4-16,0 3-7 15,7 6 5-15,17 6 6 16,9-2 0-16,11 0 1 16,9 6-1-16,7-4 1 15,5 4-1-15,1 4 0 0,1 3 0 16,0 6-1 0,2 4 1-16,5 2 1 0,2 2 2 15,5 5-1-15,-3 1-1 16,0-1 0-16,-3-5 0 15,-6-5 1-15,-5-3 1 16,-7-7 0-16,-8-2 0 16,-7-4 2-16,-5-6-3 15,-3-6 2-15,-11-2 1 16,-4-3-2-16,-2-3-1 16,-4-3 4-16,-4 0-1 15,-4 0 3-15,-5 0-4 16,0 0 4-16,0 0 5 15,0 0-2-15,0-13 0 16,0-16-3-16,0-14-8 0,0-6 1 16,0-5-1-16,-8-2 1 15,-4-3-2-15,-6-8 2 16,0-2-2-16,-4-7 1 16,1 0-1-16,3 4 1 15,-1 6-1-15,1 9 1 16,3 2 1-16,3 4-1 15,3-1-1-15,3 3 1 16,1-1-2-16,2 7 0 16,0 6 1-16,2-1-1 15,-1 7 1-15,2 4 0 16,-2 1-1-16,2 7 0 0,-2 5-4 16,1 1 1-1,1 6-1-15,0 1-6 0,0 3 2 16,0 3 3-16,0 0-7 15,0 0-6-15,0 0-8 16,0 0-21-16,0 0 1 16,0 0-11-16,0-1-10 15,0-2-18-15,5-7 21 16</inkml:trace>
  <inkml:trace contextRef="#ctx0" brushRef="#br0" timeOffset="278189.1783">16441 6897 182 0,'0'9'49'16,"0"-8"-20"-16,0-1-9 16,-3 0 9-16,0-5-12 15,0-8-6-15,-1 3-1 16,-1 0 6-16,2-1 1 16,0-2 4-16,0 0 4 15,-2-1-2-15,1-2-6 16,-3-3-5-16,1-1 0 15,-3-1-5-15,-4-1-3 16,0-1-1-16,-3-3 1 0,-4 2-1 16,0 1-3-16,-3 0 3 15,1 0-3-15,-7 1 2 16,6 4-2-16,-6-1 0 16,3 2 0-16,3 4 0 15,-6 1-2-15,3 2 2 16,-3 3-1-16,0 0-2 15,-4 6 3-15,0-1-1 16,0 1 2-16,2 1-1 16,-2 0 0-16,-4 0 0 15,6 0 0-15,-2 0 0 16,-3 4 0-16,1 6-1 16,0-1 1-16,-4 1-1 0,-4 0 1 15,1 3 0-15,0 0-1 16,3-2-1-16,3 0 1 15,7 1 1-15,2-1 0 16,-3 1 0-16,6 1 0 16,-6 6-1-16,5-2 1 15,-4 1 0-15,3 0-1 16,2 2 1-16,-5 0-2 16,3 2 1-16,3-1 0 15,4-1 1-15,-4 0 0 16,8-3 0-16,1 1-2 15,2 3 2-15,-1 3 0 0,-1 6 1 16,2 1-1 0,-3 3-1-16,4 7 1 0,4 3 0 15,-3 5 0-15,1 2 0 16,4-5 0-16,2 0 0 16,1-6 0-16,2 0 0 15,0 5 0-15,0-1 0 16,0 8 0-16,0 2 1 15,0 2 0-15,0 3-1 16,6 1 0-16,4-1 0 16,3 1-2-16,0-4 4 15,4-7-4-15,-2-2 3 16,2-5-2-16,2-5 2 16,3-1-1-16,2-6 1 15,1 0-1-15,8-1 0 0,0 1 2 16,6 0-1-16,-2 2 0 15,0 1 0-15,2-3-1 16,-3 0 0-16,0-4 1 16,2-2-1-16,4-5 0 15,4 1 3-15,2-3-2 16,0-3 0-16,6-1 0 16,4-1-1-16,3 4-1 15,1-5-3-15,3-1 4 16,-9 0 0-16,1-1-2 15,-6-2 2-15,-4-3 0 16,-5 0 1-16,-1-4-1 0,-4 0 0 16,2-4 0-16,-3-9 1 15,-2-7 1-15,2-4-2 16,1-2 3-16,-4-4-2 16,-5-3-1-16,5-2 1 15,-7-6 0-15,-1-4 1 16,5-6-2-16,-4 2 0 15,3-1 0-15,-7 10 1 16,2-3-1-16,-6 1 0 16,3-2 2-16,-2-1 0 15,1 1-1-15,-8 1-1 16,-1-1 0-16,-2 3 0 16,-6 1 2-16,4 0-2 15,-3 1 2-15,-4 0-2 0,3 2 0 16,-3-2 1-16,0 2-1 15,0 3 0-15,0 2 3 16,0 3-2-16,0 5 2 16,-3 5-1-16,-4-1 0 15,0 4-1-15,-3 1 2 16,-3-1-1-16,1-4 0 16,-2 4 1-16,2-4-1 15,5-3-2-15,-2 2 2 16,2-1-2-16,0-1 1 15,1 2-1-15,0 1 2 0,2 2-2 16,-3 5 1 0,4-4-1-16,-3 7 2 0,3-1-2 15,-4 2 0-15,3 2 1 16,-2-1 1-16,2 1-2 16,1 0 0-16,0 0 0 15,0 4 0-15,3 0 0 16,-3-1 0-16,3 4 0 15,0-1-2-15,-3 1 2 16,3 0 2-16,0-2-2 16,0-1 0-16,0 2 0 15,0-2 0-15,0 3 0 16,-3 0 0-16,3-3 0 16,-3 0 0-16,0-1 0 15,3 3 0-15,-4-1 0 0,4-1 0 16,0-1 0-16,0 4 0 15,-4 0 0-15,4 0 0 16,0 0-2-16,-1 0 0 16,1 0 2-16,-2 0 0 15,2 0 0-15,0 0 0 16,0 0-1-16,0 0 0 16,0 0 1-16,0 0 1 15,0 0-1-15,0 0 0 16,0 0-1-16,0 0 1 15,0 0 0-15,0 0-1 16,0 0-1-16,0 0 1 0,0 0 0 16,0 0 0-16,0 0 1 15,0 0 1-15,0 0-1 16,0 0 0-16,0 0 0 16,0 0 0-16,0 0-1 15,0 0 1-15,0 0 0 16,-1 0-1-16,1 0-1 15,0 0 1-15,0 0 1 16,0 0-1-16,0 0 0 16,0 0 1-16,0 0 0 15,0 0-1-15,0 0 0 16,0 0 1-16,0 0-1 16,0 0 1-16,0 0-1 0,0 0 1 15,0 0-1-15,0 0 0 16,0 0 1-16,0 0-1 15,0 0 1-15,0 0 0 16,0 0-1-16,0 0 1 16,0 0 0-16,0 0-1 15,0 0 1-15,0 0 0 16,0 0 0-16,0 0-3 16,0 0 3-16,0 0-1 15,0 0 0-15,0 0-2 16,0 0 2-16,0 0 0 15,0 0-1-15,0 0-2 0,0 0 2 16,0 0-1 0,-2 0 0-16,2 0-3 0,0 0 5 15,0 0-2-15,0 0 2 16,0 0-2-16,0 0 2 16,0 0-1-16,0 0-2 15,0 0 1-15,0 0-2 16,0 0 0-16,0 0-3 15,0 0 4-15,0 0-1 16,0 0 3-16,0 0 1 16,0 0-1-16,0 0 1 15,0 0-2-15,0 0-1 16,0 0-2-16,0 0-2 0,0 0 2 16,0 0 0-1,0 0 3-15,0 0 2 0,0 0 1 16,0 0-3-16,0 0 3 15,0 0 3-15,0 0-3 16,0 0 0-16,-1 0 1 16,1 0 2-16,0 0-2 15,0 0 0-15,0 0-1 16,0 0 0-16,0 0 0 16,0 0 0-16,0 0 0 15,0 0 0-15,0 0 0 16,0 0 0-16,0 0 0 15,0 0 0-15,0 0 0 16,0 0-1-16,0 0-1 16,0 0-1-16,0 0-6 0,0 0-6 15,0 6-47-15,4 2-45 16</inkml:trace>
  <inkml:trace contextRef="#ctx0" brushRef="#br0" timeOffset="281279.7376">14685 8887 90 0,'-3'-16'9'0,"0"-1"9"15,3 1-8-15,0-1 7 16,0 10 8-16,0-2 11 15,0 2 4-15,0 4-7 16,0 2 5-16,0-2-4 16,0 3-9-16,0 0-6 15,0 0-3-15,0-3-3 16,0 3 1-16,0 0-1 16,0 0-5-16,0 0 1 15,0 0-6-15,0 0-3 0,0 0-1 16,0 3 0-16,0 13 1 15,0 8 0-15,3 8 13 16,0 8-11-16,-3 0 3 16,0 10-4-16,0-1 0 15,3 5 1-15,-3-2-2 16,6-3 1-16,0-2 2 16,2-5-2-16,1-5-1 15,1-2 0-15,0-1-1 16,-4 2 1-16,-6-8 0 15,3-3 0-15,-3-8 2 16,0-3-1-16,0-4-1 0,0-4 2 16,0-3-2-16,0-3 0 15,0 0 0-15,0 0 0 16,0 0-1-16,0 0 1 16,0 0-1-16,0 0-2 15,0 0 2-15,0 0-3 16,0 0 1-16,0-3-5 15,-6-14-34-15,-4-9-26 16,-4 4-55-16,-1-9-93 16</inkml:trace>
  <inkml:trace contextRef="#ctx0" brushRef="#br0" timeOffset="281743.4258">14525 9155 177 0,'-2'-1'54'15,"1"1"-32"-15,1 0-10 16,0 0-2-16,0 0-7 16,0 0 3-16,7 4 12 15,15 13 18-15,1 5-14 16,6 5-7-16,1 6-3 15,-1 3 1-15,3 1 0 0,-5 1-3 16,-1-4-4 0,0-4 2-16,-4-4-4 0,-2-2 1 15,-1-4-1-15,-6-4-2 16,1-6-1-16,-5 0 0 16,0-8 0-16,-6 1-1 15,1-3 1-15,-1 0 1 16,3 0 3-16,0-1 0 15,5-16 3-15,5-7-1 16,-3-12 0-16,7-3-2 16,-5-1-4-16,-1 4 2 15,2 6-3-15,-3 3 1 16,-6 6-1-16,1 3-2 16,-4 5 0-16,4 5-4 0,-8 5-10 15,0 3-29-15,0 0-40 16,0 20-74-16</inkml:trace>
  <inkml:trace contextRef="#ctx0" brushRef="#br0" timeOffset="286911.0186">23823 11589 361 0,'-23'30'12'0,"-8"-3"-10"16,0-5-2-16,12 8 2 16,9-13 1-16,1-2-2 0,2-5 4 15,3-3 5-15,1-4 5 16,1 0 1-16,2-3 0 15,0 0-4-15,0 0-5 16,0 0-3-16,0 0-2 16,0 0 4-16,0 0-6 15,0 0 1-15,0 0-2 16,0 0 2-16,0 0-2 16,0 0-4-16,0 0-2 15,0 0 1-15,0 0 6 16,0 0-1-16,0 0 2 15,0 0-1-15,0 0 1 16,0 0-1-16,0 0 0 0,0 0 1 16,0 1 1-16,0-1 2 15,0 6-4-15,0 5 3 16,0 9 0-16,-4 8 5 16,-2 9-5-16,3 10 0 15,-5 6-1-15,7 12-1 16,-1 14 1-16,2 7 0 15,-1 10-2-15,1 4 0 16,0 5 1-16,0 1-1 16,0-1 0-16,0 4 0 15,3-6 0-15,9 0 0 16,-6-4 0-16,1-4 1 0,1-2-1 16,-3 0 0-16,0 3-1 15,-2-1 0-15,-3 0 0 16,0-2 1-16,0-7-2 15,0-10 2-15,0-9 0 16,-3-12 1-16,1-11-1 16,1-9 0-16,-1-8 0 15,1-7 0-15,1-7 0 16,0-3 0-16,0-1 0 16,0-5 1-16,0-1-2 15,0-3 2-15,0 0-1 16,0 0 0-16,0 0-1 15,10 0 0-15,11 0 1 0,2-13 1 16,10-4-1-16,5-2 0 16,3 2 0-16,4 4 0 15,4 3-1-15,0 4-1 16,0 5 2-16,3 1-1 16,9 0 1-16,5 0-1 15,9 10 1-15,8-3 0 16,5-4 1-16,9-3-1 15,11 0 1-15,1 0 1 16,7 0-2-16,0 0 0 16,-1 0 2-16,5 0-2 15,5 0 2-15,9-6-2 16,2 2 3-16,6-5-3 16,-2 2-2-16,0 0 2 0,2 2 0 15,1 0-2-15,2 5 2 16,2-2 0-16,-2-2 1 15,-5 1 0-15,-2-1-1 16,-10-2-2-16,-1-1 2 16,-7 1-1-16,-4 2 1 15,-1-2 0-15,-4-1 0 16,6 3 0-16,4 4 0 16,0 0-1-16,1 0 1 15,-4 0-3-15,-4 10-2 16,-3-3 3-16,-2 3-4 15,-8 0 6-15,-2-6 0 16,-8 2 1-16,-2-2 2 0,1-2-1 16,-1-2 2-16,4 0 1 15,-2 3-5-15,0-3 1 16,0 2-1-16,1 3-1 16,4-1 1-16,2 5-1 15,-4-2 1-15,-4 3 1 16,-7-3-1-16,-5 3 1 15,-3-3 0-15,-8-1-1 16,-2-2 1-16,0-1-1 16,0-3 1-16,4 0-1 15,-7 0 0-15,-5 0 0 16,-5 0-1-16,-6 0 1 0,-2 0 0 16,-5 0 0-16,-1 0 0 15,-3 0-1-15,-3 0 0 16,-2 0 0-16,-3 0 2 15,-3 0-1-15,-3 0 0 16,-2 0-1-16,-4 0 1 16,0 0 0-16,-1 0 0 15,0 0 0-15,0 0 0 16,-2 0 1-16,1 0-1 16,-2 0-1-16,-3 0 1 15,0 0 0-15,-2 0 0 16,2 0 0-16,-2 0-1 15,-2 0 1-15,2 0-1 16,-6 0 0-16,0 0-1 16,0 0 0-16,0 0 0 0,1 0 2 15,-1 0 0-15,0 0 0 16,0 0 1-16,0 0 0 16,0 0-2-16,0 0 2 15,0 0-1-15,0 0 2 16,0 0-2-16,0 0-2 15,0 0-4-15,0 0-20 16,0 0-12-16,0-4-29 16,0-6-55-16</inkml:trace>
  <inkml:trace contextRef="#ctx0" brushRef="#br0" timeOffset="291103.4779">24024 10637 222 0,'-22'0'18'0,"1"0"-18"16,6 0 0-16,12 1 2 0,3 2-2 15,0-3 0-15,0 3 0 16,0-3 7-16,0 4 4 15,11 2 5-15,6-2 2 16,4-1 3-16,9 0-3 16,7-3-1-16,11 0-4 15,15 0-3-15,18-6-4 16,10-5 0-16,7-2 2 16,11 0-1-16,0 0-4 15,7-3 3-15,7-1-2 16,-1 1-4-16,5-4 8 15,1-1-6-15,12-1 4 16,2 2-1-16,7 6-2 0,5-3-2 16,4-2 0-16,3 3 4 15,6-4-2-15,-1 0 5 16,2 0-4-16,1 3 0 16,3-2 0-16,0 2-4 15,-4 0 2-15,-4-2-2 16,-2 7 4-16,-4 0-3 15,4 3 0-15,-1-1 2 16,4 0-2-16,0 0-1 16,-9 0 0-16,-2 0-1 15,-8 3 1-15,-9 0 1 16,2 1-1-16,-6 1 0 0,-2 1 2 16,0 1-2-16,-5-1 0 15,-4-2-1-15,-4 5 1 16,-5-1 0-16,-7 2 0 15,-7 0 0-15,-7 0 0 16,-2 0 0-16,-6 0 1 16,-1 0-1-16,-10 2 0 15,-8-1 0-15,-12-1-1 16,-12 3 1-16,-3-3-1 16,-8 0 1-16,-7 3 0 15,-3-2 0-15,-5 0-1 16,-6-1 1-16,-1 2 0 15,-5-2 0-15,-2 0 0 16,1 0 0-16,2 0 0 16,2 0 0-16,0 0 0 0,6 0 0 15,3 0 0-15,3 0 0 16,5 0 0-16,4 0 0 16,6 0 1-16,3 0-1 15,7 0-1-15,5 0 1 16,7 0 0-16,5-7 1 15,2 3-1-15,1-2 1 16,-2 2-1-16,0-2 1 16,1 2 1-16,3-2-2 15,1 2 1-15,-2 2-1 16,-9 1 0-16,-7-2 0 16,-12 3 0-16,-9 0 0 0,-6 0-1 15,-7 0 1-15,-3 0 0 16,-5 0 0-16,0 0 1 15,-3 0-1-15,-2 0 1 16,-1 0-1-16,0 0 2 16,0 0-2-16,0 0 1 15,0 0-1-15,0 0 0 16,0 0 1-16,0 0 1 16,0 0 0-16,0 0 2 15,0 0-2-15,0 0-2 16,0 0 0-16,0 0 0 15,0 0-1-15,0 7 1 16,-1 10 0-16,-4 4 1 16,-2 3-1-16,1 0 0 0,1 3 0 15,2-4 1-15,2 3-1 16,-1 3 0-16,1 0 0 16,-2 2 0-16,1 2-1 15,1-1 1-15,1 2 0 16,0 6 1-16,0 2 1 15,4 0-2-15,4-1 1 16,-2-1-1-16,0-4 1 16,-3 1-1-16,0-4 0 15,-3 3 0-15,0 1 0 16,0 2 0-16,0 0 0 0,0-3 0 16,0-2 1-16,0-1-1 15,0-7 0-15,4 1 0 16,1-1 0-16,-1 0-1 15,-1 0 2-15,2-2-1 16,-2 0 0-16,-2-2 0 16,-1 4-1-16,0-5 0 15,0 2 1-15,0-1 1 16,0-2-1-16,0 0 0 16,0-3 1-16,0-1-1 15,0-3 0-15,0 1 0 16,0-1 0-16,0 0-1 15,0 1 0-15,0 4 1 0,0 0 0 16,0 2 0-16,0-4 0 16,0 1 0-16,0-2 0 15,0-1 1-15,2 6-2 16,-1 0 2-16,2 4-2 16,-2 4 2-16,1-1-2 15,-2 3 1-15,0-4 0 16,0 1 0-16,1 3 0 15,-1-8 0-15,0 2 0 16,0-1 0-16,0-3 0 16,0-3 1-16,0-1-2 15,0 0 0-15,0 1 0 0,0 0 0 16,0-2 1 0,0 2-1-16,0-1 2 0,0-6-2 15,0-3 1-15,0 0-1 16,0-4-1-16,0 1 1 15,0-1-2-15,0 0 1 16,0 0 1-16,0-2 1 16,0 2-2-16,0 1 2 15,0-1 0-15,0 0 0 16,0-1-2-16,0 0-2 16,0 1 2-16,0-1-3 15,0 2 4-15,0-1-2 16,0 0 2-16,0 1 2 15,0 2-2-15,0-2 1 16,0 6 0-16,0 0 0 0,0 3 1 16,0 0-1-16,0-1 0 15,0-1 0-15,2 5 0 16,-2-2 0-16,2-1 0 16,-2 0 0-16,1-3 0 15,1 1-1-15,-2-2 2 16,0 4-1-16,1 4 0 15,-1 2 0-15,2-2 0 16,-2 5 3-16,1-1-3 16,-1 5 0-16,0-2-3 15,0 2 3-15,0 0 0 16,0-2 0-16,0 1 0 0,-3-1-1 16,-1-1 1-16,-1 0 0 15,2-7 0-15,3 1-1 16,0 0 1-16,0 0-1 15,0 3 1-15,0 2 0 16,0 1 1-16,3 1-1 16,5-1 0-16,-1 0 0 15,-1 0 0-15,1-3 0 16,-1-3 0-16,0 3-1 16,-1 2 2-16,-2-5-2 15,0 2 2-15,-1-8-1 16,-1 1 0-16,1-2 0 15,-2 0 1-15,2-3-1 0,-2 3 1 16,0-3-1 0,0 3 0-16,0 0 4 0,0 0-4 15,0 3 3-15,0-4-2 16,0 1 0-16,0 0-1 16,0 3 1-16,0-2-1 15,0 8 1-15,0-3 1 16,0 4-1-16,0 0 0 15,0 0 1-15,0 0-1 16,0-1 1-16,0 1-1 16,2 4-1-16,-2 2 1 15,0 0-1-15,0 1 0 0,1 3 0 16,-1-4 0-16,0 0 0 16,2-2 1-16,-2 1-1 15,3 2 0-15,1 3-1 16,2 1 1-16,0 4 0 15,1 2 1-15,0 2-1 16,-4-2 0-16,-3-1 0 16,0 0 0-16,0-2 0 15,0-2 0-15,0 1 0 16,-5-4 0-16,2 2 0 16,1-1 0-16,2-5 0 15,0-1 2-15,0 3-2 16,0-4 1-16,0-1-1 15,0-2 0-15,0-3 0 16,0-4 0-16,0-3 0 0,0 0 0 16,0-3 1-16,0 2 0 15,0-2-1-15,0-1 1 16,0-2 1-16,0-1-1 16,0 0-1-16,0-3 0 15,0 0 0-15,0 0 1 16,0 0-1-16,0 0 0 15,0 0 2-15,0 1 1 16,0-1-3-16,0 0 2 16,0 0 0-16,0 0 1 15,0 0 3-15,0 0-2 16,0 0 1-16,-5 0 0 0,-1 0-3 16,0 0 1-16,-3 0 1 15,0 0-2-15,0-4 2 16,0 4-2-16,-3-3-1 15,0-1 2-15,-3 1-3 16,-1-3 2-16,-3 5 1 16,0-4 0-16,-4 0 0 15,-6 3 0-15,1 2 0 16,-3 0 0-16,-1 0 0 16,1 0 1-16,1 0-1 15,3 0-1-15,1 0 2 16,1 0-4-16,-3 0 2 15,0 0-2-15,1-3 0 0,0 3 0 16,3 0-2-16,-1 0 2 16,2 0 0-16,0 0 3 15,0 0-3-15,2 0 6 16,2 0 0-16,-2 0-4 16,1-3 2-16,1 2-3 15,-1-2 0-15,1-3-1 16,0 2 0-16,-3 1 0 15,1-1 0-15,-2-2 0 16,3 3 1-16,-2 2-1 16,5-2 2-16,-2 3-1 15,0 0 0-15,3 0 0 16,1 0-1-16,0 0-1 16,3 0 1-16,3 0 0 0,1 0 1 15,-2 0-1-15,3 0 0 16,-2 0 0-16,0 0-1 15,3 3 1-15,0-3 1 16,1 1-1-16,1 2-1 16,-3 0 0-16,2 0-1 15,1-3 0-15,-2 4-2 16,1-4 1-16,-2 6 0 16,4-6 2-16,0 0-3 15,3 0 4-15,0 0 0 16,-2 0-1-16,2 0 1 15,0 1 0-15,-1-1 1 16,1 0 0-16,0 0-1 0,0 0 1 16,0 0-1-16,0 0 0 15,0 0 0-15,0 0 0 16,0 0 0-16,0 0 0 16,0 0 0-16,0 0 2 15,-2 0-2-15,1 3 0 16,-1-3 0-16,-1 0 0 15,2 3 1-15,-1-3-4 16,1 0 3-16,-2 0 0 16,0 3 0-16,-1-2-1 15,2 2-1-15,-2 0-3 16,1-1-5-16,-5 0-17 0,0 1-17 16,1-1-39-16,0-2-73 15,-5 0-77-15</inkml:trace>
  <inkml:trace contextRef="#ctx0" brushRef="#br0" timeOffset="292543.2918">23677 10690 251 0,'1'-4'47'16,"-1"-2"-32"-16,0 4 0 15,0 2-1-15,0 0 4 16,0 0-3-16,0 0-1 0,0 0 4 16,0 0 0-16,0 0-8 15,0 0 1-15,0 0-3 16,0 0 0-16,0 0-3 16,0 0 2-16,0 0-4 15,0 0-1-15,0 0 3 16,0 0-1-16,0 0-3 15,0 0 2-15,0 0-2 16,0 0-1-16,0 0 2 16,0 0-1-16,0 0-1 15,0 0 1-15,0 19-1 16,0 7 1-16,0 5 1 16,0 1-2-16,0 1 0 0,0-2 1 15,0 0-1-15,0-4 0 16,0-3 0-16,0 1 0 15,0-4 0-15,0 2 0 16,0 0 0-16,0-1 1 16,0 2-1-16,5 0 0 15,-1 4 0-15,-1-1 1 16,-1-3 0-16,-1 1-2 16,1 2 1-16,-1 3 0 15,-1 4 0-15,0 5 2 16,0 6-2-16,0-1 0 15,0 6 2-15,4-4-1 16,-2 6-1-16,1 1 1 0,-2-3 1 16,-1 3-2-16,0-7 1 15,0-3-1-15,0-7 0 16,0-6 0-16,0-8 1 16,0-10-2-16,0-6 0 15,0-4 1-15,0-2 0 16,0 0-4-16,0 0 2 15,0 0-3-15,0 0-6 16,0 0-19-16,0-6-25 16,0-10-10-16,0-10-80 15</inkml:trace>
  <inkml:trace contextRef="#ctx0" brushRef="#br0" timeOffset="293075.9249">23628 10328 149 0,'-3'-4'20'0,"-7"1"-10"16,3 0-1 0,-2 2 4-16,5 1 4 0,1 0 7 15,1 0-2-15,2 0-6 16,0 0-8-16,0 0-5 15,0 0 3-15,0 0-6 16,0 0-2-16,0 0 2 16,2 0 0-16,4 2 0 15,-2 3-5-15,2 1-9 16,-2 4-14-16,-1-3-43 16</inkml:trace>
  <inkml:trace contextRef="#ctx0" brushRef="#br0" timeOffset="293645.4629">23684 10522 20 0,'0'0'61'0,"0"3"-48"16,0-3-1-16,0 6 14 16,0-5 2-16,0 6-3 15,2-1-1-15,4 1 1 16,4 0-5-16,4-1-5 16,3 1 5-16,6 1-1 15,4-1 0-15,4-2-6 16,3 2 0-16,6-2-5 15,1 2-2-15,2 0-3 16,2-1 5-16,1 4-3 0,0-6-2 16,2-1 2-16,4-3 0 15,-3 0 2-15,-1 0-3 16,-5 3-3-16,-8-3-1 16,-7 0 2-16,-10 3-2 15,-3-2-3-15,-4-1 3 16,-4 0-6-16,-1 0-4 15,-2 0-10-15,-4 3-56 16,0 0-85-16</inkml:trace>
  <inkml:trace contextRef="#ctx0" brushRef="#br0" timeOffset="360896.12">7670 5891 182 0,'-55'-4'38'0,"2"-12"-11"15,-5 1-2-15,-3 1 9 16,-5 4 2-16,-2 3-8 16,-1 0 2-16,-1-2-12 15,1 4 1-15,1-4 4 16,4 2-6-16,-5-2-7 16,-1 0-2-16,-12-1-1 15,-3-1-4-15,1 1 1 16,-1 3-3-16,-6 4 0 15,0 3 0-15,-6 0-1 16,0 4 2-16,-7 12-1 0,2 7-1 16,-8 13 1-1,-5 10-1-15,-9 20 0 0,3 10 1 16,2 10-1-16,7 7-2 16,6 6 2-16,5 4-4 15,7-1 4-15,10 1 0 16,8-5-1-16,6-5 1 15,10 0 0-15,2-1 1 16,6 11-1-16,4 6 0 16,2 13 0-16,-2 10-1 15,2 2 1-15,10-3 1 16,8-6-1-16,8-3-4 16,10 3 1-16,4 11 1 15,6-1-1-15,0 4 0 0,3-7-1 16,13-7 4-16,4 0-2 15,-1-2 2-15,5 0-2 16,4 9 2-16,2 6-1 16,6 8-2-16,4 6-6 15,8-1-6-15,3-2 0 16,7-10-1-16,0-6-3 16,5-9 2-16,-2-1-1 15,3-5 11-15,9-2-8 16,3-7 1-16,11-9-3 15,10-3-8-15,16-9-18 16,11-6-53-16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7-01T11:16:09.7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23527 1648 94 0,'3'-4'30'15,"1"1"-8"-15,-3 0 21 16,1 3-17-16,1-1-16 16,-3 1 3-16,1 0 2 15,-1 0-4-15,0 0-10 16,0 0-1-16,0 0-14 16,0 0-22-16,0 0-62 15</inkml:trace>
  <inkml:trace contextRef="#ctx0" brushRef="#br0" timeOffset="1294.967">23527 1648 51 0,'-50'-78'58'15,"45"74"-26"-15,-1 0 15 16,-1 0 7-16,-3-2-26 16,1 0-10-16,-7 2 3 15,3 1-2-15,0 2-3 16,-7 1 3-16,1 0-3 0,-1 0-4 15,-2 0-3-15,0 10 3 16,1 2-3-16,-2 2-4 16,3 2-2-16,2 1 3 15,1 0-4-15,4 0 0 16,0 4 0-16,2 3 1 16,2 4-2-16,0 6 0 15,5 3 0-15,4 1 0 16,0 0 1-16,3 0-2 15,16 0 0-15,8 1 0 16,4-2 2-16,7 0-1 16,-1 1 0-16,6-3-1 0,-1 1 2 15,4-4-2-15,3-4 0 16,6-2 0 0,5-9 4-16,3-8 0 0,6-6-2 15,-4-3 5-15,10-3-1 16,-5-13 0-16,-1-5-2 15,-5-5 2-15,-6-2-4 16,-6-1 4-16,-6-4-2 16,-1 2 1-16,-8 0 1 15,-4-2 2-15,-8 1-1 16,-4-5 0-16,-9-3-2 16,-7-4 4-16,-5-6-5 15,0-1-1-15,-6 1 1 0,-16 0 3 16,-5 5-1-1,-3 0-6-15,-6 0 6 0,2-1-6 16,-4 3 0-16,2 4 0 16,1 9 1-16,-2 6 0 15,-1 5-1-15,-2 5 0 16,-6 4 0-16,-4 4 2 16,-3 4-2-16,-2 2-3 15,-4 0 2-15,8 1 1 16,2 9-5-16,6 0 5 15,0 1-2-15,9-1 2 16,-2 3-1-16,3 1 0 16,4 1-1-16,3 1-1 15,5-1 2-15,4-2-1 16,1 0-1-16,4 0 0 0,1-2-2 16,0 1 1-16,3 1 0 15,1 1-4-15,-1 1-1 16,-1-3-4-16,5 2-2 15,-1-2 0-15,1-1 0 16,2-3-6-16,1-1 4 16,-1-2 9-16,2-3-1 15,0 1-5-15,0-1 9 16,0-1 3-16,-1 1 1 16,-1-1 1-16,2-1 1 15,0 0 1-15,0 0 1 16,0 0 0-16,0 0 2 0,0 0 1 15,0 0 4-15,0 0-6 16,0 0 1-16,0 0 4 16,-1 0-4-16,1 0 0 15,0 0-5-15,0 0 0 16,0 0 0-16,0 0-4 16,0 0 0-16,0 0-1 15,0 0 2-15,0 3-5 16,0 2-6-16,-3 3-6 15,3 3-58-15,0-4-188 16</inkml:trace>
  <inkml:trace contextRef="#ctx0" brushRef="#br0" timeOffset="2421.3531">23565 1627 170 0,'0'0'59'16,"0"0"-17"-16,0 0 19 0,0 0-24 16,0 0-12-16,0 0-2 15,0 0-8-15,0 0 2 16,0 0-6-16,0 0-1 15,0 0-3-15,0 0-4 16,0 0 0-16,0 0-3 16,7 1 0-16,13 13 2 15,2 4 0-15,3 2 2 16,-1 2-2-16,-1 0 0 16,0 2-1-16,0 3 2 15,-2 1-1-15,0 2-1 0,-1-1 1 16,0-2-1-1,-2-4-1-15,-2-5 0 0,1-1 0 16,-2-3 0-16,-2-1 0 16,-1-2 0-16,0-1 0 15,-3-2 0-15,-2-2 0 16,-1-2 0-16,-1-1-1 16,-3-2 0-16,2-1-1 15,-4 0 0-15,0 0-2 16,0 0-2-16,0 0-16 15,-9 0-42-15,-12 0-275 16</inkml:trace>
  <inkml:trace contextRef="#ctx0" brushRef="#br0" timeOffset="2757.5129">23888 1637 205 0,'-7'-2'80'15,"1"2"-64"-15,-1 0 16 16,-2 0-11-16,-3 6-4 16,0 6-7-16,0 4 5 15,-1 2-10-15,3 2 1 16,0 0-2-16,3 2-2 0,-2 4 2 15,0 1-2-15,-3 1 0 16,0 2-1-16,-1-2 0 16,1 0-1-16,-1-3 0 15,3 1 0-15,3-4-4 16,-2-2-4-16,6-4-2 16,-5-5-27-16,8-4-57 15,0-4-107-15</inkml:trace>
  <inkml:trace contextRef="#ctx0" brushRef="#br0" timeOffset="3223.7687">24076 1880 114 0,'0'-2'49'16,"0"2"-37"-16,0 0 27 15,0 0 4-15,0 0-20 0,0 0 2 16,0 0-4-1,0 0-3-15,0 0-2 0,0 0-1 16,0 0-7-16,0 0 0 16,0 4 3-16,0 2-4 15,0 0-3-15,-1 2 2 16,1 3-2-16,-2 3 2 16,2 0 1-16,-1 2 0 15,-1-2-4-15,-2 2 4 16,3-2-4-16,-1 0-2 15,1 0 0-15,-1-1-1 16,1-2 0-16,-1 2-3 16,1-2-3-16,-1 0-6 15,1-1-17-15,1-2-64 16,0-5-155-16</inkml:trace>
  <inkml:trace contextRef="#ctx0" brushRef="#br0" timeOffset="4453.4427">23891 2367 87 0,'-7'-4'40'0,"1"0"-12"16,3 2 13-16,0 2 11 16,2 0-22-16,-1-1 5 15,2 1-1-15,0 0 0 16,0 0-8-16,0 0 2 16,0 0-9-16,0 0-7 15,0 0-4-15,0 0-5 16,0 0-2-16,0 10-1 0,0 17 0 15,0 17 3-15,0 17 2 16,0 6-2-16,0 8 5 16,0 1-2-16,0-1 0 15,0 0-2-15,0 0 1 16,0-3-1-16,0-4 2 16,-1-3-4-16,-1-2-1 15,1 2 1-15,-2 2-1 16,1 4 1-16,1 1-2 15,-2-1 1-15,3-1-1 16,0-1 1-16,0-1-1 16,0-6 0-16,0-7 0 0,0-6 0 15,0-1 0 1,0-1 0-16,0-3 0 0,0-1 0 16,-6 0-4-16,-2-3 3 15,-1 0-4-15,-1-3 0 16,0-8-3-16,2-5-3 15,2-8-2-15,1-6-4 16,4-9-18-16,-3-1-3 16,1 0-3-16,-3-14-194 15</inkml:trace>
  <inkml:trace contextRef="#ctx0" brushRef="#br0" timeOffset="4834.9319">23618 3982 159 0,'7'10'16'16,"0"15"5"-16,6 8 7 16,-1 2-2-16,5 1-12 15,-1 0-1-15,2-4 8 16,-1 1 3-16,0-2-2 15,0 0-3-15,1-2-6 16,-1 0 4-16,-1-4-10 16,-2-4 1-16,-2-4-4 15,0-5 3-15,0-5-1 0,0-4-1 16,-3-3 4-16,4 0-1 16,4-18 19-16,4-10-1 15,4-10-6-15,3-10-9 16,1-1-2-16,-1-1-1 15,-5 5-7-15,-2 7-1 16,-5 10-3-16,-6 10-3 16,-1 9-25-16,-4 9-66 15,-5 19-183-15</inkml:trace>
  <inkml:trace contextRef="#ctx0" brushRef="#br0" timeOffset="5706.4902">24002 4813 368 0,'-11'-10'12'16,"-1"0"9"-16,-2-2 12 15,-5-2-15-15,-4-2-8 16,-3 2 3-16,-2-2-8 16,-3 2 3-16,-2 0 7 0,0 3-7 15,-3-2-3-15,-4 6-1 16,0 1-2-16,-5 5-2 16,-4 1 2-16,-3 1-2 15,-1 18 1-15,-2 4-1 16,5 6 0-16,5 6 6 15,-3 8-6-15,3 5 3 16,1 5-3-16,2 1 4 16,3 2-4-16,7-1 2 15,7 3-2-15,6 6 3 16,10 3-1-16,4 8 2 16,5 6-4-16,0-1 0 15,2-5-1-15,13 3 1 16,7-7 1-16,10 3-1 15,3 2-1-15,10 6-2 0,1 0 3 16,5-3-1-16,6-1 1 16,2-14 0-16,10-8-1 15,6-6 1-15,8-12 3 16,8-10-1-16,5-6 0 16,7-11-1-16,2-8 6 15,0-3-3-15,2 0 2 16,-7-24-2-16,-1-8 1 15,-8-8-4-15,-8-10-1 16,-5 0 0-16,-5-10-1 16,-6-8 0-16,-7-5 0 15,-11-6 1-15,-9-3 0 0,-11-5-1 16,-13-5-1-16,-10-3-3 16,-6 1 4-16,-6 2 1 15,-22 10 0-15,-6 8 0 16,-4 9 3-16,-4 5 3 15,-2 7-1-15,-3 2 4 16,-3 1-7-16,-1 3 2 16,2 4-3-16,1 7 1 15,0 7 1-15,1 7 0 16,-12 3 0-16,1 10-3 16,4 0 4-16,2 5-3 15,9 3 0-15,4 1-1 16,6 0 0-16,4 0 0 0,-1 0-2 15,3 0-5-15,3 7-10 16,0 8-14-16,3 3-24 16,8 5-69-16,-1 0-250 15</inkml:trace>
  <inkml:trace contextRef="#ctx0" brushRef="#br0" timeOffset="5975.2099">23617 5157 242 0,'3'16'0'15,"12"8"22"-15,6 7 37 16,1 1-25-16,5 8-19 15,1-1 1-15,4 1 7 16,-3-5-5-16,0-1-15 16,-1-4-3-16,2-6-5 15,-1-6-15-15,-1-7-22 16,-1-8-125-16</inkml:trace>
  <inkml:trace contextRef="#ctx0" brushRef="#br0" timeOffset="6403.6965">24283 5157 373 0,'-16'0'13'16,"-6"3"2"-16,-8 14 6 15,-5 9-5-15,-6 0-4 16,0 4 3-16,3 0-4 15,1-5-4-15,5-3-1 16,7-3-6-16,9-8 0 0,4-2 0 16,6-5-4-1,6 2 2-15,0 1-11 0,0 3 6 16,0 4 3-16,9 4 3 16,3 4 0-16,-2 6 1 15,1 4 1-15,-4 3 1 16,-1 5 1-16,-3 0 1 15,-2 6 2-15,3 2-1 16,-4 1-2-16,0 2 5 16,0-1-2-16,0 2 0 15,0-2 0-15,3 0-3 16,1-7-2-16,2-6 1 16,0-13-2-16,0-6-3 15,-2-11-11-15,4-7-27 16,2-1-54-16,5-26-100 0</inkml:trace>
  <inkml:trace contextRef="#ctx0" brushRef="#br0" timeOffset="6606.7266">24349 5756 264 0,'0'21'14'16,"0"8"32"-16,0 7-15 15,0 3-7-15,0 7 4 16,2-3 0-16,-2-2-6 16,1-6-11-16,1-2-9 0,1-10-2 15,2-7-11 1,-2-5-43-16,3-9-81 0</inkml:trace>
  <inkml:trace contextRef="#ctx0" brushRef="#br0" timeOffset="8136.7065">27374 1177 198 0,'-17'-9'12'15,"-4"1"3"-15,-6 1 17 0,-4 5-2 16,-5 2 5-1,14 0-11-15,0 0 0 0,0 2-1 16,-1 5-6-16,-6 1-1 16,1 4-11-16,-2 2 4 15,-1 4-1-15,0 4-4 16,-2 5 0-16,4 3-1 16,1 4 1-16,4 5-1 15,2 8-3-15,2 4 3 16,6 2-2-16,3-1-1 15,8-2 0-15,2 2 3 16,1 0-2-16,1 0 0 16,14 1-1-16,8-2 1 15,3-4-1-15,3-1 1 0,2-7 1 16,3-2-2-16,2-5-1 16,7-4 1-16,4-3 5 15,9-7-1-15,12-5 1 16,3-9 6-16,8-4-2 15,-4 0-3-15,-4-11 2 16,-7-8-1-16,-4-4-2 16,-2-5 0-16,-2-3 7 15,-4-4 0-15,-5-2-2 16,-6-1-2-16,-7-3-3 16,-4 0 1-16,-3-4-1 15,-5-1 1-15,-5-5 1 16,0-3-4-16,-6-4 5 0,-2 1-6 15,-5-3-2-15,-4 5 0 16,0 3 3-16,-8 5-2 16,-8 6 1-16,-3 6-2 15,-4 5 1-15,1 4-1 16,-1 3 2-16,-4-2-2 16,-3 2 0-16,-6 2-2 15,-7 2 1-15,-5 1-1 16,-1 6 1-16,1 3 1 15,0 3-1-15,0 5-1 16,-1-1 2-16,1 2-4 16,1 0 3-16,3 0-6 0,4 6 2 15,8 1-1-15,6 2-6 16,7-1-9-16,1 4-4 16,3 5-21-16,3 4-37 15,2 1-84-15</inkml:trace>
  <inkml:trace contextRef="#ctx0" brushRef="#br0" timeOffset="8481.9277">27092 1441 208 0,'0'0'23'0,"0"5"-16"16,0 9-7-16,7 6 13 15,12 8 24-15,6 6 1 16,3 0 6-16,2 1-22 16,3-2 8-16,1 0-9 15,3 2 4-15,-1-5-12 16,-5-1-2-16,-3-4-5 15,-5-4-6-15,-5-4 0 16,-6-3 1-16,-3-4-2 16,-5-1-2-16,-2-5-8 15,-2-1-10-15,0-3-31 0,0 0-34 16,0-9-32-16</inkml:trace>
  <inkml:trace contextRef="#ctx0" brushRef="#br0" timeOffset="8729.1569">27544 1419 83 0,'0'0'264'16,"-5"0"-257"-16,-5 0 10 16,-11 19-5-16,-6 9-6 15,-4 7 7-15,1 2-3 16,0-1 5-16,2 1-3 0,1 1-6 15,1 0 2-15,3-1-7 16,0-2-1-16,7-1-2 16,0-4-3-16,3-3-3 15,7-7-13-15,2-6-32 16,4-7-69-16</inkml:trace>
  <inkml:trace contextRef="#ctx0" brushRef="#br0" timeOffset="9164.0113">27617 1734 82 0,'18'0'109'15,"1"0"-59"-15,3 0 11 16,-2 4-22-16,-4 2-21 15,-2-1-8-15,-5 2-7 16,-2-1 3-16,-2 1 2 16,-2 2-1-16,0 2-1 15,-3 3 4-15,0 4 4 16,0 5-2-16,-9 3-2 16,-8-2-6-16,5-4 3 15,0-4-4-15,5-8-2 16,6-2 1-16,-1-4-1 15,2-2 0-15,0 0-1 0,0 0 1 16,0 0-1-16,0 0-1 16,0 0-4-16,0 0-1 15,2 0-2-15,8 0 8 16,2 0 1-16,2 1 1 16,2-1-2-16,-1 0-5 15,1 0-2-15,-2 0-6 16,2 0-33-16,-2 0-51 15,3 0-96-15</inkml:trace>
  <inkml:trace contextRef="#ctx0" brushRef="#br0" timeOffset="11353.4053">27354 2323 13 0,'-3'-5'171'15,"2"1"-144"-15,1 4 20 16,0 0 10-16,0 0-9 16,0 0-22-16,0 0-5 15,0 0-2-15,0 0-8 16,0 0-3-16,0 2 0 16,0 13-6-16,0 10 9 15,0 11 5-15,0 9-1 16,0 8-1-16,0 6-4 15,-3 4-1-15,-2-1-5 16,4 0 2-16,1 2-3 16,-2 5 0-16,2 1 0 0,0 1 1 15,0-2-1-15,0 0-1 16,0 2 1-16,-4 9-1 16,-2 9-1-16,-1 14 0 15,1 10 3-15,-2-3-4 16,5-6 1-16,3-12-1 15,0-9 3-15,0-4-2 16,0-5 2-16,3-3 1 16,0-4 1-16,2-8-3 15,-2-8 1-15,0-11-3 16,1-13 1-16,-2-8-1 16,1-5 0-16,1-4 0 15,0-4 0-15,-2-2-3 0,-1-4 2 16,-1 0 0-1,2 0 0-15,-2 0-1 0,0 0-1 16,0 0-5-16,0 0 0 16,0-4-8-16,0-15-22 15,0-4-42-15,-2 1-17 16,-11 3-91-16</inkml:trace>
  <inkml:trace contextRef="#ctx0" brushRef="#br0" timeOffset="11735.0843">27157 4126 284 0,'-1'0'11'16,"1"0"-11"-16,0 11 0 0,0 12 7 15,0 5 14-15,6 4-4 16,8 4 2-16,3-1 1 15,4-1 4-15,0 0-2 16,4-2-10-16,2-1 4 16,-3-5-4-16,1-4-2 15,-2-5-5-15,-1-6 1 16,-1-2-2-16,-3-6 3 16,0-3-1-16,-1 0-2 15,-3 0-1-15,1-9 1 16,3-9 3-16,1-8 0 0,1-4 0 15,1-3-4-15,-2 2-3 16,-2 3 1-16,-4 4-2 16,-1 4 1-16,-3 3-5 15,0 4-13-15,-3 5-34 16,-2 8-52-16,-2 0-128 16</inkml:trace>
  <inkml:trace contextRef="#ctx0" brushRef="#br0" timeOffset="12966.5197">27484 4635 202 0,'-9'-10'22'16,"-1"-1"3"-16,-4 1-9 15,-1-1 2-15,-4 4 4 16,-2 4 3-16,-4 2-11 16,-1 1 5-16,-3 0-7 15,-3 4 0-15,-4 6-2 16,-4 4-3-16,-2 4-3 15,-1 2 0-15,-2 1 0 0,-1 3 0 16,-2 0 7-16,2 0 3 16,0 3-3-16,1 4-3 15,3 1 2-15,4 7-9 16,0 0 0-16,4 2 0 16,-1 1-1-16,0 5 0 15,-2-1 1-15,-1 7 1 16,2-3-2-16,5 1 4 15,4 3-2-15,3 1-2 16,2 1 1-16,2 1 0 0,4-2 0 16,4 0-1-1,6-2-1-15,2-4 1 0,4 0 0 16,0-3 0-16,1 4 0 16,14-1 1-16,4-2-1 15,5-2-6-15,5-3 4 16,-1 2 2-16,6-2 3 15,2-1-1-15,1 3 1 16,4-5 3-16,2 2-4 16,2 0 0-16,4 2 3 15,2 2 1-15,6 6 2 16,-2-1 2-16,0 1-2 16,0-3 2-16,-1-4-5 15,1-5 12-15,-1-6-8 16,-1-8-7-16,-2-5 2 0,1-6-3 15,-1-8 0-15,-2-5 2 16,3-1 0-16,2-3 2 16,0-14 6-16,1-2-3 15,2-5 0-15,-1-3-4 16,1-6-1-16,-1-2-3 16,2-5 1-16,3 3 0 15,-6-3 0-15,-1 2 0 16,-9 0 1-16,-7-4-1 15,-1-2 0-15,-7-1-1 16,-1-5 0-16,-7-3 0 16,-2-3 1-16,-10 3-1 0,0 0 1 15,-7 3-1-15,0 4 0 16,0-3 1-16,-1 0-1 16,-1-5 0-16,-1-4 0 15,0-2 0-15,0-1 0 16,0 2 0-16,-12 3 0 15,-2 2 2-15,-5 0-1 16,-1-1 2-16,-1 0-2 16,1 4 0-16,1 3 1 15,-2 6-2-15,2 8 1 16,-4 3 0-16,-2 1 0 16,-5-1-1-16,-3 1 3 15,-2 0-3-15,-3-1 1 0,2 4-1 16,3 1 2-1,0 2-4-15,3 3 4 0,4 3-2 16,1 4 0-16,2 3 0 16,1-1 0-16,2 2 1 15,-2 0-1-15,1 1 0 16,-1 0-1-16,-2-2-2 16,-1 3 2-16,-1-1 1 15,1-1-2-15,4 3 1 16,-3-2 0-16,2 2-1 15,4 3-2-15,-1-3-1 16,-1 4-5-16,5 3-10 0,-1 0-6 16,-4 3-16-1,0 15-34-15,-3 8-75 0</inkml:trace>
  <inkml:trace contextRef="#ctx0" brushRef="#br0" timeOffset="13364.7319">27035 5073 271 0,'0'0'42'15,"0"8"-38"-15,9 6-2 16,7 12 23-16,2 5 0 16,2 5-8-16,-2 5 4 15,1 3 2-15,3-3 0 16,4-3-3-16,2-4-3 15,-1 0-8-15,1-5 2 16,1 1-8-16,-4-3-2 16,0-3-1-16,-4-3 0 0,-4-5-4 15,-3-5-5-15,-3-5-15 16,-2-5-51-16,3-1-67 16</inkml:trace>
  <inkml:trace contextRef="#ctx0" brushRef="#br0" timeOffset="13805.6051">27663 5246 278 0,'0'0'68'16,"0"0"-38"-16,0 0-15 15,0 0 19-15,0 0 4 0,-10 3-11 16,-11 7-17-1,-7 4-8-15,-4 3 3 0,4 2 1 16,4-3 1-16,3 0-6 16,3-1-1-16,3-2 0 15,4-2 0-15,3 2-1 16,2 0-1-16,3 2 2 16,1 2-1-16,2 4 1 15,0 2 0-15,0 4-1 16,0-2 1-16,0 5 0 15,3 2 0-15,0 5 1 16,-3 4-1-16,0 4 0 0,0 2 1 16,0-1 1-1,0 3-2-15,0 1-2 0,0 3 2 16,6 0 0-16,1-5 0 16,0-4 0-16,-3-5-2 15,1-8 0-15,-1-6-2 16,-2-5-6-16,-2-4-1 15,0-8-30-15,0-4-31 16,0-4-95-16</inkml:trace>
  <inkml:trace contextRef="#ctx0" brushRef="#br0" timeOffset="14241.5671">27703 5947 287 0,'9'-2'61'0,"3"2"-54"16,3 0 3-16,-1 0-4 15,-5 0-6-15,-1 11 0 16,0 6 0-16,0 6 5 16,-1 2 13-16,0 3-8 15,-5 0 4-15,-2 2 2 16,0-1-10-16,0 0-2 15,-5-2-3-15,-3-5-1 16,3-4 1-16,4-5-1 16,-1-3 0-16,2-4 0 0,0-3 1 15,0 0-1-15,0-3 0 16,0 0 0-16,0 1 0 16,0-1 2-16,9 3 1 15,6-3 1-15,0 0 0 16,6 0 0-16,1 0 0 15,-1 0-3-15,3 0 0 16,0 0-1-16,-1 0-3 16,-1-3 3-16,-3-3-1 15,-3 2-3-15,-4 3-4 16,-6-1-20-16,-1 1-45 16,-1 1-159-16</inkml:trace>
  <inkml:trace contextRef="#ctx0" brushRef="#br0" timeOffset="15807.9804">30950 1278 56 0,'-24'-22'39'15,"0"2"-10"-15,3 4 12 16,5 6 12-16,2 1-16 15,7 3 3-15,-3 0-2 16,1 1-17-16,-1-1-7 16,-3 2 10-16,1 1-13 15,-4 2-1-15,-8-1-3 0,-2 2-4 16,-6 0-1-16,-4 0-1 16,2 10 0-16,3 1 3 15,-2 2-1-15,0 2-1 16,1 4 2-16,1 2-4 15,1 3 7-15,5 3-6 16,1 4 0-16,-2 4-1 16,4 6 3-16,0 3-2 15,7 2 0-15,5 2-1 16,4 0 0-16,6 2 0 16,0 1 1-16,1 2-1 15,15 0-3-15,3-1 3 16,4-4 0-16,3-2 0 0,2-4 0 15,0-2 1-15,2-5-1 16,3-7 0-16,6-5 2 16,7-4 2-16,5-7 0 15,4-3-2-15,5-5 2 16,-4-4 1-16,1 0-2 16,-1-2-2-16,-1-11 1 15,1-5 4-15,-4-2-4 16,-5-1 3-16,-4-1 2 15,-6-2 0-15,-3-3-3 16,-2-3-1-16,-5-5 1 16,-4-3 0-16,-4-3-2 0,-3-1 2 15,-4-3 1 1,-1-2-5-16,-4-2 3 0,-4-1-3 16,-2 2 1-16,-1-2 1 15,0-2-2-15,-15 2-1 16,-1 4 1-16,-5 7 2 15,-2 5-2-15,-2 9 1 16,-5 3 0-16,-4 3 0 16,-3 3 0-16,-1 4-1 15,0 0-1-15,3 4 0 16,1 1 1-16,2 1 0 16,6 2 2-16,2 0-2 15,5 3-2-15,4-2-1 16,4 3 3-16,-2 0-13 0,4 0-20 15,-6 5-15-15,1 11-25 16,-2 0-91-16</inkml:trace>
  <inkml:trace contextRef="#ctx0" brushRef="#br0" timeOffset="16129.6729">30531 1477 194 0,'0'1'5'16,"0"5"1"-16,0 7 0 15,0 7 5-15,8 8 16 16,8 8-7-16,6 4 1 15,5-1 1-15,2 0-1 16,1-5-1-16,0-4-12 16,-2-1 0-16,-5-5-2 15,-2-3-3-15,-3-6-3 16,-6-2 0-16,-3-3-8 16,-5-3-7-16,-2-2-37 15,-2-5-96-15</inkml:trace>
  <inkml:trace contextRef="#ctx0" brushRef="#br0" timeOffset="16370.031">30860 1558 182 0,'0'-3'90'15,"-4"3"-80"-15,-4 0-4 16,-9 1 4-16,-9 16-6 15,-5 4 4-15,-3 8 5 16,-1 1-1-16,-1 2 1 16,2 2-2-16,3-2-7 0,1 0-4 15,6 1 0-15,5-7-8 16,5-4-19-16,8-6-29 16,5-9-69-16</inkml:trace>
  <inkml:trace contextRef="#ctx0" brushRef="#br0" timeOffset="16784.2355">30898 1731 70 0,'16'-1'79'15,"2"1"-66"-15,4 0 33 0,-1 0-11 16,-3 0-6-1,-4 1-14-15,-10 6-15 0,-4 3-4 16,0 5 3-16,-8 3 1 16,-11 3 9-16,-3-3 1 15,5-3-6-15,6-5-4 16,5-1-1-16,3-2-1 16,0 2 1-16,0 1-3 15,1-1 1-15,2 1 3 16,0 1-3-16,0-1 3 15,0-2 1-15,11 1 4 16,2 0-1-16,0-1-1 0,-3 1 2 16,-3-1-3-1,-6 1 3-15,-1-1-5 0,0 3 11 16,-8 2 6-16,-8 0-15 16,0-1-2-16,-4 1 0 15,-3 3-4-15,-1-1-29 16,-1 2-72-16,-1 3-86 15</inkml:trace>
  <inkml:trace contextRef="#ctx0" brushRef="#br0" timeOffset="17495.7765">30704 2331 120 0,'0'0'30'16,"0"0"-15"-16,0 4 2 15,0 3-4-15,0 4 14 16,0 3 13-16,0 3-18 16,0 5 0-16,0 4-10 15,0 7 2-15,0 5-6 16,0 6 5-16,0 4-5 15,0 4-2-15,0 3-1 16,-8 3 4-16,-2-2-4 16,2-1 1-16,4-4-2 0,4-6 2 15,0-5 3 1,0-3 7-16,0-5-4 0,6-1-2 16,0 0-1-16,3 6-1 15,-3-3 1-15,3 1-9 16,-3 0 4-16,1-5 2 15,-3 2-5-15,0-2-1 16,-1-1 2-16,-2 2 0 16,-1 2-1-16,2 5-1 15,1 0 1-15,-2-1-1 16,2 2 1-16,2 1-1 16,2 1 3-16,2 4-1 15,-2 1 3-15,1-2-4 16,-1 3 5-16,-1-5-3 0,-1-4-2 15,-1 1 0-15,1-7 0 16,-2 2 1-16,2-2 1 16,-3 2 0-16,-2 2 1 15,0-3-2-15,0 4 1 16,0 0-3-16,-2-2 0 16,-6-4-2-16,2-4 2 15,1-8 2-15,1-2-1 16,1-4-1-16,0-1 0 15,0-1-1-15,0-1 1 16,2 1 0-16,-1-2 0 16,-1 1-4-16,0-1 0 15,0-2 0-15,-5 0-8 0,-2 0-12 16,-3-1-32-16,0-3-31 16,2-3-115-16</inkml:trace>
  <inkml:trace contextRef="#ctx0" brushRef="#br0" timeOffset="18019.6614">30542 4306 153 0,'0'0'39'0,"0"0"-27"15,0 0-4-15,0 7 5 16,0 8 17-16,5 6-8 16,0 1 3-16,-1 5-7 15,1 4-6-15,-2 1 0 16,1 3 1-16,2-7-3 15,3 1-4-15,3-3 1 16,3-5-1-16,0-1 2 16,1-5-1-16,3-4-3 0,-2-2 4 15,4-2 2-15,0-3 2 16,1-1 3-16,0-3 5 16,2 0-4-16,-1 0-7 15,1-10-2-15,1-6-2 16,0-6-2-16,0-6-2 15,1-6 0-15,7-7 1 16,-5-1-1-16,5-2-1 16,-6 1 0-16,-3 6-1 15,-5 4 1-15,-4 6 0 16,-3 8 0-16,-6 3-4 16,-3 6-2-16,-2 3 0 0,-1 1-37 15,0 6-48 1,0 0-127-16</inkml:trace>
  <inkml:trace contextRef="#ctx0" brushRef="#br0" timeOffset="19797.8525">31149 5010 150 0,'-8'-14'45'0,"5"3"-29"15,3 0 22 1,0 1 14-16,0-1-34 0,0 1-3 16,0 1 14-16,0 2 4 15,0 2-12-15,-2-5-4 16,-5 1 2-16,-2-2-8 15,-3-1-7-15,-2 0 1 16,-2-1-2-16,-2 2-1 16,-4 1 1-16,-5 0-3 15,-6 6 2-15,-3-2-2 16,-4 6-4-16,4 0-1 16,2 0-3-16,4 0 5 0,5 0 0 15,1 4 0-15,0 1-1 16,2 2 0-16,-4 0 1 15,1-1 0-15,-2-1 1 16,-3 0 0-16,2-1 2 16,-2 0-1-16,3 0-1 15,-1 2 1-15,1 0-5 16,0 1 2-16,1 2 0 16,0 1 3-16,0 3-3 15,1 3 4-15,-2 2-3 16,-2 7 2-16,-3 5-1 15,-2 3 2-15,-2 3 1 16,2-1-1-16,0 5-1 16,5-1 1-16,2 2 0 15,0 0 2-15,5 3-2 0,3-3-1 16,4-1 1-16,4-3 0 16,1 5 1-16,4 1 0 15,0 5-1-15,0 4 4 16,3 1-4-16,3-4 3 15,0-2 4-15,0-4-5 16,9 2-1-16,8 2-1 16,3 9 1-16,2 1 0 15,2 1-1-15,-3-3 3 16,3-3-3-16,0 0 0 16,0-1-1-16,2-6 1 15,-1 3 0-15,2-1-2 0,2-1 1 16,3-2 0-16,1 0 2 15,-1-12-1-15,1-5 3 16,2-7-2-16,2-3 4 16,0-2 1-16,3-1 4 15,3-1-1-15,5 0-1 16,6 0-5-16,1-2 5 16,1-2-1-16,2 3 1 15,-3-1 0-15,2-1-2 16,1 3-1-16,-3-6-1 15,-1-3 3-15,-1-4 2 16,0 0 1-16,-5-11-4 16,2-8-1-16,1-5-2 0,-2-5 4 15,0-2-6 1,-4-6 1-16,-3-5-1 0,-8-3 2 16,-4-3-3-16,-5-4 1 15,-2-4 1-15,-2 0 4 16,1 2-6-16,-2 3-1 15,-1 5 1-15,0 1 2 16,-1 0-1-16,0-5 0 16,-3 1-1-16,-3 3 2 15,-3-1-2-15,-3 3 2 16,-2 3-2-16,-2 1 0 16,-2 4 0-16,0-1-1 0,0 2 1 15,-9 0 0-15,-3-2 0 16,-5-1 1-16,1 4-1 15,-3-1 0-15,1 1 0 16,3 4 2-16,0 5 2 16,3 2 0-16,1 3 1 15,-2 0-4-15,1 1-1 16,-3-3 0-16,-1-1-1 16,-7 0 1-16,0-2 0 15,-6 1-2-15,-2 3-3 16,0 1 3-16,-4 3 2 15,1 3-1-15,-2 1 1 16,2-1 1-16,-1 7-1 16,2 0-1-16,2 0-4 15,1 2 3-15,5 3-2 0,-2-3 2 16,3 1-4-16,2 0 4 16,-1 1 0-16,4-1 0 15,4-2 0-15,0 1-2 16,3-1-4-16,-4 4-16 15,-2 2-58-15,-4 0-126 16</inkml:trace>
  <inkml:trace contextRef="#ctx0" brushRef="#br0" timeOffset="20114.178">30591 5413 231 0,'16'22'4'16,"6"11"10"-16,1 5 2 15,2 4-3-15,-1 1 1 16,-1-3 5-16,-3-4 1 16,-2-7-12-16,-1-3 0 0,-6-3-8 15,-3-5-2 1,-2-3-10-16,-2-5-33 0,6-10-119 16</inkml:trace>
  <inkml:trace contextRef="#ctx0" brushRef="#br0" timeOffset="20473.7771">31101 5479 318 0,'0'0'49'16,"0"0"-44"-16,0 0-4 0,0 0 2 15,0 2-3 1,-8 15 0-16,-8 10 1 0,-5 9 2 15,0 2 5-15,-1 4 7 16,1 1 4-16,1 2-2 16,-2-2-4-16,1 4-5 15,0 2-2-15,-3 4-4 16,0 2 5-16,4-4-1 16,3-2-3-16,-1-8 2 15,5-6-1-15,-2-1 0 16,1-4 0-16,4-5-3 15,0-5 0-15,4-4-1 16,1-5-2-16,0-2 1 16,1 0-7-16,-2-2-19 15,3-3-34-15,-1-4-44 0,4 0-149 16</inkml:trace>
  <inkml:trace contextRef="#ctx0" brushRef="#br0" timeOffset="20960.3371">31014 6107 119 0,'18'-1'104'0,"-6"1"-71"16,0 0 1-16,-2 0-9 15,-1 0-9-15,0 3 2 0,-2 1-3 16,1 1 0-16,0-1-3 15,-4 1 10-15,1-3 5 16,-4 1-12-16,-1 6-7 16,0 5-3-16,-3 3 6 15,-14 3-1-15,-3 4-7 16,1-6-3-16,5-4 0 16,6-4 0-16,4-4 1 15,4-2-1-15,0 2-2 16,0 1 1-16,13 3 1 15,8 2 0-15,0-1 0 16,2 2 0-16,-3 0 0 16,-1 0 0-16,-3 1 1 15,-1 0-1-15,-2-2 2 0,-5-2 0 16,-4 0-1-16,-1-3 0 16,-3 2 2-16,0 1-3 15,0 1 5-15,-13 2 4 16,-10 2-1-16,-2-1-2 15,-6 3-1-15,-4-4-5 16,-2 3-4-16,0-5-11 16,1-1-29-16,4-1-63 15,5-9-177-15</inkml:trace>
  <inkml:trace contextRef="#ctx0" brushRef="#br0" timeOffset="23422.3206">30675 5461 106 0,'-3'-6'38'16,"0"3"-27"-16,0 0 9 15,2 3 10-15,1 0-1 16,-2 0-3-16,2 0-3 16,0 0 0-16,0-1 3 15,-1 1-4-15,1 0-8 16,0 0-5-16,0 0-6 15,0 0-2-15,0 0-1 16,0 0 0-16,0 0 0 16,0 0 2-16,0 0-2 0,0 0 1 15,0 0 1-15,0 0-1 16,0 10 1-16,-2 4 0 16,2 2-2-16,0-2 2 15,0 1-2-15,0-1 6 16,0 2-3-16,0 2 2 15,3 3 1-15,3 3 6 16,0 0-3-16,0 2 2 16,3-4-4-16,-3-1 0 15,-1-1 1-15,1-7-5 16,1 1 8-16,0-4-9 16,-1-3 3-16,2 1 2 15,-3-4-4-15,-1 1 0 16,1 0-2-16,-4 1 2 15,3-2 0-15,-2 1-3 0,-1-3 0 16,2 1 0-16,-1-3 1 16,1 2-1-16,-2-2 0 15,-1 0 0-15,2 0 0 16,-2 0-4-16,0 0 4 16,0 0-5-16,0 0-2 15,0 0-3-15,1 0-18 16,4 0-17-16,1 0 16 15,6 0-20-15,0-7-74 16</inkml:trace>
  <inkml:trace contextRef="#ctx0" brushRef="#br0" timeOffset="24163.1304">31078 5395 61 0,'-1'0'34'15,"-1"0"-21"-15,1 5 11 16,-2 4 3-16,1-2-4 16,-1 2 9-16,-1 4-9 15,-2-2 5-15,2 4-1 16,-3 0-3-16,1 4 1 15,0-1-1-15,-2-3-13 16,3 4-3-16,1-2-6 16,-1 2 3-16,-3 2 0 15,-2 2 0-15,-2 1 1 16,-1-1-1-16,-2-4 5 0,3 1-3 16,-1 0-4-16,2-4 0 15,2-1 3-15,-1-1 0 16,1 0 0-16,1 0-4 15,2-1 0-15,1 0-1 16,-2-2 1-16,3 0 0 16,-1-1-1-16,-1 0-1 15,-1 0 1-15,1-2 0 16,0 2-1-16,2 0 1 16,-3 0-1-16,3 0 0 15,-2 0 1-15,2-2-1 16,1-1-1-16,0 0 1 15,1 2 0-15,2-4 0 0,-1 1 0 16,1 1 0-16,0-4 1 16,-2 3-1-16,2-3-1 15,0-2-1-15,0 2 1 16,-1-3 0-16,1 1-3 16,0-1 3-16,0 0-2 15,0 2-1-15,0-1-6 16,0 2-9-16,0 1-29 15,0-4-121-15</inkml:trace>
  <inkml:trace contextRef="#ctx0" brushRef="#br0" timeOffset="27691.6667">24406 1745 41 0,'-6'-3'41'0,"3"2"-22"16,0-2-6-16,2 0-7 16,-1-1-6-16,-1-1 3 15,2 3 7-15,-1-1 3 16,1 1-1-16,1 0 1 16,-2 1 10-16,1-1-5 15,1 1-1-15,-2 1-2 16,2 0 2-16,0 0 0 0,0 0 9 15,0 0 1-15,-1-1-8 16,1 1-1-16,0 0-2 16,0 0-6-16,0 0-3 15,0 0-1-15,0 0-1 16,0 0 0-16,0 0 1 16,0-2 1-16,0 2 2 15,0 0 2-15,0 0 1 16,0 0 0-16,0 0-2 15,0 0-2-15,0 0-1 16,0 0-2-16,0-1 1 16,0 1-2-16,0-3-2 15,7 0 5-15,2-1-4 0,0 1 1 16,2 0 0 0,1-1-2-16,1 0 0 0,0-1-2 15,1 0 1-15,4 0 0 16,3 1-1-16,0-2 3 15,1 4-3-15,-1-1 1 16,-5 0 1-16,1 3 0 16,-4-1-1-16,6-2 0 15,2 1-1-15,-1 0 1 16,2 0 0-16,0 1-1 16,-2-2 2-16,-1 2-2 15,1 1 0-15,1-3 0 0,1 2 2 16,3-2-2-1,1 0 1-15,-4 0 0 0,2-1-1 16,0 0 3-16,-2-1-2 16,-4 1 2-16,0 3-2 15,-3-1-1-15,1-1 0 16,1 2 2-16,5-3-2 16,2-1 0-16,4 1 0 15,4-2 2-15,0-1-2 16,0 0 3-16,-2 2-3 15,-4-1 0-15,-3 2 1 16,-1 0 0-16,1 2-1 16,0-2 0-16,3 1 1 15,2 2-1-15,4-2 1 16,5 0-2-16,-3 1 2 0,0 0-2 16,-5-1 1-16,-2 2 0 15,-5-1-1-15,-2 1 1 16,-1 1 0-16,-3 0 0 15,1 0 0-15,-1 0 0 16,2 0-1-16,-1 0-1 16,2 0 2-16,2 0 0 15,0 0 0-15,1 0 0 16,3 0 0-16,2 0 0 16,0 0 0-16,0 0 0 15,0 0 0-15,-3 0 0 16,-4 0-2-16,-1 0 2 0,-2 0 0 15,1 0 1-15,0 0-1 16,0 0 0-16,-1 0 0 16,2 0 0-16,-1 0 0 15,1 0-1-15,0 0 1 16,-3 0 0-16,-2 0-1 16,-2 0 0-16,1 0 1 15,-2 0 0-15,0 0 0 16,0 0 1-16,0 1-1 15,1 1 0-15,3-1 0 16,-2 1-1-16,4-1 1 16,-2 1 0-16,-1-1 0 15,0 0 2-15,1 1-3 0,-5-1 1 16,1 1 0 0,-1-2 0-16,-4 1 0 0,0 0 0 15,-1 1 2-15,-1-2-2 16,2 0 0-16,0 0 0 15,-2 1 0-15,4-1 0 16,-2 2 0-16,1-2 0 16,-1 0 0-16,0 1-1 15,0 0 2-15,2 1-1 16,1-1 0-16,-2 2 0 16,2-3 0-16,3 3 0 15,-2-2 0-15,3-1 0 16,0 3 0-16,-3-2 0 15,1 2 1-15,-1 0-1 0,-1 0-1 16,0 1 1-16,1-1 1 16,0 0-1-16,2-1 0 15,1 1 0-15,-3 0 0 16,0 0 0-16,-2 0 0 16,0-3 1-16,-4 1-1 15,-1 1 1-15,0-2-1 16,-1 1 0-16,1-1 0 15,1 2 0-15,0-1 0 16,-1 0 1-16,0 1-1 16,-1-2-1-16,0 0 1 15,-2 0 0-15,0 0 0 16,0 1 0-16,0-1 0 0,0 0 0 16,1 0 0-16,-1 0 0 15,0 0 0-15,0 0 0 16,0 0 0-16,0 0 0 15,0 0 0-15,0 0 1 16,0 0-1-16,0 0-1 16,0 0 1-16,0 0 1 15,0 0-1-15,0 0 0 16,0 0 0-16,0 0-1 16,0 0 1-16,0 0 0 15,0 0-1-15,0 0-3 16,0 0-11-16,0 0 9 0,0 0-9 15,0 0-11-15,-1-4-37 16,-6-9-48-16,1-4-153 16</inkml:trace>
  <inkml:trace contextRef="#ctx0" brushRef="#br0" timeOffset="28682.7297">26519 1350 132 0,'0'0'38'15,"0"0"-5"-15,0 0 11 16,0 0 0-16,0 0-7 16,0 0-2-16,0 0-10 15,0 0-1-15,0 0-6 16,0 0-7-16,0 0-3 16,0 0-2-16,0 0-1 15,0 0-3-15,0 0-1 16,0 0 2-16,0 7 0 15,4-1 4-15,3 1 1 0,-2 1-6 16,1-1 3-16,2 0-1 16,-2 5-1-16,0-2 0 15,2 2 1-15,0 3 0 16,1 2 0-16,3-1-1 16,-2 2 4-16,1 1-4 15,2-2 1-15,-1 0 1 16,0 0-2-16,-2-3 1 15,0-3-2-15,-3-2 0 16,-1-4 0-16,0 0-1 16,-3-1 0-16,1 2 0 15,-2-2 1-15,1 0-2 16,0 0 0-16,0-1 3 0,0 0-3 16,0 0 0-16,0-2 0 15,0 3-1-15,0-1 1 16,-2 1 2-16,4 0-2 15,-2 1 1-15,1 0-1 16,-1-1 0-16,3 1 0 16,-5-2 0-16,2-2 0 15,-3 0 0-15,2 1 1 16,-2-2 1-16,1 0-2 16,1 0 0-16,-2 0 0 15,1 0 0-15,-1 0 0 16,2 0 0-16,-2 0 0 0,0 0 0 15,0 1 0-15,0 1 0 16,0-1 1-16,0-1-1 16,0 0 0-16,0 0 3 15,0 0-2-15,0 0-1 16,0 0 3-16,0 0-1 16,0 0 0-16,0 0 4 15,0 0 0-15,0 0-1 16,0 0 0-16,0 2-2 15,-9 2 0-15,-15 4 0 16,-9 5-2-16,-4 1-1 16,3 0 2-16,1-1-2 15,3 1-2-15,2-1 2 16,-4 1-1-16,2 0-2 16,4-1 2-16,2-2-4 0,2-1-2 15,5-2-9-15,4-2-2 16,4 0-10-16,1-2-14 15,4-1-37-15,-1 0-54 16,5-2-126-16</inkml:trace>
  <inkml:trace contextRef="#ctx0" brushRef="#br0" timeOffset="31410.8944">28143 1599 35 0,'-3'0'48'16,"0"0"-30"-16,3-2 4 15,0 2-5-15,0 0-1 16,0 0-3-16,0 0 4 0,0 0 6 15,0-1 2-15,0 1-3 16,0 0-7-16,0 0 6 16,0 0 5-16,0 0-6 15,0 0-3-15,0 0-4 16,0 0-1-16,0 0-5 16,-1 0-1-16,1 0-3 15,0 0-2-15,-2 0-1 16,2 0 3-16,0 0-3 15,0 0 0-15,0 0 1 16,0 0 1-16,0 0 2 16,0 0-2-16,0 0 1 15,0 0 3-15,0 0-2 0,0 0 1 16,0 0-2-16,0 0-1 16,0 0 1-16,0-2-2 15,0 2-1-15,0-1 2 16,9-1 0-16,4 2 2 15,3-4-1-15,0 0 3 16,4 0-1-16,-1-2-1 16,-2 0 2-16,3 1 1 15,-2-2-1-15,2 3 0 16,0-2-2-16,2 2-2 16,1 1 0-16,1-1-4 15,1 1 5-15,4-1-4 16,-1 1 1-16,1 0 0 15,1-1 1-15,0-1 0 0,-2 0 0 16,-3 2 1-16,0-1-2 16,-1 1 1-16,1 0 0 15,0 0 0-15,-2 0 1 16,1 2 1-16,-2-2-3 16,-3 2 1-16,0-1 0 15,-1 2 0-15,0-1 0 16,-2 1 0-16,-1-2-1 15,3 2 1-15,-2 0-1 16,1 0 1-16,-2 0-1 16,-1 0 1-16,-1 0-1 15,0 0 1-15,3 0-1 16,1 0 1-16,-1 0-1 0,2 0 0 16,0 0 3-16,3 0-3 15,1 2 0-15,-1 1 1 16,5-1 1-16,-1 0-2 15,2 1 1-15,2-2 3 16,0 2-3-16,1 0-1 16,-4-2 3-16,2 1-1 15,-2-1-1-15,-2 0-1 16,2 1 0-16,-3 1 0 16,0-2 1-16,2 1 0 15,2 2-1-15,0-1 0 16,0 1-1-16,-2 0 1 0,-4-1 0 15,0 1 0-15,0-1 0 16,-3 1 0-16,0-1 0 16,-2 1 0-16,2-2 2 15,-3 1-2-15,-2 1 0 16,-1-1 1-16,0-1-1 16,2 4 1-16,2-3-1 15,-1 2-1-15,1 0 1 16,-2-3 0-16,-2 1 0 15,-2-1 1-15,-1-1-1 16,0 3 0-16,3-1 0 16,-2 3 1-16,4 0-1 15,-1-1 0-15,1 2 0 16,1-1 1-16,0 0-1 16,-1-2 0-16,0 1 1 0,-1 1-1 15,-2-3 0-15,-2 2 0 16,2 1 0-16,-3-2 1 15,3 2-2-15,-3-2 1 16,1 2 0-16,-3-2 0 16,1 2 0-16,0-3 1 15,-3-2-1-15,-1 1 1 16,2-1-2-16,-2 2 2 16,1 0-1-16,1-2 2 15,-1 3-2-15,0-2-2 0,-1-1 2 16,1 1 0-1,-1-1 2-15,0 0-1 0,0 1-1 16,0-2 1-16,-2 1-1 16,1-1-1-16,-1 2 0 15,-1-2 1-15,0 0 0 16,0 0 2-16,0 0-2 16,0 1 0-16,0 0 1 15,2-1-1-15,-2 0 0 16,1 3 0-16,2 0-1 15,0-2 1-15,1 2 0 16,1-1 0-16,-1-1 1 16,-1 2-1-16,2-1 0 15,-3 0 0-15,2-1 0 16,-3 1 0-16,1-2 0 0,-1 0 0 16,-1 1 0-16,0 0 0 15,0-1 0-15,0 0 0 16,2 0 0-16,-2 0 0 15,0 0 1-15,0 0-1 16,0 0 0-16,0 0 0 16,0 0 0-16,0 0-1 15,0 0 0-15,0 0 1 16,0 0 0-16,0 0-1 16,0 0-3-16,0 0-1 15,0 0-14-15,0 3-21 16,-12 3-42-16,-9 0-48 0,-3-2-116 15</inkml:trace>
  <inkml:trace contextRef="#ctx0" brushRef="#br0" timeOffset="32497.6745">30009 1399 113 0,'0'0'34'0,"0"0"7"15,0 0 15-15,0 0-13 16,0 0-6-16,0 0-16 16,0 0-6-16,0 0-2 15,0 0 1-15,0 0-5 0,0 0 2 16,0 0-1-1,0 0-1-15,0 0-3 0,0 0 1 16,0 0-3-16,0 0-2 16,0 7 1-16,0 6 5 15,7 3 9-15,0 0-4 16,1-3-6-16,0 4 1 16,2 0-4-16,-1 0 5 15,1 3-5-15,0-2 1 16,0-1-3-16,-1 0 2 15,-1-1 0-15,0-2-2 16,-1-1-1-16,-1-2 0 16,2 3 0-16,1-2 2 15,-2 3 0-15,2-4-1 16,-3 1 0-16,3-4-1 0,-3 0-1 16,-1 1 1-16,1-2 1 15,-3 0-1-15,2 0-1 16,0-2 1-16,-2 1 0 15,0-2 0-15,-2 1-1 16,1-1 0-16,-1-1 1 16,1 1-1-16,-1-1 0 15,1 1 0-15,1-1 1 16,0 3-1-16,0-2 0 16,-2-1 1-16,-1 0-1 15,0-3 2-15,0 0-2 16,2 0 0-16,-2 0 0 0,0 0 1 15,0 0-1-15,0 0 3 16,0 0-3-16,0 0 0 16,0 0 0-16,1 0 0 15,-1 1 0-15,0-1 0 16,0 0 0-16,0 0 0 16,0 1 0-16,2 2 0 15,-1 0 0-15,1-2 0 16,-2-1 0-16,0 2 0 15,0-2 1-15,0 0-1 16,0 0 0-16,0 0 0 16,0 0 0-16,0 0 1 0,0 0-1 15,0 0 2-15,0 0 0 16,0 0 3 0,0 0 3-16,0 0-4 0,0 2 4 15,-15 4 0-15,-12 2-8 16,-6 4 2-16,-3-1-2 15,-1 2 1-15,0 0-1 16,-2 1-2-16,2 0 1 16,6-3-2-16,4-1 2 15,7-2-2-15,4 1-8 16,4-2-20-16,1 3-19 16,6-1-36-16,0-3-109 15</inkml:trace>
  <inkml:trace contextRef="#ctx0" brushRef="#br0" timeOffset="43823.3963">26286 1277 36 0,'0'-3'50'16,"0"2"-25"-16,0 1 4 15,0 0 13-15,0 0-13 16,0 0-3-16,0 0-2 16,0 0-7-16,0 0-6 15,0 0-2-15,0 0-2 0,0 0-4 16,1 0-1-1,1 0 0-15,1 0 3 0,1 0 4 16,1 4-3-16,1 2 7 16,0-2 1-16,3 0-6 15,-2 1 2-15,5 0-1 16,5 2 2-16,2 0 9 16,4 1-5-16,2 2 0 15,-1 0-5-15,-2 0-4 16,-2 1-1-16,-3 1 0 15,0-1-4-15,1 0-1 16,0 2 1-16,1 1 1 16,2 0 0-16,0 0-1 15,1 0-1-15,-1 2 1 0,3-1-1 16,-5-1 2-16,2 2-2 16,-2-5 1-16,-3-1 0 15,-6-3-1-15,-1-1-1 16,-5-4 1-16,-1 1-1 15,-1-1 3-15,1-2-2 16,-2 1 0-16,1 0-1 16,-1 1 1-16,-1-1 1 15,2 1-1-15,-2-2 0 16,0 1 0-16,0-1 0 16,0 0 0-16,1 2 0 15,1-1 0-15,-1 0-1 16,4 2 1-16,-2 0 0 0,0 1 1 15,0-1-1-15,0 2-1 16,-2-3-2-16,1 1 3 16,-1 1 2-16,1-1-2 15,-1 0-2-15,1-1 2 16,-1-1 0-16,-1-1 0 16,0 0 0-16,0 0 0 15,0 0 0-15,0 0 0 16,0 0 0-16,0 0 0 15,0 0 0-15,0 0 2 16,0 0-2-16,0 0 1 16,0 1 0-16,0-1 0 0,0 0 0 15,0 0 0-15,0 0 0 16,0 0 1-16,0 0-2 16,0 0 0-16,0 0 0 15,0 0 0-15,0 0 2 16,0 0 0-16,0 0 1 15,0 0 0-15,0 0 0 16,0 0 2-16,0 0-3 16,0 0 0-16,0 0 2 15,0 0-4-15,0 0 3 16,0 0-2-16,0 0-1 16,0 0 0-16,0 0 1 15,0 0-1-15,0 0 0 16,0 0-5-16,0 0-1 15,-6 0-2-15,2-2-4 0,1 0-22 16,0-1-23-16,1 3-30 16,-2 0-108-16</inkml:trace>
  <inkml:trace contextRef="#ctx0" brushRef="#br0" timeOffset="55763.4412">21966 1066 160 0,'0'8'11'0,"0"-8"0"16,0 0 6-16,0 0-7 16,0 0-10-16,0 0 2 0,0 0-1 15,0 0 4-15,0 0 0 16,0 0 1-16,0 0-1 16,0 0-3-16,0 0 5 15,0 0-5-15,0 0 2 16,0 0-4-16,0 0 2 15,0 0-1-15,0 0-1 16,0 0-2-16,0 0 0 16,3 4-4-16,0 3 2 15,1 4 4-15,0 5 0 16,1 2 3-16,-1 2-2 16,-1 4 1-16,0 1-1 0,2 3 0 15,-1 6 3 1,4 0-3-16,-2 1 4 0,0 2-4 15,3 0 5-15,1 3-4 16,4 3-2-16,-1 2 3 16,0 2-2-16,3 0-1 15,-2-1 1-15,0 3-1 16,-4 3 2-16,-6 6-2 16,-1 2 0-16,1 0 4 15,-4-1-3-15,0 0 0 16,0-6 0-16,3-2 1 15,0 3-2-15,-3-4 2 16,1 5-1-16,1 0 1 0,-2 0-2 16,0 2 0-1,0 2 3-15,0 4-3 0,0 4 0 16,0 1 0-16,0-2 0 16,0-1 3-16,0-3-3 15,0-4 0-15,5-5 0 16,6-6 3-16,-2-1-2 15,-1 7 5-15,-1 3-6 16,-7 5 1-16,0-2 2 16,0-4 1-16,0 1-2 15,0 7-1-15,-3 7 3 16,-5 5 3-16,1-2-4 16,1-5 2-16,4-7-2 15,2 5-2-15,0 3 4 0,0 7-4 16,0 2 3-16,0-3 1 15,0 1-1-15,-1 8 2 16,-5 0-6-16,-4-2 4 16,4 0-4-16,-5-3 1 15,9 7 1-15,2 1-4 16,0-1 4-16,0-1 0 16,0-3 2-16,0 4-2 15,0 7 0-15,0 3-2 16,0-4 1-16,3-3-1 15,-3-6 7-15,10 9-1 16,-4 7-6-16,-2-2 3 16,3 5-3-16,-5-7 8 0,4 5-1 15,-3-1-6-15,1 0 5 16,-1-10-4-16,-3-14 9 16,3-3-4-16,8 0-3 15,-8-9-4-15,3-2 3 16,-3-10-3-16,-3-2 4 15,1 3-2-15,-1-5 3 16,0-1-3-16,0-12-2 16,0-12 0-16,0-11-2 15,0-10 0-15,0 1-2 16,0-2 2-16,2 0-4 16,2-11-14-16,9-29-31 0,11-28 20 15,3-31-100 1</inkml:trace>
  <inkml:trace contextRef="#ctx0" brushRef="#br0" timeOffset="58943.6606">22473 919 45 0,'35'0'40'15,"6"0"-21"-15,8-5-4 16,-15 1-10-16,2 4 1 16,2 0-2-16,-3 0 1 15,4 0 2-15,-2 0 2 16,2 1-2-16,4 5 4 15,2 0 1-15,7-2-5 16,6-1 0-16,7-3 3 16,-3 0 2-16,2 0-2 15,1 0 6-15,0 0-6 16,7 0-2-16,7 0-3 16,9-3 1-16,9-1-1 0,5-3-1 15,-2-3 1-15,-1-2 0 16,-8-2-1-16,-1-1 1 15,-2 1 3-15,3-3-4 16,0 1 3-16,-4 2 0 16,-3 3-4-16,1 1 1 15,1 3-3-15,5 1 1 16,1 1 2-16,5-4-2 16,-2-2 2-16,2-2 1 15,2-4 0-15,1 0 3 16,3 0-4-16,0 1 3 15,0 0-3-15,3 0-3 16,-2 1 1-16,-1 0-1 0,-2 2 1 16,-5 3 1-1,-8 0-2-15,-4 3-1 0,-2 0 3 16,-3 0 0-16,3 2-1 16,3 0-2-16,7-1 3 15,5 0 0-15,0-2 0 16,-1-1-1-16,-8 2 2 15,-3 0-4-15,-6 3 1 16,-4 0 0-16,-4 1-1 16,1 3 1-16,-2 0-1 15,2 0 0-15,5 0 0 16,4 0 0-16,11 7 0 16,11 0 1-16,3 0-1 15,4-1 0-15,-2-2 0 0,-5 0-1 16,-5-1 1-16,-10 1 0 15,-9 2 0-15,-4 0 1 16,-6 1-1-16,-2 0 0 16,-3 0 0-16,-1 0 1 15,1 0-1-15,7 0 2 16,5-1 1-16,8 2-3 16,-3-1 0-16,1 3-1 15,-4 0-1-15,-3 0 1 16,-1 1 1-16,-5-1 3 15,-5-1-3-15,-1 0 2 16,-3 0 2-16,-5-2 2 16,-4 0 0-16,-2 1-3 0,-2-1 5 15,0 2-6 1,4 0 1-16,1-2 0 0,9 1-1 16,11 1-1-16,4-4 3 15,7 1 1-15,1-3-3 16,3-2-1-16,1 0 1 15,-2-1-2-15,-1 2 7 16,-3-2-5-16,-1 1-1 16,-5 0 2-16,4 1 0 15,-2 1-2-15,-3-1 1 16,1 1-1-16,3 1 1 16,-4 1-1-16,2 0 1 0,-8 0-2 15,-8-1-1-15,-5 0 1 16,-5 1 0-16,-6-3 0 15,-5 1 0-15,-7-1 0 16,-6-2 0-16,-8 0 0 16,-7 0 1-16,-3 0-1 15,-6 1 0-15,-1-1 0 16,-2 0 0-16,0 0 0 16,0 0 0-16,0 0-2 15,0 2 1-15,0-2-1 16,0 1 1-16,0 0-1 15,0-1 1-15,0 2-3 16,0-2 1-16,0 0 2 0,0 1 0 16,0 1-2-1,0 3 1-15,0 4 2 0,0 5 0 16,-5 2 3-16,-1 3-2 16,2 2 2-16,1 5-1 15,1-3-2-15,-1 3-9 16,2-3 9-16,-1-4 5 15,-1 4-3-15,-1 1-1 16,-1 1-1-16,-3 0-2 16,-2 4 2-16,1-1 0 15,-1-1 2-15,1 1-1 16,0-1 0-16,-1 0 0 16,2-2-1-16,-1 2 1 15,3 1 1-15,0-1-2 0,-1 4 0 16,1 0 0-16,0 1 1 15,0 3-1-15,1-2 0 16,-2-2-1-16,4-1 2 16,0-9 0-16,2-4-1 15,-2-4 0-15,1-3 1 16,-1 4-1-16,0 1 0 16,0 6 1-16,0 3-1 15,-1 2 0-15,-1-1 0 16,4-1 1-16,-1-1-1 15,2-6 0-15,-1-2 1 16,-1-1-1-16,-1 0 1 16,0 5-1-16,2 2 0 0,-2 2 0 15,0 2 0 1,1 0 1-16,2-1-1 0,0-2 1 16,0-3-1-16,0-1 0 15,0 2 1-15,0 0-1 16,-4 3 0-16,3 2 4 15,-1 8-4-15,1-3 0 16,-1 2 1-16,0-7 0 16,2-9-1-16,-1-1 0 15,1-1 1-15,-2 0 1 16,1 2-2-16,-1 2 0 16,1 3-1-16,-2 5 1 0,3 2 2 15,0 4-2 1,0 2 0-16,0-2 0 0,0-5 0 15,0 0 0-15,0-3 0 16,0 3 0-16,0 4 1 16,0 0 0-16,0 4-1 15,0 2 1-15,0 1-1 16,0 0 0-16,0 2-1 16,1-1 1-16,4 8 0 15,-4 1 0-15,2 1-5 16,-3-2 5-16,0-5 1 15,0-1 1-15,0 2-2 16,0-1 1-16,2 5-1 16,0-1 0-16,-2 3 0 15,0 4 0-15,0 4 1 0,0 13-1 16,0-1 0-16,1-3-2 16,-1-10 2-16,2-13 1 15,-2-7-1-15,1 0 0 16,3 1 0-16,1-2 1 15,-1 7-1-15,1 0 0 16,-1 1 1-16,2 2-1 16,0-1-1-16,2 3 1 15,-1 0 0-15,2-3 0 16,0-3-2-16,-3-8 2 16,0-3 1-16,-2-4 0 15,3 3 2-15,-2 2-3 0,-2 1 0 16,-1 0 0-16,-1 3 1 15,-1-1-1-15,0 0-1 16,3 1 1-16,-1 2 1 16,1 3 0-16,0 3-1 15,1 11 1-15,1 2-2 16,-2 3-1-16,-1 1 2 16,-2-4 0-16,0 1 0 15,0 1 1-15,0-2 1 16,0 0 0-16,0 1 1 15,-5-1 3-15,3 6-4 0,2 4 1 16,0 4-3 0,0 3 0-16,0-4 0 0,5-4 0 15,5-8 0-15,1-14 1 16,-2-7-1-16,-1-6 2 16,0-7 0-16,-2 4 0 15,0 3-2-15,1 5 0 16,1 5 2-16,-2 13 0 15,-3 7-2-15,-2 2-4 16,-1 2 4-16,0-7 2 16,0-5 0-16,0 4 1 15,0 0 1-15,-3-1-2 16,2-5 0-16,-4 1-2 16,4-6 0-16,-2 2 3 0,1-1 1 15,1 11-1-15,1 5 0 16,0-4-3-16,0-1 1 15,0-14 2-15,0-9-1 16,0-4 3-16,0-8 0 16,0 2-5-16,0-8 0 15,0-1 0-15,0-6-1 16,0-9 1-16,0 0 2 16,0 0 1-16,0 0 2 15,0 0-3-15,0 0 2 16,0 0-4-16,0 0-1 15,0 0-4-15,0 0-8 16,-2-9-12-16,-2-6-48 16,1-11-158-16</inkml:trace>
  <inkml:trace contextRef="#ctx0" brushRef="#br0" timeOffset="61205.3714">22403 7477 36 0,'-3'-17'27'0,"1"4"0"15,2 2 4-15,0 6 5 16,0 2-2-16,0-1-8 15,0 1-1-15,0 2-9 16,0-5 4-16,12 0-1 16,5 1-1-16,2-1 2 15,3 3-11-15,-1 3-5 16,4 0 1-16,4 0 2 16,1 0 0-16,-1 0-4 15,3 0 4-15,-1 0 1 0,3 0-1 16,2 0-5-1,3 0-2-15,7 7 2 0,6 0 2 16,10-1-2-16,5-2-2 16,8-2 5-16,2-2-1 15,2 0 1-15,6 0 2 16,3 0 2-16,2 0-4 16,-5 0-3-16,-6 0-1 15,-5 4-1-15,-8 3 0 16,-3 2 0-16,-4-3 0 15,-1-3 3-15,5-3-2 16,3 0 0-16,9 0 1 16,13-6 1-16,3-1-1 15,-2 0-2-15,0 2 0 0,-1 2-2 16,-4 3 1-16,3 0 1 16,-2 0-1-16,-2 0 0 15,-1 0 1-15,5 0 2 16,1-3-2-16,3 2 1 15,4-2 1-15,11 3-1 16,6 0 0-16,8 0-1 16,5 0 1-16,2 0-1 15,-2-1-2-15,-3-2 2 16,-8 1 0-16,-8-2 1 16,-8 3 2-16,-3-5 4 15,4 2-1-15,1-1 4 16,2 4-3-16,0 1-5 0,1 0-1 15,1 0 0-15,1 0-1 16,-3 0 0-16,-8 0 0 16,-6 1 4-16,-8 2-1 15,-10 0 0-15,-5-3 3 16,-6 3 1-16,-2-2-3 16,4 2 2-16,2-1-1 15,2-1 3-15,0 3-8 16,-1 1 2-16,1 0-1 15,8 1 0-15,5-1 0 16,4-1-1-16,1 3 0 16,0-4 0-16,-4-3 0 0,-3 0 1 15,-3 0-1 1,-8 0 1-16,-2-3-1 0,-6 1 5 16,-2 0-5-16,2 2 0 15,4 0 1-15,-1 0-1 16,4 0 1-16,-4 7-1 15,-2 3 0-15,1 1 0 16,4-1 0-16,6 0-2 16,8-4 2-16,4 0 0 15,5-3 1-15,-4-2 1 16,-4-1-1-16,-5 0-2 16,-7 0 2-16,-5 3-2 0,-3-2 1 15,-1-1 0-15,-2 0 2 16,2 0 0-1,1 2-2-15,0-1 0 0,0 0 2 16,-3-1-2-16,3 0 1 16,-3 0-2-16,0 0 1 15,-3 0-1-15,-3 0 1 16,0 0 1-16,0 0-1 16,-1 0 0-16,0 0 0 15,-3 0 0-15,-1 0 0 16,-5 0 0-16,-1 0 0 15,-2 0 0-15,-1 0 0 16,2 0 1-16,-2 0-1 16,-4 0 0-16,0 0 0 15,1 0 0-15,-2 0 2 0,5 2-2 16,3 1 3-16,-1-2-2 16,6 0-1-16,-1 1 1 15,-3-1-1-15,-4 1 0 16,-5 3 1-16,-8-1-1 15,0 0 2-15,0 2-2 16,6 4 0-16,7 0-1 16,-6 0-6-16,-6-3 7 15,-10-7 0-15,-10 3 0 16,-1-3 1-16,-2 0 3 16,0 0-2-16,1 3-2 15,-1-3 1-15,2 0-1 0,-1 0-1 16,-1 0 1-16,0 0 0 15,0 0-2-15,0 0 0 16,0 0-9-16,0 0-14 16,-3 0-35-16,-22 0-124 15</inkml:trace>
  <inkml:trace contextRef="#ctx0" brushRef="#br0" timeOffset="62953.2514">25118 7867 347 0,'4'-14'62'0,"-4"1"-26"16,0 7-11-16,0 2-5 15,0 4-8-15,0 0-4 16,0 0 3-16,0 3-4 16,5 18 2-16,7 11 5 0,3 15 0 15,-2 8-6 1,0 2-2-16,0 3 1 0,-7 1-7 16,-2-1 1-16,2 6-1 15,-5-3 0-15,2-4 0 16,-1-5-1-16,1-6-6 15,0-7-4-15,-2-5-12 16,1-3-11-16,-2-8-21 16,0-11-46-16,0-8-83 15</inkml:trace>
  <inkml:trace contextRef="#ctx0" brushRef="#br0" timeOffset="63208.8604">25216 8299 250 0,'20'-6'28'15,"8"-1"-7"-15,15-3 17 16,7 3 1-16,8 0-16 16,5 1-6-16,4 3-4 15,-3 2 3-15,-6 1-8 16,-4 0-4-16,-10 0-4 15,-5-3 0-15,-4-1-1 16,-7-5-8-16,-6 2-16 0,-10 0-32 16,-7-2-73-1,-5-4-70-15</inkml:trace>
  <inkml:trace contextRef="#ctx0" brushRef="#br0" timeOffset="63403.6681">25901 8012 243 0,'0'0'73'16,"0"0"-43"-16,0 26-9 16,0 10 24-16,0 14-8 15,2 6-16-15,5 6-10 16,6 2-8-16,3-2-3 16,3-3-3-16,2-3-2 15,0-3-13-15,-1-3-8 0,-3 0-35 16,-4-5-96-16</inkml:trace>
  <inkml:trace contextRef="#ctx0" brushRef="#br0" timeOffset="63988.2503">26235 8838 223 0,'6'-30'136'16,"0"-3"-128"-16,6-10 9 16,-1-10 7-16,-1-7-7 0,2-12-13 15,-3-8 2-15,0-1-1 16,4 5 2-16,2 12 5 16,5 22 2-16,-2 12-8 15,0 13 0-15,-2 10-6 16,-4 7 0-16,0 0 0 15,1 10-2-15,-1 16 2 16,4 9 1-16,0 6-1 16,1 0 0-16,1 4 0 15,2-3 0-15,-4-4 0 16,4-5 4-16,-4-6-3 16,-1-5 0-16,-2-8 1 0,-1-7-2 15,-3-5 0-15,3-2 0 16,0-9 1-16,6-19-1 15,1-13 2-15,4-13-1 16,-1-5 0-16,-2-4 0 16,2 4-1-16,2 5 0 15,2 12 0-15,-1 9 1 16,-2 12-1-16,-6 9-1 16,-7 8-2-16,-1 4 3 15,0 0 0-15,0 20 0 16,0 11 2-16,-3 9 0 15,4 5 1-15,1 1-1 16,1 3-1-16,3-6-1 16,2-3 2-16,2-7-1 15,0-4-1-15,1-8-6 0,-1-4-3 16,1-4-32-16,2-6-160 16</inkml:trace>
  <inkml:trace contextRef="#ctx0" brushRef="#br0" timeOffset="64638.8439">27633 8603 107 0,'0'-3'254'0,"0"-7"-232"16,0-8 6-16,0-4 0 15,8-11-12-15,1-6-14 16,3-12 1-16,2-8-1 16,3-8 0-16,4 2 1 15,0 15-2-15,-2 14 9 16,-1 15 5-16,-7 10-7 15,-4 8-4-15,0 2-2 16,-4 1-2-16,2 3 0 16,-1 16 2-16,2 12 5 0,-1 12-1 15,2 3-6 1,-1 4 3-16,3-5 0 0,3-7-1 16,6-10 1-16,-2-7-2 15,2-4-1-15,2-11-1 16,3-6-2-16,5 0-2 15,9-14 4-15,1-16 1 16,11-6 1-16,-2-7 0 16,2-2 1-16,-4 1-1 15,-5 5-1-15,-1 9 0 16,-8 10 0-16,-6 13-1 16,-5 7-1-16,-4 0 4 0,-2 14-1 15,2 15 3-15,-1 7-2 16,2 7 0-16,-2 3 0 15,-1 2 0-15,2-6-1 16,-3-2-1-16,0-5 1 16,-1-7-2-16,0-1 1 15,-1-5-3-15,-1-6 0 16,-1-3-4-16,-5-6-4 16,0-4-2-16,-4-2-7 15,0-1-31-15,1 0-134 16</inkml:trace>
  <inkml:trace contextRef="#ctx0" brushRef="#br0" timeOffset="80424.1926">16062 5029 19 0,'-9'0'4'16,"4"-4"-4"-16,5-11-11 0,5-6 11 15,22-8 1-15,-3 6 3 16,1-2-3-16,5-2 1 15,-4 2-2-15,6 2-20 16</inkml:trace>
  <inkml:trace contextRef="#ctx0" brushRef="#br0" timeOffset="81129.9294">16583 4118 83 0,'-6'-4'30'15,"0"2"19"-15,6-1-25 16,-3 0-1-16,3 2 13 16,0-1-6-16,0 2 1 15,0-1-4-15,0 1-3 16,0 0-12-16,-3 0-6 0,3 0-3 15,0 0-3-15,0 0 0 16,0 3-6-16,0 13 3 16,0 11 3-16,0 12 7 15,0 8-5-15,0 5 5 16,0 3-3-16,0-1-2 16,0 1 0-16,3 2-1 15,0-2 1-15,0-6-2 16,3-2 3-16,-3-9-3 15,1-7 0-15,-1-9 0 16,0-6-2-16,0-6 1 16,-2-4-1-16,1-5-1 15,-2-1-1-15,1 0-4 0,1 0-3 16,1-4-11-16,5-22-25 16,-1-10-63-16,-1-12-10 15</inkml:trace>
  <inkml:trace contextRef="#ctx0" brushRef="#br0" timeOffset="82583.7541">16655 3992 132 0,'4'-9'30'0,"5"4"-21"15,4 0 1-15,6 0 12 0,8-1 3 16,11-1-2-16,5-5 6 16,8 1-5-16,4-3 0 15,11 2-3-15,8 1 0 16,12 1-6-16,13 0-7 16,5 0 1-16,10 1 0 15,-2 5-7-15,3 1 2 16,5 3-3-16,12 0 1 15,9 0 3-15,15-6 6 16,3-5-1-16,0-3 0 16,-4-3-3-16,-8-1-5 15,-10 1 6-15,-2 1-6 16,-4 7 0-16,-2 2 4 0,-2 5-4 16,-4 2-1-16,-6 0 0 15,-1 11-2-15,-4 3 2 16,-8-1 0-16,-5-4-1 15,-8-1 0-15,-6-2-1 16,-11-3 1-16,-1-1 2 16,-4 1 0-16,1 2-2 15,1-1 0-15,0 0-1 16,4 2 0-16,0-1 1 16,0 0-1-16,0-1 1 15,-10-3-1-15,-7 1 1 16,-7-2 0-16,-6 0 0 0,-6 0 0 15,-2 0-1-15,-2 0 2 16,-4 0-1-16,-1-2 1 16,-3 2-2-16,-4 0 0 15,-3 0 1-15,-4 0 0 16,2 0 0-16,-1 7-2 16,0 1-1-16,1 1 0 15,3 1 3-15,-2-2 0 16,0 2 0-16,-5-2 0 15,-2-1 0-15,2-2 1 16,-5 1-1-16,0-3-1 16,1-1 1-16,-3 3 0 15,-1-1 1-15,1 0-1 16,-7 0 0-16,3-1-4 16,-3 2-8-16,0 7 5 0,0 4 7 15,0 8 1-15,-3 2 1 16,-5 4 1-16,0 0-1 15,2-1 0-15,-1 1-1 16,3 3-1-16,-2 1 1 16,0 2-1-16,-2 1 1 15,-1-1-1-15,6 5 0 16,2 0 0-16,-1 4-1 16,-1 0 1-16,-1-2 1 15,1 0-1-15,-2-3 1 0,3-3-2 16,-1 0 1-16,0-1 0 15,0-2 0-15,-2-4 0 16,2-4-1-16,0-3 0 16,1-5 1-16,-1-3 0 15,2-7 0-15,-1-1 0 16,1-3 0-16,1-2 0 16,-3-1-1-16,2-1 1 15,1 0 4-15,0 0 4 16,-2 0-2-16,-1 0 1 15,-4 0 3-15,-6 0-7 16,-6 0 0-16,-4 0-3 16,-12 0-3-16,-4 0 1 15,-10 0 2-15,-7 0-4 16,-12 0 4-16,-6 0-1 0,-14 0 0 16,-20 7 1-16,-7 4 1 15,-16 2-1-15,-11 3-1 16,-2 1 1-16,-5-3-1 15,-5 1 3-15,3-1-2 16,-5 2 2-16,-6-2-1 16,9 0-1-16,-4-3 0 15,12-2 1-15,12-2-1 16,10-3-1-16,8-3 0 16,3 2 0-16,-6-3 1 15,-4 0-1-15,-2 0 1 16,-2 1 0-16,-5 2 1 0,5 3-2 15,-1 5-1-15,0 4-2 16,6 2-2-16,5 1 1 16,0-3 2-16,11-1 0 15,11-2 3-15,11-5 0 16,14-1 0-16,7-4 1 16,6 1 0-16,6 0-1 15,1-1-1-15,9-1 1 16,9-1 1-16,8 0 0 15,13 0-1-15,4 0 0 16,6 0-3-16,0 0-15 16,0 0-36-16,0 0-51 15,0 0-130-15</inkml:trace>
  <inkml:trace contextRef="#ctx0" brushRef="#br0" timeOffset="103463.6155">5896 5406 39 0,'0'-24'61'0,"0"1"-27"15,-6 2-6-15,-6 1 5 0,3 2 10 16,-3 2-9 0,6 8 4-16,0-1-8 0,0 2-6 15,2 4 0-15,-2 0-7 16,6 3 0-16,-3 0-8 15,3 0-8-15,0 0-1 16,0 0-3-16,0 0 1 16,0 0 0-16,0 2-2 15,0 15-5-15,-3 11 9 16,0 12 0-16,-3 5 4 16,1 7-2-16,-2 1-2 15,1 1 1-15,3 1 1 16,0 4-1-16,3 1 0 15,0 5-1-15,0 5 3 0,0 7 0 16,0-1-3-16,12-3 0 16,1-2 0-16,1 0 0 15,-1 2 0-15,-4 2 1 16,3-2-2-16,-3-4 3 16,-3-3-3-16,-3-2 1 15,-3-5 0-15,0 0 2 16,0-1 0-16,0 2-1 15,0 6 0-15,0 8-1 16,0 8 1-16,-3 2 0 16,3-1-1-16,0-5 0 15,0-2 1-15,0 2 0 0,0-1-1 16,0 2 1-16,6 0-2 16,0 3 2-16,0-2 2 15,1 3-3-15,2 2 0 16,-4 5 1-16,1 2-1 15,4-3 1-15,-4 0 0 16,-3-6 0-16,3-1 0 16,-6 1-1-16,0-4 3 15,3-4-2-15,-3-8-1 16,2-14 1-16,-1-6-1 16,1-5 0-16,-2-8 1 15,0-4 0-15,0-8-1 16,0-5-4-16,0 0 0 0,0-10 3 15,0-1-7-15,0-3-1 16,0-3-1-16,0 0 1 16,0-3-5-16,-3-24-55 15,-2-25-93-15</inkml:trace>
  <inkml:trace contextRef="#ctx0" brushRef="#br0" timeOffset="106507.8351">6176 5067 49 0,'0'-4'55'16,"0"2"-6"-16,0 2-17 16,0-1-2-16,0 1-7 15,0 0-11-15,0 0-4 16,0 0-1-16,0 0-3 16,0 0-2-16,0-1-1 15,9-2-1-15,5 0 2 16,8-1 7-16,2 1 0 0,4 3 0 15,5 0-7-15,3 0 3 16,3 0-1-16,4-1 3 16,5-4-1-16,10 0 6 15,3-1-3-15,2 0-5 16,1 1 5-16,3-4-5 16,-1 0-3-16,2-2 6 15,1 1-3-15,3-1 0 16,-1-1 0-16,-2-1 0 15,-8 0-3-15,-3 3 0 16,-7 6 1-16,-5 1-1 16,-4 3-1-16,1 0 0 15,-4 0 0-15,6 0 0 0,1 3 1 16,2 5-1 0,4 0 1-16,6-7 1 0,5-1-2 15,7 0 0-15,-1-11 5 16,2-5-2-16,-8 1 1 15,-2 5-3-15,-3-1 0 16,0 2 0-16,2 2-1 16,0-2 0-16,-2 1 0 15,2 1 0-15,-5-2 0 16,-3 1 1-16,-1 0 0 16,1 1-1-16,-3 0 0 15,2-2 4-15,-2 4-3 0,1-1-1 16,2 0 1-1,3 6 0-15,3 0 0 0,0 0-1 16,8 0 2-16,-5 0-2 16,3 2 0-16,-1 0 0 15,1 0 2-15,8-1-4 16,2-1 4-16,1 0-2 16,-2 0 1-16,-6-1-1 15,-6-2 0-15,-4 2 1 16,-6-1 1-16,-2 2-2 15,-4 0 0-15,4 0 0 16,0 0 1-16,5 0 0 0,4 0 0 16,11 0 1-1,5 0 1-15,4 0 0 0,1-7-2 16,3-2 2-16,-6 2 2 16,3 2-5-16,-4 5 0 15,-5 0 1-15,-9 0-2 16,-4 2 1-16,-8 8 0 15,-4 0 0-15,-8 2 0 16,-3-4 0-16,-4-1 0 16,-9 0 1-16,-3 2-1 15,-6 0 0-15,-3 1-1 16,1 3-1-16,-6 1 2 16,3 5 0-16,-1-1 0 15,-3 0 1-15,4 3-1 16,-7 2 0-16,3 0 0 0,-3 7 0 15,0 3 0-15,0 4-1 16,0 8 2-16,0 7 0 16,-3 6-1-16,-4 6 1 15,1-4-1-15,0-3 0 16,6-7 0-16,0-4 0 16,0-7 0-16,0-3 0 15,0 0 0-15,9 2 0 16,4 3 2-16,-1 3-1 15,3 15-1-15,-3 14 0 16,0 6-4-16,1 5 4 16,-2-12 0-16,2-9 1 0,-4-1 1 15,0-2-2-15,-2-1 1 16,1-4-1-16,-5-4 0 16,0 7 0-16,0 3 1 15,-3 5-1-15,0 0 2 16,0 6-2-16,0 1 0 15,0 12 2-15,0 5-2 16,0 9 1-16,0-3 2 16,0-6-2-16,3-6-1 15,0-10 0-15,-3-5 0 16,3 1 0-16,-3-2 0 16,3-5 2-16,-3-4-2 15,0-8 1-15,4-2-1 0,5 11 2 16,-1 2-2-1,-2 0-5-15,0-2 5 0,-2 3 0 16,5-1-1-16,0 4 1 16,-3-5 0-16,3-5-7 15,0-7 7-15,-3-6 1 16,3-4 0-16,1 1 0 16,1 4 0-16,-2 1-1 15,-2 3 0-15,5 10 0 16,-6 5-1-16,-3 2-3 15,-3 0-10-15,0-10 14 16,0-9 4-16,0-9-3 0,4-7 1 16,4-4-2-1,-5-6 0-15,3 0 0 16,-6-4 0-16,3 3-1 0,-3-2 0 16,0 3 1-16,0 0 0 15,0 5 0-15,0 2 0 16,0 0 0-16,0 7 0 15,3-5 0-15,0-6-26 16,-3 0 24-16,0-13 4 16,-3-3-2-16,-3-3 2 15,-6 1 0-15,0-2 1 16,-3 1 1-16,-1-1 1 16,-1-3 1-16,-2 0 2 15,-5 0-3-15,3 0 4 16,-9-3-2-16,-1-7 2 0,-2-1 0 15,-10-4 3-15,-5-1-2 16,-7-1-3-16,-8-3 7 16,-4 6-3-16,-3-2 1 15,3 0-7-15,-5 5-3 16,-2-1-1-16,-1 2-1 16,-7 3 0-16,-9 4-1 15,-6 3 1-15,-3 0 3 16,-7 0-3-16,0 2 0 15,3 5 0-15,0 3 0 16,-9 0 0-16,2 1 1 16,-5 2-2-16,1 0 1 0,3 1 0 15,0 1 3-15,0-1-1 16,8-1 1-16,5 1-3 16,5-4 1-16,7 0-1 15,6-2 1-15,-6-1-1 16,-1 0 2-16,3 3-1 15,-3-1 0-15,0 1 1 16,4-2 1-16,1 1-2 16,4-5 2-16,4 2-1 15,-2-5-1-15,2-1 1 16,3 0 0-16,4 0-2 16,11 0 1-16,2 0 0 15,-5 0-1-15,2 0 1 0,0 0-1 16,-2 0-1-1,5 0 1-15,1 3 2 0,-1 0-2 16,3-2 0-16,-3-1 0 16,-2 0 0-16,0 0 1 15,2 1-1-15,0 1 1 16,0-2-1-16,-2 3 0 16,3-1 0-16,-1-2 0 15,-3 0 0-15,1 0 1 16,5 0-2-16,4 0 0 15,2 0 1-15,1 0 0 16,3 0 0-16,-1 0-1 0,1 0 2 16,-1 0-2-1,-2 0 0-15,2 0 1 0,0 0 0 16,7 0-2-16,3 0 2 16,8 0 1-16,4 0 0 15,3 0-1-15,2 0 0 16,2 0 0-16,1 0 0 15,4 0 1-15,1 0-1 16,-1 0 0-16,2 0 0 16,4-2 0-16,0 2 0 15,0-3-1-15,0 3 0 16,0 0 1-16,0 0 0 16,3 0 0-16,0 0-2 15,0 0 2-15,0 0-3 16,0 0 1-16,0 0 0 0,0 0-1 15,0 0-2-15,0 0 2 16,0 0 2-16,0 0-4 16,0 0 2-16,0 0-3 15,0 0-5-15,0 0-11 16,6 0-23-16,9 0 3 16,6 10-29-16,-2-4-31 15,-2-6-163-15</inkml:trace>
  <inkml:trace contextRef="#ctx0" brushRef="#br0" timeOffset="117281.9675">7849 6842 5 0,'0'-3'13'15,"-3"3"-6"-15,1 0 3 16,-1-1 3-16,-1-2-4 15,1 3 0-15,0-3 4 0,0 3-4 16,0 0-4-16,0 0-3 16,-3 0 2-16,0 0-4 15,-1 0 1-15,-1 0 3 16,2 0-1-16,0 0 2 16,0 0 6-16,-1 0 2 15,-2 0-6-15,1 0 1 16,-5 0-1-16,1 7-5 15,-4-1 3-15,2 2-2 16,-2 1-1-16,1-2 6 16,-3 3-5-16,3-1 2 15,2-4 3-15,-1 1-4 16,2 2-3-16,2-2 2 0,1-1 3 16,1 1-6-16,2-2 1 15,-1 2-1-15,4-2 1 16,0 3 4-16,0 0-4 15,0-1-1-15,0 0 1 16,0-2-1-16,3 2 0 16,0-2-1-16,0 6 1 15,0 4 1-15,-3 1-1 16,3 1 3-16,0-1-2 16,0 1-1-16,0-2 0 15,0-2 2-15,0 0-2 16,0-1 0-16,0-1 0 0,0 3 1 15,0 0 3-15,0-2-4 16,0 4 1-16,0-2-1 16,6 1 0-16,-3 0 2 15,3-1-2-15,0 4 0 16,1-5 2-16,1 5-2 16,1-4 0-16,0 3 1 15,1-2 2-15,-1 0-2 16,2 1-1-16,2-1 2 15,-1-1-1-15,-3 3 0 16,0-2-1-16,3-1 1 16,-3-1 0-16,1-1-1 15,-1-1 1-15,2 3 1 0,-1-3-2 16,-1-3 1 0,0 3 0-16,4 0-1 0,-2-2 0 15,2 1 4-15,2 2-3 16,6-3 0-16,-6 1 0 15,6-1-1-15,-3-2 1 16,1-3-1-16,2 0 1 16,0-3 2-16,3 0-3 15,-2 0 0-15,5 0 1 16,-2-2-1-16,-2-5 0 16,-1 0 0-16,-1 0 2 15,0-2-2-15,-3 1 0 16,1-3 0-16,-2 0 1 15,2-2-1-15,-1 0 2 0,6-1-2 16,1-3 0-16,-1-1 1 16,1 0-1-16,-2 1 1 15,-7-2 0-15,-2 3-1 16,-4 3 2-16,-4-3 1 16,-3-1-1-16,0-1 5 15,-3-5-3-15,0-2-3 16,0-2-1-16,0-3 2 15,0 4-2-15,-3-1 4 16,-3 1-4-16,-4 4 2 16,2 1 2-16,-4-2-3 15,-1 6 0-15,4 0-1 16,-5 2 1-16,1 2 1 0,1 2-2 16,2-2 0-16,2 3 2 15,-1 4-2-15,0-1 0 16,-1 0 0-16,4 3 2 15,-3-2 1-15,1 5-3 16,-5-2 0-16,4 0 2 16,-4 1 2-16,2 2-4 15,-1-2 0-15,-1 2 0 16,4 0 0-16,3-1 1 16,1 1 2-16,-5 0-2 15,7-2-1-15,-3 1 0 16,0 1 1-16,0-1 0 0,-1 1-1 15,4 0 0-15,-2 0 0 16,5 0 0-16,-3 0 0 16,3 0-1-16,0 0 1 15,0 0 0-15,0-3-2 16,0 3-1-16,0 0-2 16,0 0-2-16,0 0-12 15,0 0-5-15,0 0-4 16,11 0-14-16,2 0-39 15</inkml:trace>
  <inkml:trace contextRef="#ctx0" brushRef="#br0" timeOffset="119215.0205">8780 5878 37 0,'-3'0'26'0,"3"-1"-10"0,-3-1-2 16,0 1-6-16,3-2-1 16,-3 2-2-16,1-2-1 15,-1 2 3-15,-1-4 1 16,1 5 5-16,3-1-6 15,-3 1 1-15,0-1 1 16,-3 1-9-16,3-2 3 16,-3 1 2-16,-1 1-1 15,1-4-2-15,1 4-1 16,-1 0 0-16,0 0 3 16,-1 0-4-16,4 0 1 15,-3 0-1-15,0 0 0 0,0 0 0 16,1 0 0-1,-2 0 1-15,1 0-1 0,0 0 0 16,0 4 0-16,-4-1 1 16,7-1 1-16,-3 1-2 15,-2-1 1-15,2 0 0 16,-4 0 1-16,4-1-2 16,-3 5 0-16,3-3 1 15,-3-2 1-15,0 2-1 16,3 0 1-16,0-2-2 15,-4 2 3-15,4-3-3 16,-2 4 1-16,2 1-1 0,-4-1 0 16,4 3-1-1,-3 0 1-15,1 3-2 16,-5 1 2-16,4 2 0 0,-3 1 0 16,2 0-1-16,-1 0 2 15,-2-1-1-15,4 1 0 16,0-1 0-16,3-1-1 15,-3 1-1-15,0-2 2 16,3 2 0-16,0-3 1 16,3 0-1-16,0-4 0 15,3-2-1-15,0 3 1 16,-4 1 0-16,4 2 1 16,0-2-1-16,0 1 0 15,0-2-1-15,0 3 1 16,0 3 0-16,0-2 0 0,0 3 0 15,0-2 0 1,0 3 0-16,0 0 0 0,7 1 0 16,-4-3 1-16,3-1-1 15,0-1 0-15,0-1 1 16,6 2 2-16,-3-1-1 16,3 2-2-16,4-2 1 15,-2 2 0-15,2-1 0 16,-1-1 1-16,3-1-2 15,1 0 1-15,-4-1 0 16,3-2 1-16,0 0 0 16,0-1-1-16,-3-2-1 0,4 2 0 15,2-2 2 1,-3-1-1-16,3 0 0 16,1-1-1-16,-2-2 3 0,2 0-3 15,-3 0 1-15,1 0 1 16,-1 0-2-16,1 0 3 15,-1-2-2-15,2-7 1 16,-3 1 1-16,1-4 0 16,-1 1-2-16,0-2 2 15,0 0-1-15,-3 1-1 16,4-1 0-16,-2 1-1 16,2-1 0-16,-4 0 2 15,0 0-1-15,-3-1-1 16,-2-4 1-16,2-2-1 15,-4-2 1-15,-5-3-1 0,1 2 1 16,-4 3 0-16,0 0 3 16,0 4 2-16,0-1 0 15,-7-1-3-15,-4 2 4 16,2-2-2-16,-1 3 0 16,1 2-1-16,-3 3-3 15,3 2 2-15,0-1 0 16,3 4-3-16,3 1-3 15,0 2 3-15,0 1-3 16,-1 1-1-16,4 0-9 16,0 0-8-16,0 4-23 15,-3 14 8-15,3 0-21 16</inkml:trace>
  <inkml:trace contextRef="#ctx0" brushRef="#br0" timeOffset="125635.24">8089 6873 4 0,'-3'-4'15'16,"-1"3"-8"-16,4-2 4 16,-3 0 1-16,0 0-5 0,-2 2-6 15,5-2-1-15,-3 1 5 16,3-2 4-16,-3 1-3 16,0-1-1-16,3 0-1 15,-3 1 2-15,3 0-3 16,-7-1-2-16,4 1 2 15,-3 0 0-15,3 1 0 16,-3-1-2-16,-2-1 1 16,1 2 2-16,-2 0 1 15,0-4-2-15,-4 5 1 16,2-2-3-16,2 1 6 16,-7 1-7-16,2-2 1 15,-2 3 0-15,1-1 1 16,2-1 2-16,5 1-1 15,-1 1-2-15,-1 0 1 0,-2 0 1 16,3-2 0-16,-3 2 0 16,3 0-2-16,-3-1 2 15,2 1-2-15,-1 0 1 16,2 0 1-16,3 0-2 16,-4 0-1-16,1 0 4 15,1 0-4-15,-2 0 2 16,1 0-1-16,-3 0-1 15,2 4 2-15,-4 2 0 16,1 0-2-16,-2-1 0 0,0 1 2 16,0 2 1-1,-1-1-1-15,-1 1-2 0,1-1 0 16,1-1-1-16,-3 4 2 16,3-3-1-16,-1 0 0 15,2 2 1-15,1-2-1 16,1 3 0-16,-2 0 1 15,4-2-1-15,1 3 0 16,0-1-1-16,2 0 0 16,4-1 1-16,-5 1 0 15,5 0 0-15,0 1-1 16,-3 5 2-16,3 3-1 16,-4 2 0-16,1-1-1 15,3 0 1-15,0 3 0 16,0 0 1-16,0 0-1 0,-2-1 0 15,2-2 0-15,3 1 0 16,-4-2 0-16,4-5 0 16,0 1 0-16,0-5 0 15,0-2-1-15,0 1 0 16,0 1 1-16,7 1-1 16,-2 2-1-16,4 2 2 15,-3-1 2-15,4 6-2 16,-1 0 0-16,-3 0 1 15,5-3-1-15,-4-1 0 16,5-3 0-16,-3 1 0 16,6-4 1-16,-3-1 1 0,1 1-2 15,-1-3 0-15,3 3 0 16,-3-2 1-16,0 0-1 16,3 1 0-16,-3 1 2 15,4 0-2-15,-1-2 0 16,0 1 0-16,-3-2 1 15,0-3 2-15,3-1 1 16,-3 0-2-16,4-3 2 16,-2 3-2-16,2-3-2 15,-4 0 0-15,6 0 3 16,0 0-3-16,-2 0 1 16,5 0-1-16,0 0 1 15,3 0 0-15,-2 0-1 0,-2 0 1 16,-1-3-1-1,-3 3 0-15,1-3 0 0,-4 3 0 16,-1 0 0-16,2 0 0 16,2 0 0-16,-4 0 0 15,-2-1-1-15,1 1 1 16,1-3 0-16,1 0 1 16,-4 0 0-16,2 0-1 15,2-1 0-15,-4 1 2 16,4-1-2-16,-2-2 1 15,-2 2-1-15,1-3 0 16,-1 1 0-16,2 2-1 0,-5-2 2 16,4 2-1-1,-4-2 0-15,3-1 0 0,-3 2 0 16,1-2 1-16,1 1-1 16,1-1 0-16,0-1 0 15,1-2 0-15,2 0 0 16,0 0 0-16,-3 0 0 15,0 0-1-15,0 0 1 16,-2 2 0-16,-2 1 1 16,1-3 0-16,-3 0-1 15,3 3 1-15,-3-3-1 16,1 0 2-16,-4 0-2 16,3 0-2-16,-3-2 2 15,3 2 2-15,-3 0-1 16,0 0-1-16,3 0 2 0,-3 0-2 15,0 0 0 1,0 3 1-16,0 0-1 0,0-1 0 16,0 0 0-16,0 1 0 15,0 1 1-15,0-1-1 16,0-2 2-16,0 1-2 16,0-1 1-16,0-1-1 15,0 0 1-15,0 3-1 16,0-2 0-16,0 3 0 15,0-1 0-15,0 0 0 16,0 1 0-16,0-1 0 16,-3 0 0-16,3 4 2 0,0-4-2 15,0 0 0-15,0 1 0 16,0-1 0-16,0 2 0 16,-3 1 0-16,3-2 0 15,-3 0 0-15,3 2 0 16,-4-1 0-16,1-4 0 15,3 5 0-15,-3-2 0 16,3 2 0-16,-3-2 0 16,0 3 0-16,0-4 2 15,3 4-2-15,-3-1 0 16,0 0 0-16,1 1 0 16,-1-3 1-16,-1 4-1 15,4-1 1-15,-3-1-1 0,-3-1 0 16,3 0 0-1,0 4 2-15,-3-2-2 0,3 0 0 16,0 0 3-16,-4-1-3 16,4 1 0-16,-2 0 0 15,2 0 0-15,0 2 1 16,0-3 0-16,0 1 0 16,0 0-1-16,-1-1 0 15,-2 1 0-15,0-3 0 16,0 3 0-16,1 0 1 15,-5-1 2-15,4 1-2 16,-3 0 1-16,3-1 1 16,-1 4-2-16,1-1 6 15,-2-1-3-15,2 0-1 0,-3-2-2 16,2 1 0-16,-2 0-1 16,0-1 4-16,0 2-3 15,0 0-1-15,0-1 3 16,0-1-1-16,-1-1-1 15,-1 1 5-15,2 3-3 16,-4-2-3-16,1-3 0 16,0 5 2-16,0-5 0 15,-4 2 3-15,2 1-5 16,-1 0 0-16,-4 0 0 16,4 3 0-16,3-3 0 15,0 2 0-15,-1-1 2 16,-1-2-2-16,1 4 0 0,1 0 0 15,-3-1 0-15,0 1 0 16,3 0 0-16,2 0 2 16,-1 0-1-16,2 0-1 15,2 0 1-15,1 0 0 16,0 0 2-16,-2 0 0 16,2 0-3-16,-1 0 0 15,1 0 1-15,0 0-1 16,3 0 0-16,-3 0 0 15,3 0 2-15,-4 0-4 16,4 0 2-16,-5 0 0 16,5 0 0-16,0 0 2 0,-3 0-2 15,2 1-3-15,-2 2 3 16,0 1-1-16,0-1-1 16,1 1 2-16,-5 2 0 15,4-2 0-15,0 2 0 16,-3-2 0-16,-1 1 0 15,2 2-1-15,-4-3-1 16,2 4 1-16,1-1 1 16,0-2-2-16,1 1 0 15,-2 0 2-15,1 1 2 16,3-1-2-16,0-2 0 16,-1 3-1-16,4 0 1 15,-5 2-1-15,5-2 1 16,0 2 0-16,-3-1 0 15,2-3 0-15,1 4 0 0,-3-1 0 16,3-1-2-16,3 0 2 16,-3-4 0-16,3-3-1 15,0 0 1-15,0 0-3 16,0 0 2-16,0 6-3 16,0 1 3-16,0 3 1 15,0 1 0-15,0 2 1 16,0 0-1-16,-3 3 0 15,3 1 0-15,-2-1 0 16,2 1 0-16,0-3-1 16,0-3 1-16,0-1-2 15,0-2 0-15,0-2 1 0,0 3 1 16,0-1-1-16,2-2 1 16,1 1-1-16,3 2 1 15,-3-1 0-15,0 0-1 16,4 3 1-16,-1-2 1 15,-3 1-1-15,3-2-1 16,0 1 1-16,-1-1 0 16,2 2 0-16,-4-1 0 15,3-2 0-15,-3 3 0 16,3-3 0-16,-3 1 0 16,0-1 0-16,4-1 0 15,-4 1 0-15,2 0 0 16,1 0-1-16,0 6 1 0,1-6 1 15,-1 3-1 1,-3-1 0-16,3 1 0 0,2-3 0 16,-2 3 1-16,4-1-1 15,-4-1-1-15,3-1 1 16,1 2 0-16,-2-2-1 16,-2 0 1-16,3 1 0 15,-2-1 1-15,-1-1-1 16,0 1 0-16,-3-3 1 15,2 0-1-15,-4-1 0 16,1-1-1-16,1-1 1 16,-3-1 0-16,0 3-1 0,4-3 2 15,-4 3-2-15,3-2 1 16,0 1 0-16,-3-1 0 16,3-1 0-16,0 0 1 15,-3 3-1-15,3-2 0 16,0 1 1-16,0-1-1 15,0-1 0-15,0 0 0 16,1 3 0-16,-4-3 1 16,3 0-1-16,-1 0 0 15,-1 3 0-15,-1-3-1 16,2 0 1-16,-2 0 0 16,0 0 1-16,0 0-1 15,0 0 0-15,0 1 0 0,0-1 0 16,0 0 0-1,0 0 0-15,3 0 0 0,-3 0 1 16,0 0-1-16,0 0 0 16,0 0 0-16,0 0 0 15,0 0 0-15,0 0 1 16,0 0-1-16,0 0 0 16,0 0 0-16,0 0 2 15,0 0-2-15,3 0 0 16,-3 0 1-16,0 0-1 15,3 0 0-15,-3 0 0 16,3 0 0-16,-3 0 0 0,0 0 0 16,3 0 0-1,-3 0 0-15,3 0 0 0,-3 0 0 16,4 0 0-16,-1 0 0 16,-3 0 0-16,3 0 0 15,-3 0 0-15,0 0 0 16,3 0 0-16,-3 0 0 15,0 0 0-15,0 0 0 16,0 0 0-16,3 0 0 16,-3 0 0-16,3 0 0 15,0 0 0-15,-3 0 0 16,0 0-1-16,3 0 1 16,-3 0 1-16,2 0-1 15,-2 0 0-15,3 0 0 16,-3 0 0-16,0 0 0 0,0 0 0 15,0 0 0-15,0 0 0 16,0 0 0-16,0 0 0 16,3 0 0-16,-3 0 1 15,4 0-1-15,-1 0 0 16,3 0 0-16,-3 0 0 16,3 0 0-16,0 0 0 15,1 0 0-15,1 0-1 16,-2 0 1-16,0 0 0 15,4 0 1-15,-4 0-1 16,0 0-1-16,2 0 1 16,-2 0 0-16,1 0-1 0,-1 0-1 15,-3 0 0 1,0 0 0-16,3 0 1 0,-6 0-4 16,3 2-8-16,0-1-46 15,-3 5-44-15</inkml:trace>
  <inkml:trace contextRef="#ctx0" brushRef="#br0" timeOffset="128463.6797">10072 5932 57 0,'-3'-7'22'0,"-6"2"-5"15,-3-4 10-15,0 2-10 0,-1 0 1 16,4 1-4-1,-5-1 0-15,4 0 2 0,-2-2 0 16,-1 1 13-16,2-2-15 16,-4-1-3-16,-1 0-6 15,-1 1-1-15,-2 1-1 16,1 2 0-16,0 0 2 16,-4 3 4-16,1 1-8 15,-3 1 0-15,0 2 0 16,-2 0 0-16,6 0 2 15,-1 0 1-15,6 0-3 16,0 0-1-16,2 0 0 0,-1 5 0 16,5-1-1-1,-4 0 1-15,4 1 0 0,-1-3 3 16,-1 4-3-16,-1 0-3 16,-4 4 3-16,-4 0-4 15,4 2 2-15,-5-1 1 16,6 2-1-16,-1-2-2 15,2 2 3-15,2-1 0 16,2-2 1-16,1 1 0 16,0 0 0-16,0 1 0 15,3 0 0-15,0-1 0 16,0-1 0-16,3 0 0 16,-4 4-3-16,1 2 3 15,3 0 0-15,-2 3 0 16,2-1 0-16,0 1-2 0,0-5 1 15,3 1 0-15,0-1 1 16,0 0 0-16,0-2 1 16,0 1-1-16,0-3 0 15,6-1 0-15,-2 1 3 16,6 1-3-16,-3 0 1 16,2 4-1-16,0 0 0 15,0 4-1-15,3-3 1 16,-6 3 0-16,6-4 1 15,1 0-1-15,-2-4 0 16,2-1 0-16,2 0 0 16,-2-3 2-16,1 1-2 0,2-1-2 15,0 0 2 1,4 0 0-16,-2 2 2 0,3-1-2 16,1-1 0-16,-5-1 0 15,2 1 0-15,-4-4 0 16,0 0 0-16,-3 0 0 15,-2-2 0-15,-1 2 0 16,-3 0 0-16,2-2 1 16,2 0-1-16,-1-1 0 15,3 0 0-15,0 0 0 16,-3 0 0-16,3 0 0 16,-2 0 1-16,0 0-1 15,3 0 0-15,-3 0 0 16,-1-5 2-16,3 2-1 15,0-4 0-15,-3 4-1 0,0-1 0 16,1 0 0-16,1-1 0 16,-2 0 0-16,4 0 0 15,-4 1 0-15,0 0-1 16,0-2 2-16,0 3-1 16,0-1 0-16,-3 1 0 15,4-1 0-15,-7 0 0 16,1 1 0-16,3 0 0 15,-1-1 0-15,1 0 1 16,-1-2-1-16,-3 1 1 16,3-2-1-16,0-2 0 15,-1 2 0-15,2 0 1 0,-1 1 1 16,-3-1-2-16,3 0 0 16,-3 1 0-16,0-1 0 15,1 3 0-15,-1-2-2 16,0 0 2-16,3-1 2 15,-5-2-2-15,6 1 1 16,-4-1-1-16,0 2 0 16,1 1 0-16,2 1 1 15,-3-3-1-15,0 3 0 16,0-2-1-16,-3 3 1 16,3-1 1-16,-3 4 0 15,0-3-1-15,3 0 0 16,0-2 0-16,-3 1 0 0,3-4 0 15,-3 5 0-15,0-3 1 16,0-2-1-16,0 2 1 16,0 0-1-16,0 0 2 15,0-2-2-15,0 4 1 16,0-2 0-16,0-2-1 16,0 2 0-16,1 0 0 15,-1 0 1-15,0 0 0 16,3 0 0-16,-3 0-1 15,0 1 0-15,0-1 0 16,0 3 0-16,0-3 0 16,0-2 2-16,0 4-2 0,0-2 0 15,0 0 2 1,0 3-2-16,0-2 1 0,0 2-1 16,0-2 0-16,0 5 2 15,0-2-2-15,0 0 0 16,0 0 1-16,0-1-2 15,0 1 2-15,0-1-1 16,0 1 0-16,0-3 2 16,0 2-2-16,0 0 0 15,0-2 2-15,0 0-2 16,0 0 1-16,0-1-2 16,0 0 2-16,0 2-1 15,-3 3 1-15,3-1-1 16,-1 3 0-16,1-2 1 15,0 2-1-15,0 0 0 0,0-1 0 16,0-2 2-16,-3 0-2 16,3 0 0-16,0-1 0 15,-3 3 0-15,3-2 0 16,-3 0 0-16,0-1 1 16,0 1 1-16,0 0-1 15,3-1-1-15,-3 2 3 16,0 1-3-16,0-2 0 15,3 0 0-15,-4 2 1 16,1-2-1-16,3 0 0 0,-3 0 1 16,0 2-2-1,-1-2 2-15,3 2-1 0,-2-3 0 16,0 2 0-16,3 1 0 16,-3-2 0-16,3 2 0 15,-3-2-1-15,-1 3 0 16,1 0-1-16,3 0 1 15,0 0-1-15,-3 0 1 16,3 0 0-16,0 0 1 16,0 0-2-16,0 0 1 15,0 0 0-15,0 0 1 16,0 0-2-16,0 0-1 16,0 0 0-16,0 0 1 15,0 0 1-15,0 0-2 16,0 0 1-16,0 0 0 0,0 0-2 15,0 0-1 1,0 0-4-16,0 0-7 0,0 0-11 16,-3 0-32-16,3 0-12 15,0 3 27-15</inkml:trace>
  <inkml:trace contextRef="#ctx0" brushRef="#br0" timeOffset="129865.973">9374 7524 17 0,'0'-4'18'0,"0"4"-10"16,0 0-4-1,0 0-2-15,0 0 0 0,0 0-1 16,0-2 4-16,0 2 0 16,0 0-1-16,0 0 1 15,0 0 4-15,0 0-1 16,0 0 3-16,-3 0-4 16,3 0-1-16,0 0 0 15,0 0-4-15,0 0 1 16,0 0-2-16,0 0 0 15,0 0 0-15,0 0-1 16,0 0 0-16,0 0 2 16,0 0-2-16,0 0 0 0,0 0 4 15,0 0-4-15,0 0 1 16,0 0 0-16,0 0 1 16,0 0 0-16,0 0-2 15,0 0 1-15,0 0 1 16,0 0 0-16,0 0 0 15,0 0 3-15,0 0-2 16,0 0-1-16,0 0-1 16,0 0 0-16,0 0-1 15,0 0 0-15,0 0-2 16,0 0-15-16,0 0-10 16,0 0-21-16</inkml:trace>
  <inkml:trace contextRef="#ctx0" brushRef="#br0" timeOffset="138617.191">9417 7559 0 0,'3'0'5'0,"0"0"0"16,0 0-2-16,3 0 2 15,0 0-3-15,1 0 2 16,-1 0 0-16,5 0-3 16,-1 0 0-16,-1 0 0 15,6 0-1-15,0 0 2 16,-3 3-2-16,4 0 2 16,1-2-1-16,-1 5 2 15,-1-2-1-15,3 5 1 0,-3-2 4 16,1-3-7-16,-2 2 5 15,2-2-3-15,-4-4 10 16,3 0-3-16,-3 2-3 16,-3-2-2-16,4 0 6 15,1 0-8-15,-4 0 2 16,2 0-1-16,-3 0-3 16,3 0 1-16,0 0 2 15,0 0-2-15,1 0 4 16,-2 0 0-16,5 0-3 15,-4 0-1-15,3-2 0 16,0 2-1-16,-2 0 0 16,4-2 0-16,-4 1 1 0,2-3 1 15,1 4-2 1,1-3 0-16,-1 2 0 0,-3-2 0 16,4 0 0-16,1-1 2 15,0 1-2-15,-3 0 0 16,4 0 1-16,-5 0-1 15,-1-1 1-15,-1 0-1 16,1-2 2-16,-2 0-1 16,1-1 1-16,1 0-1 15,1 0-1-15,-1-1 1 16,2 1-1-16,-5-2 0 16,4 0 2-16,-5-1-1 0,4-2-1 15,-4 1 3-15,-1-1 1 16,1-2 4-16,-2-2-1 15,-1-4-1-15,0 0 3 16,-3-3-6-16,0 1-1 16,-3-2 6-16,0 3-1 15,0-2-3-15,0 1-1 16,0 1 0-16,0 1 3 16,-3 1 4-16,-6 0 3 15,0 2-8-15,-1-3 1 16,0 0-2-16,0 0-2 15,-3 1 2-15,1-2-3 16,-6-1 2-16,3 4 2 16,-1 0-1-16,-4 1-1 15,1 4 2-15,-2-4 0 0,-4 4-5 16,2-4 0-16,-5 5 0 16,4-2 0-16,-1 1 0 15,1 0 1-15,3 2-1 16,-3 2 0-16,2 1-1 15,2 1 1-15,-2 1 0 16,1 2-2-16,-4 0 2 16,5 0-1-16,-5 4-3 15,1 0 4-15,2 0-4 16,-4 0 3-16,4 0 0 16,-2 0 1-16,2 0 0 15,2 0 0-15,-2 0 0 0,-2 0-2 16,2 0 1-16,-1 0 0 15,-2 0 0-15,1 2-4 16,2 4 5-16,-1-2-2 16,1 2 2-16,4 1-2 15,0 0-4-15,2 1-4 16,2 1 6-16,1 1-5 16,1 1 5-16,-2 2 1 15,1-2 1-15,-2 3 2 16,2 2-2-16,2 1 0 15,-2 3 1-15,1-1 0 16,0 2 1-16,0 5 0 16,3-2 0-16,-3 2 0 0,2 0 0 15,2-2 0-15,2 0 1 16,0-4-1-16,3-5 0 16,-1 2 0-16,1-4 0 15,3 1-1-15,0 0 0 16,0-3 1-16,0 5 0 15,3-2 0-15,4 0 1 16,5 2-1-16,-1-2-1 16,5-2 1-16,-1-2 1 15,3 0-1-15,-3-1 1 16,1-1 0-16,2-1-1 16,-3 2 0-16,-3 1 2 0,6 1-2 15,-2 0-3 1,-1 0 3-16,-1-1 1 0,-1 0-1 15,-1 3-2-15,3-6 2 16,-6 2 0-16,0-1-1 16,-2-5 0-16,-1 2-1 15,0-2-1-15,-1-1 1 16,-2 2-3-16,7-1-6 16,-7-2-28-16</inkml:trace>
  <inkml:trace contextRef="#ctx0" brushRef="#br0" timeOffset="143965.1664">7949 7995 16 0,'-3'0'51'0,"3"0"-22"15,0 0-2-15,0 0-1 16,0 0-5-16,-3 0 0 16,0 0-2-16,0 0-6 15,-6 0-2-15,3-3-3 16,-3-1 5-16,0 0-6 16,-4-2-2-16,-4 0 4 15,1-1-8-15,-1-2 4 16,1 2 2-16,-3-2-5 15,2 1 4-15,1-1-6 16,1 2 5-16,0 0 3 16,0 4-7-16,3-1 4 15,0 1-2-15,0 0 0 0,2 3 1 16,1-1-3-16,0 1-1 16,-3-2 4-16,3 2-4 15,0 0-1-15,-4 0 1 16,2 0-5-16,2 0 4 15,-4 0-1-15,-2 6 0 16,0 4 0-16,3-3 2 16,-3 3-1-16,3 0 0 15,0 0 0-15,-1 2-3 16,-2 2 4-16,3-1-1 16,3 1 0-16,0-2 1 15,3-2 0-15,-4 0 0 0,2-2-4 16,2 3 4-16,-3 3 1 15,2 0-1-15,1 2 0 16,0-3 0-16,0 0 0 16,1-2-1-16,2 3 1 15,-1-2 0-15,1 1 0 16,0 1-1-16,0 2 1 16,0 1 0-16,3 1-1 15,-3 3 1-15,0-1 0 16,0 0 0-16,0-1 0 15,0-2 0-15,3-1 0 16,0-2-1-16,0 0 0 16,0 2 1-16,0 0 0 0,0 1 0 15,0 2 0-15,0 1-2 16,3-3 2-16,3 2 2 16,3-2-2-16,-3 3-2 15,1 0 2-15,1-1 0 16,-5 4 0-16,6 0-1 15,0-2 1-15,1-1-1 16,-1-1 1-16,6 1 0 16,-3-1-2-16,3-4 4 15,-3 0-4-15,3-1 2 16,1 2 0-16,1-2 2 16,-1-1-2-16,-1 0 0 0,6-3 0 15,-2 2-2-15,4-1 2 16,-1-2 0-16,-1-5 0 15,1 2 2-15,-1-5-1 16,-3-1 0-16,0 3 1 16,3-3-2-16,-2 0-2 15,-2 0 2-15,2 0 0 16,-1 0 3-16,3 0-3 16,-2 0 0-16,-2 0-1 15,2 0 1-15,0 0 0 16,-5 0 0-16,2-4 0 15,2-5 0-15,0-1 0 16,0 0 1-16,0-1 0 0,-3-1-1 16,1-1 0-1,5-4 0-15,-6 3-1 0,4-5 1 16,-5 6 0-16,2-3 0 16,-4 5 0-16,-1-1 0 15,2-2 0-15,-4 1 0 16,4-3 0-16,-2-1 1 15,-2 0-1-15,0 0 0 16,1-5 2-16,-1 3-2 16,-1-5 1-16,5 3-1 15,-4 1 0-15,-3 0 0 16,0 5 0-16,1-1 0 16,-2-1 0-16,1 3 0 15,0-2 2-15,-3-2-1 0,0-1-1 16,1-4 1-16,-4-3 0 15,3 3 0-15,-3-1-1 16,3 2 1-16,-3 2-1 16,0 0 4-16,0 0-2 15,0-3-1-15,0 0-1 16,0 9 3-16,0 1-2 16,-3 3 0-16,-4 0 6 15,1 1-2-15,0-1-2 16,-3-1-2-16,0-1 2 15,0-1-1-15,0 0-2 16,3 2 1-16,-4-5 1 16,5 6-2-16,-4-3 1 0,3 1 1 15,-1-2-1 1,1 1-1-16,0 2 0 0,3-1 0 16,-3 5 1-16,1-1-1 15,-2-1 0-15,1 2 1 16,0 3 1-16,0-4 0 15,3 3-1-15,-4-2 2 16,1 2 1-16,1 1-3 16,-4-2-1-16,0 0 1 15,2 1 0-15,-2 0 0 16,3 1 1-16,-2 3-2 16,-2-2 0-16,1 1 0 0,-3 1 2 15,2-2-2 1,2 2 1-16,2-1-2 0,-4 1-1 15,4-1 2-15,-3 2 2 16,3 0-2-16,-3 0-2 16,3 0 2-16,-3-1 0 15,3-2 0-15,0 3-1 16,-1 0 1-16,4-1 0 16,-2-1 0-16,-1 2 0 15,3 0-1-15,0-1 1 16,0 1 0-16,3 0-1 15,0 0-2-15,0 0-1 16,0 0-10-16,0 0-11 16,0 0-12-16,0 0-26 15,0 7 18-15,0 4-2 0</inkml:trace>
  <inkml:trace contextRef="#ctx0" brushRef="#br0" timeOffset="145660.797">8883 8101 23 0,'-3'0'13'0,"3"0"-4"15,-3 0 3-15,0 0 0 16,0-3-4-16,0 2 1 16,0-1-5-16,0 1 6 0,-2-2-2 15,5 3 1-15,-4 0-2 16,1 0-1-16,0-1-4 15,3 1 0-15,-3 0 0 16,0 0 2-16,0 0 0 16,0 0 3-16,0 0-3 15,0 0-4-15,0 0 0 16,-1 0 3-16,-2-2 2 16,6 2-3-16,-3 0-1 15,1-1 3-15,-1 1-4 16,3-2 1-16,-3 2 0 15,3-1-1-15,-3 1 0 16,3 0 1-16,0 0 3 16,0 0 1-16,0 0-3 15,0 0-1-15,-3-3 3 0,3 3-2 16,0 0-2-16,-3 0 1 16,3 0-1-16,0 0 0 15,-4 0 0-15,4 0 0 16,0 0-1-16,0 0-1 15,0 0 2-15,0 0 0 16,0 0 0-16,0 0 0 16,0 0 0-16,0 0 0 15,0 0 1-15,0 0-1 16,0 0-1-16,0 0-2 16,0 0 0-16,0 0-1 15,0 0-2-15,0 0-4 0,0 0-7 16,0 0 7-16,0 0-24 15</inkml:trace>
  <inkml:trace contextRef="#ctx0" brushRef="#br0" timeOffset="148734.8763">8857 8111 3 0,'-4'0'14'0,"4"0"-2"15,-3-3 0-15,0 0-3 16,0-1 9-16,0 4 4 16,3-4-5-16,-3 1-4 15,-3-1-6-15,0-1 16 16,-1 0-7-16,1-1-12 15,-2 0 10-15,-1-1 14 16,-1 3-13-16,1-2 5 16,3 0-11-16,-2 3-7 15,1 0 4-15,1-1-6 16,-3 1 3-16,3-1 1 16,-4 1-1-16,-1-1-1 0,-1 1-2 15,-1 0 4-15,1 0-3 16,-3 2 2-16,3-1-3 15,-4 2 3-15,5 0-2 16,-1 0 1-16,-1 0-1 16,1 0-1-16,0 0-2 15,0 6 2-15,3 1 1 16,-4 0-1-16,-1-1-1 16,1 4 1-16,1-4-1 15,-2 4 1-15,-2 0 0 16,4 0 0-16,-6 0 1 15,6 0-1-15,-1 3 0 16,1-2-1-16,1 3 1 16,-2 1 0-16,1 1 0 15,-1 0 0-15,2-2 1 0,-1-1-1 16,-1-2 0-16,4 0 0 16,1 0 1-16,-2 3-1 15,1 1 1-15,3-1-1 16,0 0-1-16,-1-2 0 15,4 2-3-15,1-1 4 16,-1 0-1-16,3 3 0 16,0-2 1-16,0 1-1 15,0 2 1-15,0-3 0 16,0 3-1-16,0 0 2 0,0-4-1 16,5 2 0-1,-2-1 0-15,0-1 0 0,4 4 0 16,-1-3 0-16,0 2 0 15,0 0 0-15,4-3-1 16,1 4 0-16,-2-4 1 16,1 4 1-16,-1-4-1 15,2 2-1-15,-1-4-2 16,2 3 3-16,0 1-1 16,3-1 0-16,0-1-2 15,-2 0 3-15,4 0 0 16,-4 0 3-16,2-2-3 15,1-1 1-15,-5-1-1 16,5-2 0-16,-4-3 2 16,2 3-2-16,-1-1 0 0,2-2 2 15,3-1-2-15,-3 2 2 16,4-2 0-16,-5-2-1 16,2-1 1-16,-1 0 0 15,0 0-2-15,0 0 3 16,-2 0 0-16,1 0-3 15,-1 0 2-15,2 0-2 16,-2 0 0-16,-2 0 1 16,1-4-1-16,1-1 0 15,1-2 3-15,2-3-3 16,-4 3 1-16,2-3-1 16,-1 3 0-16,-4-2 1 0,4-1-1 15,-4 3 0 1,2-3 2-16,-1 0-1 0,-1-2 1 15,0 1-2-15,3-5 0 16,-3 2 1-16,3-2-1 16,1-1 1-16,-2 1 1 15,-2-1-1-15,4-5 2 16,-7-2-1-16,0 5-1 16,0-1 0-16,0 0 2 15,-6 3-2-15,3 2 1 16,-3-2-1-16,0 0 3 15,0-6-1-15,0 3-2 16,0-6-1-16,0 5 0 0,0 2 3 16,0 5 0-1,0-2 1-15,-9 0-3 0,3-4 2 16,0 0 2-16,-3 0-2 16,-1 0-3-16,1 4 3 15,1 0 0-15,2 2-3 16,0 4 5-16,-1 0-4 15,1 0-1-15,3 0 1 16,-3 3-1-16,-2 0 1 16,1 1 0-16,-2-3-1 15,3 5 0-15,0-2 3 16,-1 2-3-16,1-2 1 16,1 5 2-16,-1-4-1 15,0 1-2-15,-1 1 4 0,1 0-3 16,0-1 0-16,0 1-1 15,3-1 0-15,-2 4 0 16,1 0 0-16,4 0 1 16,-3 0-1-16,3 0 1 15,0 0-1-15,0-3 0 16,0 3 0-16,0 0 0 16,0 0 0-16,0 0 0 15,0 0 0-15,0 0-2 16,0 0 1-16,0 0 0 15,0 0 0-15,0 0 0 16,0 0 1-16,0 0 0 16,-3 0 0-16,3 0 0 0,0 0-2 15,0 0 2-15,0 0 0 16,0 0 2-16,0 0-2 16,0 0 0-16,0 0 1 15,0 0 0-15,0 0-1 16,0 0 0-16,0 0-1 15,0 0 1-15,0 0 0 16,0 0 0-16,0 0 1 16,0 0-1-16,0 0 0 15,0 0 0-15,0 0 0 16,0 0 0-16,0 0 0 16,0 0-1-16,0 0 2 0,0 0-2 15,0 0 2 1,0 0-1-16,0 0 0 0,0 0 0 15,0 0-1-15,0 0 0 16,0 0 1-16,0 0 1 16,0 0-1-16,0 0 1 15,0 0-2-15,0 0 1 16,0 0-1-16,0 0 1 16,0 0-3-16,0 0 3 15,0 0-3-15,0 0 1 16,0 0-2-16,0 0 3 15,0 0 0-15,0 0-4 0,0 0 4 16,0 0 1-16,0 0-2 16,0 0 2-1,0 0-1-15,0 0 0 0,0 0 1 16,0 0 0-16,0 0 0 16,0 0 0-16,0 0 0 15,0 0 1-15,0 0 0 16,0 0-1-16,0 0 2 15,0 0-2-15,0 0 0 16,0 0 0-16,0 0 0 16,0 0 0-16,0 0 0 15,0 0 0-15,0 0 0 16,0 0 0-16,0 0 0 16,0 0 0-16,0 0-2 15,0 0 0-15,0 0 0 0,0 0-6 16,0 0-1-16,0 0-5 15,0 0 3-15,0 0 1 16,0 0-3-16,0 0 4 16,0 0 1-16,0 0-3 15,0 0-9-15,0 0-10 16,0 0-24-16,-3 0-106 16</inkml:trace>
  <inkml:trace contextRef="#ctx0" brushRef="#br0" timeOffset="152935.6403">10236 8173 3 0,'0'0'16'15,"-3"0"-10"-15,3 0 5 16,0 0-3-16,-3 0-3 16,3 0 0-16,0 0 2 15,-3 0-1-15,3 0 2 16,0-3 4-16,-3 3 3 16,3-3-6-16,-3 3 6 15,0-3 5-15,0-1-1 16,-4 1-15-16,4-4 4 15,-3 0 1-15,-2-1-3 0,-1-2-2 16,-1 0 4-16,1 0 16 16,-5-1-8-16,1 1 2 15,-2 0-8-15,-9-3 13 16,2 3-5-16,-5 4-5 16,-1-4-2-16,1 0 1 15,-1 0-6-15,2 0 4 16,2-1-2-16,-1-1-4 15,4 2 0-15,-3-1 1 16,4 2-5-16,3 2 5 16,-1 1-4-16,3 2 1 15,0 1-2-15,-1 3 0 16,2 0 0-16,-2 0-1 0,1 0 1 16,-3 0 0-1,3 4-1-15,-1 2 1 0,-1-2 0 16,4 4 0-16,-2-1-3 15,4 2 3-15,-5 0-1 16,0 1 0-16,2 0 0 16,-1 2-1-16,2-2 1 15,-4 1 1-15,4 2-5 16,1 2 3-16,-4 3-1 16,2 1 0-16,-2 1 2 15,1-1-1-15,0 1-1 16,3 0 2-16,-1 1-3 15,0-3 2-15,3 2 0 16,0-3 1-16,1 1-1 0,0 2 0 16,1 3 0-16,-2-1 2 15,1 2 0-15,3-1-3 16,-4-1 2-16,7 2 1 16,-3-4-3-16,4 0 3 15,-1 2-2-15,3-2 2 16,0 4-2-16,0-1 0 15,0 3 1-15,0 0 1 16,0-2-1-16,0-1 1 16,0-7-1-16,3 4 0 15,5-3 1-15,2-1-1 16,-1-2 1-16,0 1-2 16,2-1 2-16,2 3-1 0,3-1 1 15,-1 1-1 1,3 1 2-16,0-1 0 0,3-3-1 15,-3 0-1-15,-1-2 1 16,3-1 0-16,-5-1 0 16,3 2 1-16,-3-2-1 15,4 4 0-15,1-2 2 16,2-1-4-16,2-1 4 16,-2 3-2-16,1-3 1 15,2-3-1-15,2-1 0 16,-2 1 1-16,2-4-1 15,0 4 0-15,-3-4 0 0,0 0 0 16,1-3 0-16,-4 4 1 16,-3-2-1-16,1-2 0 15,2 0 1-15,-6 0-1 16,6 0 0-16,-3 0 1 16,-1-2-1-16,3-6 0 15,1-2 0-15,-3-1 0 16,0-3 2-16,3 4-1 15,-5-1-1-15,-1-1 0 16,-1-2 0-16,2 0 2 16,-3-2-1-16,2 3-1 15,3-6 0-15,-3 2 0 16,-3-3 0-16,3 1 1 16,0-4 2-16,-2-1-3 15,1 0 2-15,2-5-1 0,-1-1-1 16,0 1 0-16,-6 3 1 15,0 5-1-15,-2 1 1 16,-1 1 1-16,-3 2-2 16,-2 2 1-16,1-2-1 15,-2 3 1-15,0-3-1 16,0-3 0-16,0 1 1 16,0-4-1-16,0 3 0 15,0 3 0-15,0 4 2 16,0 1 0-16,0-1-1 15,0-1-1-15,0-3 1 16,0 1-2-16,0 2 1 0,0 2 0 16,0 2 1-16,0 2-1 15,0-1 2-15,0-2-2 16,-3 2 0-16,0-1 0 16,0 4 1-16,3 1-1 15,-3-1 1-15,3 3 1 16,-3 2-1-16,3 1 1 15,0 0-1-15,0 0-1 16,0 0 1-16,0 0-2 16,0 0 1-16,0 0 0 15,0 0 0-15,0 0 0 16,0 0 0-16,0 0 0 16,0 0 0-16,0 0 0 0,0 0 0 15,0 0 1 1,0 0-1-16,0 0 0 0,0 0 0 15,0 0 0-15,0-1 0 16,0-1 0-16,0 1 0 16,-4 0 0-16,4 1 0 15,0 0 0-15,0 0 0 16,0 0-2-16,0 0 2 16,0 0-2-16,0 0-1 15,0 0 1-15,0 0-2 16,0 0-2-16,0 0 1 15,0 0-2-15,0 0-4 0,0 0-29 16,0 0-72 0</inkml:trace>
  <inkml:trace contextRef="#ctx0" brushRef="#br0" timeOffset="154256.9227">11097 8348 12 0,'-9'-26'0'0,"-3"-3"-12"15</inkml:trace>
  <inkml:trace contextRef="#ctx0" brushRef="#br0" timeOffset="155889.3952">13399 5184 86 0,'14'-18'39'0,"-5"-3"-25"15,-7 8-1-15,-1 6 13 16,3 7-3-16,-4 0-10 0,0 0-6 16,0 0 0-16,0 0 0 15,0 0 0-15,0 16-4 16,0 11 8-16,0 18 13 16,0 15-1-16,0 12-2 15,0 8 4-15,-13 9-9 16,2 4-3-16,-1 6-2 15,3 9 0-15,-2 6 0 16,7 3-9-16,1 4 7 16,3 1-2-16,0-7-5 15,0 1-2-15,0-8 0 16,3-11 0-16,3-8 6 16,3-9-4-16,0-8 0 0,0-9-2 15,-3-3 0-15,1-8 0 16,-3-8 0-16,-1-9 0 15,-3-11-1-15,0-6 1 16,0-7 0-16,0-5-1 16,0 0 1-16,0-5 1 15,0-1-1-15,0 3-2 16,0 0-5-16,-1-3-2 16,-2 0-8-16,0 0-20 15,1-24-70-15,2-31-149 16</inkml:trace>
  <inkml:trace contextRef="#ctx0" brushRef="#br0" timeOffset="158628.1274">13733 5197 123 0,'9'0'2'0,"6"3"1"15,0 7 8-15,4 0-1 16,8 1 3-16,3-3 0 16,4-4 10-16,5 1 0 15,4-5 0-15,8 0 2 16,9 0-5-16,4 0 1 16,8 0-6-16,5 2-2 15,-2 8-6-15,4 0-3 16,1 3 2-16,4-3-1 15,1 0 0-15,-6-2 3 16,-5-1-6-16,-3 2 2 0,-6-2 1 16,7 0-1-16,-7 1 0 15,6-2 0-15,3 1-1 16,4-1-1-16,7 1 1 16,6-3 0-16,-3 0-1 15,3-1-1-15,-4-3 0 16,0 0 0-16,4 0-1 15,0 3 0-15,-3-3 0 16,0 0 1-16,-1 0 2 16,-3 0 0-16,1 0-1 15,0 0-1-15,2 1 3 16,11-1-1-16,-4 0-2 16,3 0 1-16,-6 0-2 0,3 0 0 15,-3 0 0-15,-3-4 2 16,-8 1-1-16,-5-1-1 15,-10 3 1-15,0-1 0 16,-3 1 2-16,3-2-2 16,-4 0 4-16,7-1-3 15,1-2 2-15,2-1 1 16,5 1-2-16,-5-2 2 16,-4 1-3-16,-2-3-1 15,3 0 0-15,0 0 4 16,2-1-3-16,-1 4 0 15,-3 3-1-15,-7-1 4 0,-1 5-4 16,-2-1 0-16,-4 1 3 16,2 0-4-16,1 0 1 15,3 0 1-15,2 0 0 16,-2 0-1-16,3 0 0 16,2 0 1-16,1 0 0 15,1 0-1-15,3 1 0 16,6-1 1-16,5 0 3 15,9 0-3-15,6 0-1 16,0-7 2-16,-1-1-3 16,-8-1 1-16,-3 0 0 15,-6 3 1-15,0-2-2 16,-1-1 1-16,-2-1 1 16,4 2 0-16,0-1-1 15,-5 1 1-15,-4-1 0 0,-6 3 1 16,1 2-3-16,0 1 1 15,-4 2-1-15,1 0 1 16,-3-1-1-16,-6 2 1 16,-2 0 0-16,-7 0-1 15,-4 0 0-15,-4 0-1 16,-2 2 1-16,-4 2 0 16,-1 1-1-16,2 2 1 15,2 1 0-15,3-1 1 16,-1-2 0-16,0 3-1 15,-5-3 1-15,-2 0-2 16,-3-1 2-16,0 2-1 0,-1-2 0 16,-2-2 0-16,-4 1 1 15,-7 0-1-15,-2-2-1 16,-4-1 0-16,-3 2 0 16,3-2 1-16,-3 0 0 15,0 0 1-15,0 0 0 16,0 1-1-16,0 1-3 15,1 0 3-15,3 3-5 16,2 3 4-16,1 5-2 16,-1 2 2-16,4 4 1 15,-2 3 0-15,0 3 5 16,1 3-1-16,-2-2-4 16,0 1 2-16,-2 3-2 0,5 9 3 15,4 1-3-15,-7 1-11 16,4 1 11-16,-6-9 0 15,-2-3 5-15,2 4-3 16,-2-2 2-16,1-2-2 16,3 2 3-16,-3 1-3 15,2 4 0-15,-2 6 0 16,2 10-1-16,0 9-2 16,-3 0 1-16,-3 0-8 15,0-10 8-15,0-5 1 16,-1-5 0-16,-4 1 2 15,2-4 1-15,-1 1-1 0,-1 1-3 16,2 0 2 0,-2 4-1-16,2 0 1 0,-5 0-1 15,3 3-1-15,4 10 0 16,-2 0-1-16,1-2-6 16,-1-4 7-16,-4-6 1 15,3-7 0-15,1 2 0 16,-2-3 1-16,4-1-2 15,-2-2 2-15,0-3-2 16,-6 1 0-16,1-5 0 16,2 0 0-16,-1-4-2 15,1-4 2-15,2-6-1 16,-2-2 0-16,6-7 1 16,-3-1-1-16,3-1 1 15,0-2 2-15,0-1-2 0,0 0 1 16,0 0-1-16,0 0 2 15,0 0-1-15,0 0 1 16,0 0-1-16,-8 0 0 16,-5 0 0-16,-5 0-1 15,-14 0-1-15,-1 0-4 16,-3 0 5-16,0 0 0 16,0 0 0-16,-2 0 0 15,-2 0 1-15,-8 0 1 16,-1 0-2-16,-5 0-2 15,-1 0 2-15,-1 0 2 16,-1 0-1-16,-3 3 0 0,-2 0-1 16,-6 3-1-16,0-2 1 15,-4 2 0-15,1-2 2 16,-3 0-2-16,1-2 1 16,-1-2 0-16,-1 0 0 15,4 0-1-15,3 0 0 16,0 0-2-16,-3 0 2 15,-4-6-2-15,-6 6 2 16,-3-3-1-16,-2 0 1 16,-4 3 1-16,-1-1 1 15,2 1-2-15,-1-3 3 16,3 3-2-16,0 0 1 16,-1-3-1-16,3-1 2 0,4 1-3 15,0-1-1-15,0 1-1 16,-3 0 2-16,-4 1 0 15,-3 0 0-15,-3-1-1 16,-3 1 0-16,-1 2 1 16,-4 0 1-16,0 0 2 15,0 0-1-15,2 0-2 16,0 0-1-16,6 0 0 16,3 0 1-16,0 0 0 15,3 0 0-15,0 0 0 16,0-5 0-16,2 0 0 15,1-1-1-15,0 1 1 0,1-1 2 16,0 0 0-16,-4-1-2 16,0 0 0-16,0 1-2 15,1-2 0-15,6-1 2 16,3-2-1-16,0 0 1 16,2-3 0-16,9 4 0 15,-2-4 1-15,5-2-1 16,-6 5 1-16,3-3-1 15,-4-1 0-15,3 0-2 16,-7-6 1-16,-2 1 1 16,-5 5 1-16,-3-3 0 15,4 2 0-15,4 6-2 16,-1 3 1-16,-4 3-2 16,-3 1 1-16,-3 0 2 15,-1 0-2-15,-2 3 0 0,-5-3 0 16,2 0 1-16,0-1 0 15,4 1 2-15,7-1 0 16,10 0-1-16,6 0 0 16,8 0-1-16,11 2 0 15,4 2-1-15,2 0 1 16,-3 0-1-16,-4 0 0 16,-5 4-3-16,1 8 3 15,2 2-2-15,2-3 2 16,4 2 1-16,2-2-4 0,4-1-1 15,3-1 4 1,2-2-5-16,-3-1-2 0,7 1-3 16,-3-1-3-16,5 0-1 15,3-2-9-15,5 2 0 16,-3 1-8-16,10 0-18 16,0 6-56-16,-3-5-155 15</inkml:trace>
  <inkml:trace contextRef="#ctx0" brushRef="#br0" timeOffset="160552.3576">20269 9135 108 0,'0'-28'123'0,"0"-7"-74"16,0 5-4-16,0 10-3 15,0 11-10-15,0 3-2 16,0 0-11-16,0 4-3 16,0 2 0-16,0 0 0 0,0 0-10 15,2 0-6-15,5 9-3 16,5 25 3-16,2 16 3 15,3 16 4-15,-2 10-1 16,2 10-4-16,-2 0 2 16,1 0-3-16,1-4-1 15,-6 0 0-15,1-9 0 16,1-1 0-16,0-9-4 16,-3-16 3-16,2-10-6 15,2-11-2-15,-4-10-9 16,0-7-13-16,1-9-12 15,3 0-7-15,0-16-58 16,-1-23-143-16</inkml:trace>
  <inkml:trace contextRef="#ctx0" brushRef="#br0" timeOffset="161414.2469">20288 8851 119 0,'-6'0'51'0,"2"0"-14"0,4 0 0 16,0 0-7-16,0 0-12 16,0 0-1-16,7 0-4 15,15-11 3-15,4-3 0 16,10-1 3-16,6-1-6 16,1 2-5-16,6 4-6 15,-2 6 2-15,3 1-4 16,-2 3 0-16,-2 0-1 15,-4 0 1-15,0 11 0 16,-6 5-2-16,-7 0 2 16,-3-2 0-16,-10 3-1 15,-8 5 1-15,-8 5 3 0,0 3 7 16,-8 9 3-16,-15 1 0 16,-10-1-7-16,-2-2 2 15,-5-2-2-15,-2-4 1 16,-4-4-2-16,-3-4 1 15,2-4 2-15,1-6-2 16,4-6 0-16,7 0 2 16,5-4-2-16,8 0-4 15,3-2 2-15,5-1-1 16,2 0-2-16,4 0-1 16,2 0 1-16,5 0-1 15,-1 0 0-15,2 0 0 16,-1 0 0-16,1 0 0 15,0 0 0-15,0 0 0 16,0 0-1-16,-2 0 0 0,2 0 1 16,0 0 0-16,0 0-1 15,0 0 0-15,0 0 0 16,0 0 0-16,0 0 1 16,0 0-1-16,0 0-3 15,0 0-7-15,0 0-20 16,0-4-16-16,2-6-44 15,5-6-102-15</inkml:trace>
  <inkml:trace contextRef="#ctx0" brushRef="#br0" timeOffset="165041.5915">24482 1658 16 0,'0'0'19'0,"0"0"-12"15,-1 0-7-15,-1 0-1 16,1 0-5-16,-2 0-9 15,-2 0-5-15</inkml:trace>
  <inkml:trace contextRef="#ctx0" brushRef="#br0" timeOffset="167928.8836">20342 8596 26 0,'111'64'10'15,"-6"-13"-5"-15,-5-4 16 16,-1-4-4-16,-11-6-14 16,-13-15 0-16,-22-15 5 15,-20-4 7-15,-15-3 9 16,-9 0-22-16,-1 3-2 15,-2-2 0-15,2 5-2 16,-8-6-31-16</inkml:trace>
  <inkml:trace contextRef="#ctx0" brushRef="#br0" timeOffset="169277.3805">21404 8716 269 0,'-16'3'23'16,"-10"-1"-7"-16,1 3 16 15,-2 1-5-15,11 0-5 16,3 1 6-16,-1-3-16 15,1 4-1-15,2 0 7 16,4 1-8-16,-7 2-2 16,5 5-4-16,-4 1 1 0,0 7 0 15,-2 1-3-15,0 5 4 16,-1 6-3-16,0 10 0 16,0 4 2-16,3 10-3 15,-4 6 1-15,5 3-2 16,3 7 0-16,3-4 0 15,6 0 0-15,0-8-1 16,2-8 2-16,13-9-2 16,6-2 1-16,-2-5-1 15,7-7 0-15,-3-3 0 16,3-7-1-16,-7-6-5 16,4-5-1-16,-7-5-12 15,-1-1-24-15,0-5-23 16,-6-1-35-16,3 0-177 15</inkml:trace>
  <inkml:trace contextRef="#ctx0" brushRef="#br0" timeOffset="169924.0551">21382 9194 198 0,'0'0'42'15,"0"0"-12"-15,0-1 2 16,0-4-9-16,6-5-7 0,9-3-8 15,0 2 6-15,4 1-1 16,1 0 0-16,1 1 5 16,3 2-4-16,-2 3 0 15,2 4-6-15,-3 0-1 16,1 0-4-16,0 10-2 16,-2 4 2-16,2 6 2 15,-1 3-2-15,1 0 0 16,1 6 2-16,1 1 0 15,1 0 0-15,0 7-2 16,-2 2-3-16,1 1 1 16,-2 0 1-16,-1-1-1 0,-2-2-1 15,2-2 0-15,0-2-1 16,-1-5 1-16,-4-6 0 16,-1 1 0-16,0-9-2 15,-8-1-1-15,1-6-4 16,-2-4-2-16,-1-3-22 15,0 0-28-15,-2 0-55 16</inkml:trace>
  <inkml:trace contextRef="#ctx0" brushRef="#br0" timeOffset="170231.1551">22116 8933 235 0,'-30'0'23'0,"1"7"0"15,-6 13 18-15,1 6-13 16,-2 7-1-16,2 10-4 16,-5 2-3-16,3 6-2 15,2 2-8-15,-1 0-2 16,4 3-4-16,6-7 0 15,5-6-2-15,5-6-2 16,5-8 0-16,5-2-1 0,1-7-2 16,4-1-4-1,0-3-19-15,4-5-34 0,8-2-51 16,9-9-141-16</inkml:trace>
  <inkml:trace contextRef="#ctx0" brushRef="#br0" timeOffset="170583.7227">22229 9475 1 0,'0'-1'271'0,"0"1"-259"0,0 0 1 16,2 0-2-16,2 0-7 15,6 0 2-15,3 0 1 16,5 0 3-16,6 0-1 16,2 0 0-16,4-2-3 15,0-2 0-15,1 0 0 16,1-4-4-16,-4 1 1 15,-1-3-2-15,-6 0-1 16,-2 3 0-16,-8 0-6 16,-2 0-11-16,-9 1-31 0,0 2-128 15</inkml:trace>
  <inkml:trace contextRef="#ctx0" brushRef="#br0" timeOffset="170867.5177">22441 9231 181 0,'-4'0'21'16,"-2"0"-13"-16,-1 12 15 15,-1 8 6-15,-1 3 0 16,-1 8 4-16,2 5-7 16,1 3-3-16,4 1-4 15,-3 3 2-15,6 0-3 16,0-1-6-16,0-2-3 15,9-7-4-15,4-3-2 0,6-3 0 16,4-7-1-16,-1-4 0 16,4-3-1-16,3-6-1 15,3-7-2-15,5 0-9 16,3-7-13-16,-1-13-22 16,2 1-98-16</inkml:trace>
  <inkml:trace contextRef="#ctx0" brushRef="#br0" timeOffset="171887.7949">23102 8600 260 0,'0'0'21'15,"0"0"-18"-15,0 16 5 16,0 21 20-16,0 1-2 0,0 3-1 16,0 5-8-1,3 4 5-15,2 2-2 0,-1 4-2 16,1 11-3-16,-2 6 1 16,-2 9-3-16,-1 7-3 15,0 10 1-15,2-3-3 16,-1-3-6-16,5-9 0 15,3-13-2-15,1-6 0 16,-1-12 0-16,-1-9 0 16,-3-9 0-16,0-5 0 15,-3-9 0-15,-2-8 0 16,1-4-2-16,-1-5-6 16,0-4-9-16,2 0-15 15,-1-7-26-15,8-19-123 16</inkml:trace>
  <inkml:trace contextRef="#ctx0" brushRef="#br0" timeOffset="172271.9222">23587 8972 275 0,'0'-6'101'16,"0"6"-94"-16,0 0-2 0,0 0-2 16,11 17-1-16,5 8 8 15,4 9 8-15,6 9-2 16,4 0 5-16,3 7-4 15,9 3-4-15,-5 5-4 16,6 2-4-16,3-1-3 16,-1-3 2-16,3-6-3 15,-8-7 1-15,-1-6-2 16,-6-5 0-16,-6-5-1 16,-6-7-8-16,-8-6 6 15,-6-4-30-15,-4-7-69 0,-3-3-239 16</inkml:trace>
  <inkml:trace contextRef="#ctx0" brushRef="#br0" timeOffset="172511.8631">24089 9042 292 0,'-13'-4'41'0,"0"4"-30"15,-3 0 15-15,-8 21-10 16,-9 12 0-16,-6 10 5 0,-1 7-4 16,1 8 1-1,2 2-6-15,4 6-2 0,2 3-10 16,2-2 0-16,6-8-3 16,0-5-17-16,11-9-26 15,8-9-76-15</inkml:trace>
  <inkml:trace contextRef="#ctx0" brushRef="#br0" timeOffset="172818.0318">24245 9514 350 0,'6'0'4'0,"6"1"5"16,5 6 4-16,5-4-2 15,6 3 9-15,4-5-1 16,2-1-2-16,2 0-1 16,4 0-5-16,-1-1-1 15,0-5-4-15,-2-1-6 16,-3 0 0-16,-4 1 0 15,-8-1-6-15,-8 3-11 16,-10-2-17-16,-4-1-46 16,0-2-230-16</inkml:trace>
  <inkml:trace contextRef="#ctx0" brushRef="#br0" timeOffset="173117.2357">24550 9286 288 0,'-2'0'29'0,"1"6"-24"16,-3 12 3-16,1 8 19 15,-1 5 1-15,1 4-1 16,-3 5 0-16,3 3-7 16,0 3 2-16,0-3-8 15,2 0-5-15,1-7-4 0,0 4 1 16,0-1-4-1,1-6-2-15,10-5 0 0,7-6-1 16,-2-6 0-16,3-3 1 16,7-6-1-16,0-3-3 15,3-4-6-15,1 0-11 16,-2 0-32-16,-1-11-40 16,-5-2-81-16</inkml:trace>
  <inkml:trace contextRef="#ctx0" brushRef="#br0" timeOffset="173383.0865">24849 9676 262 0,'0'0'65'0,"0"0"-65"15,0 0 6-15,0 0-1 16,3 0 20-16,9 0 1 15,5 0 4-15,-1 0-3 16,4 0-4-16,2 0-8 16,2 0-9-16,-2 0 1 15,4 0-2-15,-3 0-5 16,-2 1 0-16,-6 5-4 16,-3-3-18-16,0 1-54 15,-1-4-245-15</inkml:trace>
  <inkml:trace contextRef="#ctx0" brushRef="#br0" timeOffset="173695.2461">25322 9571 196 0,'0'0'127'0,"0"0"-109"15,0 0 19-15,0 0-7 16,0 0-2-16,0 2-14 16,0 12 2-16,0 3 6 0,0 7-5 15,0-2-9-15,0 7 3 16,0 2-7-16,0-2 2 16,0 4-5-16,0-6-1 15,0-4 0-15,0-4-1 16,0-5 0-16,0-4-4 15,0-4-5-15,0-5-10 16,0-1-30-16,0 0-43 16,0-7-217-16</inkml:trace>
  <inkml:trace contextRef="#ctx0" brushRef="#br0" timeOffset="174063.9578">25615 9055 316 0,'9'0'52'0,"3"3"-49"16,2 15 25-16,0 7-8 15,1 5 6-15,1 7-7 16,4 2-2-16,2 7-5 15,-1 1-1-15,0 6 0 16,-2 3 5-16,-2 0-3 0,-3 3-2 16,-1-6-5-1,-3-4 1-15,0-2-2 0,-4-1 0 16,-4 1 0-16,-2-1-1 16,0-3 0-16,-6-1-3 15,-12 1 1-15,-2-9-2 16,-3-5-3-16,-6-2-15 15,-2-1 4-15,-5-6-37 16,-4-3-41-16,-8-4-197 16</inkml:trace>
  <inkml:trace contextRef="#ctx0" brushRef="#br0" timeOffset="175001.7549">19755 10433 303 0,'28'-16'21'0,"-1"2"-15"15,13 4 16-15,15 1-5 0,-1 2-5 16,15 3 3-16,8-6 5 16,12 3-2-16,13-6-2 15,16 3 1-15,15 1 0 16,16-4-1-16,11 3-6 16,2 3-4-16,7 0 0 15,-5 1-6-15,6 2 2 16,5-2 0-16,7-1 1 15,4-3 1-15,2 0-3 16,-6 1-1-16,-1 3 3 16,-9-1-2-16,3 6 5 15,-5 1-1-15,5-2-3 0,-13 2 0 16,-3-1-2 0,-13 1 0-16,-12 0 3 0,-10 0-2 15,-6 0 3-15,-5 0-3 16,-5-3 2-16,-7 3-2 15,-9-3-1-15,-5 2 0 16,-2-2 0-16,-3 3 0 16,-7 0 0-16,-10 0 0 15,-5 0 0-15,-5 0 0 16,-3 0 1-16,-1-3 0 16,1 0-1-16,-3-1 0 15,-1 1 0-15,-2 0 0 16,-2 3 2-16,0 0-2 0,-2 0-1 15,2 0 1-15,0 0 0 16,-2 0 0-16,-2 0-1 16,-5 0 0-16,-11 3-1 15,-2-3-1-15,-6 3-4 16,-7 0-6-16,-4-2-15 16,-1-1-54-16,-4 0-136 15</inkml:trace>
  <inkml:trace contextRef="#ctx0" brushRef="#br0" timeOffset="176193.9444">28203 9185 260 0,'0'-13'51'15,"0"3"-18"-15,0 9-14 0,0 1-6 16,0 0-5-1,0 1-5-15,0 20 1 0,6 13 10 16,0 13 11-16,2 9-11 16,-1 6 5-16,1 5-4 15,-2-2-3-15,-2-6-5 16,-1-1 0-16,-3-2-1 16,0-4-3-16,2 2 0 15,-2-9-3-15,0-1 1 16,0-9-2-16,0-8-1 15,0-10-2-15,0-7-11 16,0-10-21-16,-5 0-36 16,-1-23-166-16</inkml:trace>
  <inkml:trace contextRef="#ctx0" brushRef="#br0" timeOffset="176507.2293">28269 9076 297 0,'7'-17'27'0,"8"4"-24"16,0 2 8-16,3 5-5 15,0 6-3-15,4 0 7 16,2 0-3-16,1 13 6 16,5 10-2-16,2 4 0 15,-1 5-2-15,-5 2 5 16,-6 0-5-16,-3-2 1 0,-11 1-4 15,-5 0-1-15,-1 0 1 16,-7 4 1-16,-19-2-4 16,-5-1-1-16,-5-2 3 15,-2-5-4-15,2-3-2 16,4-8-4-16,6-4-9 16,7-5-24-16,6-7-52 15,12 0-148-15</inkml:trace>
  <inkml:trace contextRef="#ctx0" brushRef="#br0" timeOffset="176802.6435">28877 9223 267 0,'0'0'23'16,"0"4"-10"-16,-13 19 15 15,-12 10-5-15,-6 13-4 16,-1 3 0-16,7 2 5 16,1 1-1-16,6-1-4 15,6 0-4-15,6-1-8 16,4 3-2-16,2-3-3 16,2 3-1-16,15-7-1 15,2-3 0-15,5-7 0 16,0-6-3-16,1-7-5 15,3-12-16-15,-1-10-35 0,3-1-152 16</inkml:trace>
  <inkml:trace contextRef="#ctx0" brushRef="#br0" timeOffset="177102.5862">29101 9372 352 0,'0'0'12'16,"0"0"-11"-1,0 13 1-15,5 11 12 0,6 6 10 16,3 5 6-16,5 2-8 16,1-1-6-16,1 1-2 15,0 0 1-15,-2-1-6 16,4 0 1-16,-1 0-2 15,-1-6-4-15,0-3-4 16,-2-9-2-16,-4-4-3 16,-4-7 0-16,-4-4-11 15,-4-3-22-15,-3 0-60 16,3-10-120-16</inkml:trace>
  <inkml:trace contextRef="#ctx0" brushRef="#br0" timeOffset="177326.292">29482 9330 326 0,'-9'0'73'0,"-3"6"-65"16,-7 16 5-16,-10 12-2 16,-5 6 3-16,-2 3-2 15,0 0-3-15,3 0-2 16,6-3-2-16,2-1-3 15,4-6-2-15,9 0-2 16,5-7-9-16,1-2-12 16,6-5-33-16,0-9-134 0</inkml:trace>
  <inkml:trace contextRef="#ctx0" brushRef="#br0" timeOffset="177566.6862">29528 9683 261 0,'9'0'45'0,"6"0"-34"16,3-3 25-16,4 3-10 16,3-3-5-16,2-1-4 15,5 1-3-15,2 0-5 0,-1-1-3 16,0 0-5-1,-5-2-1-15,-4 2-1 0,-5-5-13 16,-4 5-22-16,-7-3-96 16</inkml:trace>
  <inkml:trace contextRef="#ctx0" brushRef="#br0" timeOffset="177843.8656">29792 9485 183 0,'-1'16'27'0,"-4"8"-4"15,-1 5 14-15,-1 8-8 0,1 0-2 16,-1 1-3-16,2-1 4 16,2 2-6-16,1-2-2 15,2-2-8-15,0-5-4 16,0-6-1-16,13-5-5 15,3-2-2-15,3-1 0 16,1-6-3-16,3-6-9 16,1-4-20-16,-1 0-106 15,-4 0 98-15,-1-14-184 16</inkml:trace>
  <inkml:trace contextRef="#ctx0" brushRef="#br0" timeOffset="178046.1645">30004 9746 341 0,'9'0'7'16,"1"0"-7"-16,4 0 4 16,1 0-3-16,-2 0 0 15,0 6-1-15,0-2 0 16,-1-1 0-16,-1-3-2 15,0 0-11-15,1 0-89 16</inkml:trace>
  <inkml:trace contextRef="#ctx0" brushRef="#br0" timeOffset="178285.7567">30293 9591 337 0,'0'0'46'16,"0"0"-46"-16,0 3 2 16,0 14 10-16,0 9 4 15,0 7 5-15,-1 7-1 16,-8-1-5-16,5 1 0 16,2-1-11-16,2-2-3 15,0-2-1-15,0-5-6 0,0-6-12 16,9-4-36-1,3-11-122-15</inkml:trace>
  <inkml:trace contextRef="#ctx0" brushRef="#br0" timeOffset="178915.3767">30714 9072 118 0,'-7'-3'221'0,"4"3"-208"16,3 3-6-16,-2 19 4 16,1 12 15-16,1 13 5 15,0 2-9-15,0 8-5 16,0 1-2-16,7-5-4 15,6 6 6-15,1-2-6 16,-2-2 2-16,1 3-1 16,-1 0-3-16,0 1-4 0,-3 2 1 15,0-5-3-15,-1 0-2 16,-1-6-1-16,-2-4-2 16,-1-10-3-16,-1-7 4 15,-3-8-4-15,0-5-3 16,0-6-15-16,0-4-29 15,0-6-77-15</inkml:trace>
  <inkml:trace contextRef="#ctx0" brushRef="#br0" timeOffset="179352.635">31177 9343 19 0,'-9'-7'316'16,"4"7"-316"-16,4 0-1 15,-2 17 1-15,0 15 7 0,-4 12 6 16,2 5 4-16,3 5 6 16,2-2 0-16,0 1 4 15,4 0-9-15,6-1-5 16,0-1-4-16,1-9-6 15,-1-2-2-15,-2-11-1 16,-2-12-1-16,-3-4-2 16,-2-7-8-16,-1-6-5 15,0 0-9-15,0-12-77 16,-1-15-171-16</inkml:trace>
  <inkml:trace contextRef="#ctx0" brushRef="#br0" timeOffset="179644.0367">31168 9211 327 0,'10'-11'40'15,"10"1"-36"-15,5 1 8 16,5 0-10-16,1 5 1 16,0 4 2-16,2 0 2 15,-1 7 5-15,-4 12 5 16,-1 7-5-16,-9 5-1 15,-7 4 0-15,-9 6 2 16,-2 1-2-16,-6 5-2 16,-13-5-6-16,-4-5 2 0,1-4 0 15,-1-4-1-15,1-3-3 16,0-8-1-16,4-1-1 16,0-4-4-16,3-4-15 15,0 1-50-15,5-1-115 16</inkml:trace>
  <inkml:trace contextRef="#ctx0" brushRef="#br0" timeOffset="179899.1345">31289 9818 218 0,'12'3'31'15,"5"1"40"-15,4-1-23 0,0 3-24 16,5-5-6-16,-3 2 3 16,1 1-8-16,-4-1-1 15,1 0-5-15,-4 0-4 16,-3-2 4-16,0 2-7 16,-3-3-6-16,-5 0-2 15,-3 0-17-15,-3 0-33 16,0 0-122-16</inkml:trace>
  <inkml:trace contextRef="#ctx0" brushRef="#br0" timeOffset="181105.6819">31017 9117 215 0,'0'0'36'0,"0"0"-22"15,0 0 12-15,3 0 1 16,12 0 10-16,6-9-1 0,1-2-14 16,4 2-1-1,-3-1-7-15,3 1-5 0,-1 6-1 16,2 3-5-16,0 0 3 15,-3 19-5-15,-2 14 3 16,-5 11-3-16,-1 7 8 16,-4 7-5-16,-4 1 1 15,0 7 4-15,0-4-2 16,-2 2 1-16,3-9-2 16,-1 1-1-16,3 0-3 15,0-6 0-15,3 3-1 16,2-7 0-16,0-3 0 15,-1-10-1-15,1-3 0 16,-5-6 0-16,-2-9-1 16,-2-8-3-16,-4-1-2 0,-2-6-8 15,-1 0-6 1,0-13-27-16,0-13-197 0</inkml:trace>
  <inkml:trace contextRef="#ctx0" brushRef="#br0" timeOffset="181384.0527">31627 8959 350 0,'0'-3'36'16,"0"3"-30"-16,-1 0 5 0,-18 30-2 15,-13 16 6 1,-11 16 4-16,-6 6 0 0,4 4 5 15,2 4-3-15,4 3-5 16,3-3-2-16,3 2-6 16,0-7-6-16,3-5-1 15,4-1-1-15,3-9-5 16,10-6-2-16,7-14-3 16,6-5-12-16,0-11-35 15,6-8-102-15</inkml:trace>
  <inkml:trace contextRef="#ctx0" brushRef="#br0" timeOffset="181637.1053">31524 9835 198 0,'17'0'22'15,"4"0"32"-15,2 0-12 16,0 0-25-16,1 0-6 16,0 0 2-16,-2 3 1 15,-1-3 1-15,0 0-5 16,-4 0-6-16,-1 0-3 0,-7 0-1 16,-1 0-8-1,-5 0-24-15,-3 0-78 0</inkml:trace>
  <inkml:trace contextRef="#ctx0" brushRef="#br0" timeOffset="181899.3573">31699 9683 324 0,'-1'0'53'15,"-4"6"-52"-15,-1 20 0 16,-2 11 6-16,-5 5 0 15,3 5 3-15,-1-3 4 16,1-5 7-16,5-2-3 16,4-5-8-16,1-2-2 0,0-3-7 15,6-3-1-15,12-9-5 16,0-1 2-16,4-8 0 16,2-6-5-16,1 0-11 15,3 0-21-15,1-4-75 16,-4-6-78-16</inkml:trace>
  <inkml:trace contextRef="#ctx0" brushRef="#br0" timeOffset="182118.3882">31883 9960 301 0,'-5'0'51'16,"3"0"-25"-16,2 0-15 0,-1 0-8 15,1 0-3-15,0 0 0 16,0 0 1-16,12 0 5 16,3 0-1-16,5 0 2 15,2 0-7-15,1 0-1 16,3-3-25-16,-7-6-80 16,-1 1-131-16</inkml:trace>
  <inkml:trace contextRef="#ctx0" brushRef="#br0" timeOffset="182499.279">32057 9894 287 0,'0'0'80'0,"0"0"-76"16,0 0-3-16,0 0 7 16,9 0 5-16,4 0-2 15,2 0-5-15,1 3-4 16,0 1 2-16,-2-1 2 15,-3 4-2-15,-2-1 2 16,-4 1 1-16,-4 7-1 16,-1 2 2-16,0 8-1 15,0 1 1-15,-12 1-2 16,-3-2 4-16,0-2-2 0,6-5 1 16,3-4 0-1,2-5-4-15,2-5-3 0,2 3 1 16,0-2-2-16,0-1-2 15,0 3 1-15,2-2-2 16,14-1 0-16,3-2 2 16,4-1-2-16,1 0-5 15,0 0-1-15,-2 0-6 16,-4-7-2-16,-3 0-13 16,-5 1-26-16,-5-2-115 15</inkml:trace>
  <inkml:trace contextRef="#ctx0" brushRef="#br0" timeOffset="183025.6133">32204 9097 143 0,'10'2'41'16,"0"10"13"-16,2 5 0 16,0 6-19-16,1 4-3 15,-2 2-6-15,1 5 0 16,-1 4-2-16,2 3-5 16,-1 8-7-16,-1 4 5 15,2 0-4-15,-2 7-6 16,-2-4 2-16,-1-1-4 15,-1-1 1-15,2 1-4 16,-6-4 4-16,-1-2-4 16,-2-7-1-16,0-1 0 15,-7-5 1-15,-4-7-2 0,0-3 0 16,1-8-2-16,0-5 1 16,-4 1-4-16,1-6-6 15,-4-1-11-15,2-1-45 16,0-6-170-16</inkml:trace>
  <inkml:trace contextRef="#ctx0" brushRef="#br0" timeOffset="185170.2151">14902 7274 128 0,'-17'10'25'0,"-1"-9"-23"16,-3-1 2-16,6 0-4 15,5 0 1-15,10 0 4 16,0 0-5-16,13-1-19 0,10-8-3 15,5-5-14-15</inkml:trace>
  <inkml:trace contextRef="#ctx0" brushRef="#br0" timeOffset="185641.5015">14947 7229 66 0,'-15'7'34'16,"8"-4"-14"-16,4 0 3 15,3-3 0-15,0 0-23 16,9 0 0-16,15-13-1 16,3-7-11-16,7 0-8 15,-4 1 5-15,-9 3 4 16,-8 8 6-16,-12 6 2 16,-1 2-13-16,-20 16-9 0,-19 13 25 15,-13 10 0-15,-3-4 16 16,4-4-3-16,11-10 13 15,10-7-5-15,15-8-15 16,9-3 3-16,6-3 14 16,0-5-14-16,15-13-8 15,9-5-1-15,4-4-1 16,2 1 1-16,-2 2 1 16,-1 4-1-16,-12 7 1 15,-4 6-1-15,-7 6 0 16,-4 1-4-16,0 0 4 15,-20 12 6-15,0 4-2 0,-2 0 1 16,5-5 0-16,5-1-1 16,5-6-3-16,7-2-1 15,0-2-9-15,7 0 3 16,11-7 3-16,9-8-4 16,1 0-9-16,-1 0-13 15,-7 7 8-15,-1 5-57 16</inkml:trace>
  <inkml:trace contextRef="#ctx0" brushRef="#br0" timeOffset="186834.3601">25552 1220 4 0,'-24'-8'95'16,"3"-5"-71"-16,3 1 6 0,-1 3-11 16,-2 3-1-16,3 5-1 15,-4 1-6-15,-5 0-1 16,-7 7-9-16,-2 7 11 15,-3 7-4-15,-1 7-1 16,1 7-2-16,2 11-4 16,-2 10-1-16,-4 11 0 15,5 8 2-15,5 1-1 16,16-6-2-16,15-5-1 16,4-10-7-16,32-11 9 15,17-10 1-15,13-9 5 16,13-12-2-16,6-12-1 0,5-1-1 15,4-18 0-15,1-12 1 16,-1-6-2-16,-7-10 4 16,-10-4 0-16,-14-4 0 15,-12-2 4-15,-16 1 3 16,-15-1-5-16,-18 0 0 16,-6-1-7-16,-27 4 0 15,-10 5-5-15,-15 9 0 16,-13 11-5-16,-11 12 10 15,-3 9-3-15,3 7-5 16,8 0-12-16,8 16 0 16,5 11-9-16,10 10-31 15,8 4-11-15</inkml:trace>
  <inkml:trace contextRef="#ctx0" brushRef="#br0" timeOffset="187786.2707">29454 1259 26 0,'-33'-32'40'0,"-9"4"11"16,-6 1-23-16,16 3 4 16,-3 3-7-16,2 3 10 15,0 3-8-15,5 3-4 16,-2 6-4-16,0 5-13 16,-1 1-2-16,-3 4-2 15,-2 13-2-15,1 3 0 16,7 5-2-16,4 2-3 15,8 4 0-15,6 9 0 16,5 6 2-16,5 6 3 16,0 3 0-16,11 1 0 15,15-6 0-15,13-3 3 0,9-5-3 16,7-5 4 0,6-6-4-16,6-9 3 0,9-6-3 15,7-13 1-15,8-3 0 16,0-20 0-16,0-11 4 15,-6-8 1-15,-11-4-5 16,-13-5 3-16,-15-3 3 16,-20-2-4-16,-17-5 2 15,-9 3 0-15,-8 4-5 16,-29 12 0-16,-17 8-6 16,-11 8-5-16,-11 7 3 15,-6 12-10-15,4 4-4 0,-1 6-12 16,10 15-18-1,11 5-36-15</inkml:trace>
  <inkml:trace contextRef="#ctx0" brushRef="#br0" timeOffset="193868.6945">12386 13487 41 0,'-18'20'0'16,"18"-20"-10"-16,15 0 4 16,31-9-6-16</inkml:trace>
  <inkml:trace contextRef="#ctx0" brushRef="#br0" timeOffset="195665.1715">6643 13630 184 0,'-31'7'56'0,"7"-7"1"16,21 0-16-16,3 0-14 15,0 0-12-15,0 0-11 16,0 0-2-16,0 0-1 15,0 0-1-15,0 0-1 16,0 0-1-16,14 0 1 16,5-3 1-16,9-4 0 15,2 0 0-15,6-3 0 16,6 4 1-16,4-4-1 16,9 0 0-16,14-1 0 15,7-4 0-15,6-2 0 16,3 0-1-16,-4 1 1 0,-4 5 0 15,-5 1 0-15,2 0-2 16,-5 5 2-16,6-2 0 16,8 1 2-16,5 2-2 15,6-3 2-15,3-6-2 16,0-3 0-16,-1-5 0 16,1-5 0-16,4-4 0 15,-4-3 0-15,-6 1 0 16,-10 2 0-16,-4 1 0 15,-5 2 1-15,-8 0-1 16,-1 4 0-16,-8 1 0 16,0 1 0-16,-6 4 2 15,-7 1-2-15,-9 4 1 0,-11 5-1 16,-16 4 0 0,-3 3 0-16,-3-2 0 0,0 2 3 15,0 0-2-15,0 0-1 16,-9 0-10-16,-13 0-61 15,-11 0-136-15</inkml:trace>
  <inkml:trace contextRef="#ctx0" brushRef="#br0" timeOffset="196115.2965">8286 12943 153 0,'-3'0'30'0,"3"0"-3"16,0 0-16-16,0 0-11 15,0 0 0-15,3 7 0 16,13 9 1-16,1 14 5 16,5 7 4-16,2 11 3 15,-3 8 3-15,0 8 2 16,1 5-6-16,-2 0-4 0,-1 0 3 16,0-2-5-1,-2-7-2-15,2-2-2 0,-2-8 2 16,-4-10-4-16,2-7 8 15,-5-10-8-15,-2-7 0 16,-5-6 0-16,-3-6-1 16,0-4-1-16,0 0 0 15,0 3-1-15,0-3-5 16,0 0-10-16,0 0-16 16,-3-7-104-16</inkml:trace>
  <inkml:trace contextRef="#ctx0" brushRef="#br0" timeOffset="196662.9536">8201 12973 173 0,'-6'0'76'16,"6"0"-50"-16,0 0-23 15,0 0-3-15,13 0-1 16,16 0 1-16,11-4 7 16,8-3 8-16,4 2-2 15,3-5 1-15,3-4 2 0,-1-2-4 16,-3-5-5 0,7-2 1-16,2-3-1 0,4 0-3 15,6-1 3-15,-3 5-7 16,12 1 1-16,-1-2 2 15,7 0-2-15,-2 4-1 16,-14 2 0-16,-14 7 0 16,-15 3-1-16,-13 4-2 15,-12 3 2-15,-12 0-1 16,-2 0 2-16,-4 0-1 16,0 3 0-16,-13 17 1 15,-22 13 8-15,-15 20-8 0,-14 7 5 16,-14 15-5-1,-13 5 5-15,-3 9-3 0,0 7-1 16,9-4 0-16,12-3-1 16,10-10 5-16,8-15-3 15,15-15-1-15,13-9-1 16,9-11 0-16,9-5 0 16,2-5-3-16,7-3-3 15,0-4-6-15,0-3-4 16,7 4-19-16,5-7-44 15,-1-6-71-15</inkml:trace>
  <inkml:trace contextRef="#ctx0" brushRef="#br0" timeOffset="201081.8198">23510 6718 42 0,'0'-4'65'0,"0"0"-39"0,0 1-8 16,0-1 4-16,0 2-3 15,0 1 3-15,0 1 5 16,0 0-6-16,0 0 0 15,0 0-6-15,0 0-15 16,0 0 0-16,0 7-3 16,0 15 3-16,11 12 15 15,3 10-3-15,1 5-3 16,-2 9 2-16,4 6 4 16,-7 5-7-16,1 0-4 15,-1-1 2-15,0-7-3 16,0-12-2-16,0-8 0 0,-1-9 0 15,-3-11-1-15,-3-6 2 16,-3-8-2-16,0-4 0 16,0-3 0-16,0 0 6 15,0 0 7-15,0-19 6 16,0-18-4-16,6-21-15 16,7-15 0-16,2-9 1 15,1 1-2-15,1 3 2 16,4 14-1-16,-2 12 0 15,-1 14 0-15,0 9 0 16,-7 10-1-16,-1 12 1 16,-6 4-2-16,2 3-9 15,3 6-3-15,5 17 10 0,1 10 4 16,4 11 2 0,-1 8-2-16,4 7 2 0,-1 4-1 15,-1-4 1-15,-1-8-1 16,0-9-1-16,-1-11 0 15,0-9 3-15,-3-8-3 16,0-5 0-16,-1-8 2 16,-3-1 3-16,3 0 7 15,4-18 0-15,-3-13-1 16,4-14 1-16,-5-13-1 16,-4-8 1-16,-4-1-8 15,-5-2 0-15,-1 9-2 0,0 5 0 16,-1 8 2-1,-9 8-3-15,4 5-1 0,-7 8-5 16,7 9-4-16,1 9-12 16,3 6-19-16,-1 2-94 15</inkml:trace>
  <inkml:trace contextRef="#ctx0" brushRef="#br0" timeOffset="203383.4894">27335 6628 101 0,'-2'-3'27'0,"0"-1"-3"16,0-2 6-16,-2 2-2 15,1-2-7-15,0-1 12 16,-2 3 7-16,0-2-6 16,-1 0-1-16,-4 1-18 15,-2 0 8-15,-7 1 0 16,-9 4-11-16,-10 0-2 16,-5 4-6-16,-5 12 1 0,2 3-2 15,1 2-2 1,5 1 6-16,4 5-4 0,2 3 1 15,5 6-2-15,4 4-2 16,9 6 0-16,8 4 1 16,8 3-1-16,0 5 0 15,6 2 0-15,15-3 0 16,1 0 0-16,-2-8 0 16,-1-8 0-16,-5-7 0 15,-4-7 0-15,-2-4 0 16,-5-9-1-16,-3-5 1 15,0-3 2-15,0-2-2 0,0 3 2 16,-11 5 2-16,-16 2-4 16,-10 2-1-16,-12-5-1 15,-3-2-1-15,2-2-1 16,3-4-3-16,5 0-8 16,3-3-12-16,2 0-41 15,4-20-106-15</inkml:trace>
  <inkml:trace contextRef="#ctx0" brushRef="#br0" timeOffset="203588.4211">26497 7004 136 0,'16'-4'101'15,"9"1"-100"-15,14-1 14 16,12 1 14-16,6 1-13 15,12 2-6-15,6 0-6 16,3 0-3-16,-2 0-1 16,1 0-9-16,-2 0-19 15,-2 0-63-15</inkml:trace>
  <inkml:trace contextRef="#ctx0" brushRef="#br0" timeOffset="205724.5528">30759 6921 136 0,'0'-12'47'15,"-6"2"-15"-15,-3 0 15 16,5 4-12-16,-4-2-12 16,0-1 3-16,-2-1 4 15,1 2 2-15,-1-2 6 16,-4 1-10-16,1 2-15 16,-5 0-7-16,-2 1 3 15,-9 3-4-15,-11 0-5 0,-4 3 1 16,-6 0-1-1,2 0 0-15,2 12 0 0,4 5 0 16,1 3 1-16,-3 7-1 16,0 3 0-16,1 6 0 15,4 4-2-15,7 8 2 16,3 0 0-16,12 0 2 16,9-5-2-16,8-6-1 15,0-1 0-15,16-3-1 16,12-2 2-16,10-5 0 15,7-4 3-15,4-9-3 16,6-5 0-16,5-8 1 0,4 0-2 16,17-14 0-1,17-17-9-15,8-27-44 16,-3-24-358-16</inkml:trace>
  <inkml:trace contextRef="#ctx0" brushRef="#br0" timeOffset="215371.9814">31214 1446 39 0,'1'0'34'16,"-1"0"-11"-16,0 0 17 0,0 0-4 15,0 0-7-15,0 0-18 16,0 0-11-16,0 0-3 16,0 0-7-16,0 0 0 15,0 0 4-15,0 0 6 16,0 0 0-16,0 0 1 15,0 0 0-15,0 0 0 16,0 0 7-16,0 0 0 16,0-2 7-16,0-3 13 15,-7-5-16-15,-5-3-5 16,-6-2 7-16,2-2 3 16,-4 2 0-16,1-2 3 15,-3 1-8-15,-4 2-2 0,-4 0 0 16,-2 1-6-16,-3 2 5 15,-2-2-2-15,0 3-2 16,4 0 3-16,3 3 4 16,-1 2 5-16,1 0-7 15,-4 1-7-15,-4 1-2 16,2 3 3-16,-1-1-4 16,0 1 1-16,-2 0 1 15,3 0-1-15,2 3 1 16,-2 4-2-16,5 3 2 0,-1 3-2 15,4 1 0 1,1 4 0-16,2 0 0 0,3 3-3 16,2 4 3-16,-1 3-1 15,2 4 1-15,-4 6 0 16,3 3-1-16,-1 2 0 16,4 1 0-16,4 1 1 15,2-1-1-15,7 0 1 16,4 3 0-16,0 1 0 15,1 1-4-15,17 2 4 16,5 0-1-16,8-4-1 16,12 2 2-16,7-6 2 15,8-3 0-15,5-6 1 16,8-5 1-16,5-3 1 16,7-5 0-16,-3-3-3 0,0-2 0 15,-1-5 0 1,-6-2-1-16,4-6-1 0,-3-3 1 15,-2 0 1-15,-6-13-1 16,-7-10 5-16,-4-5 0 16,-11-2 0-16,-6-2-2 15,-10-5 7-15,-6-4 3 16,-6-9-9-16,-3-11 2 16,-5-7-7-16,-4-5 0 15,-4-4 5-15,0 4-5 16,-4 3 1-16,-11 4 1 15,-4 6 0-15,-4 4-1 0,-7 3 2 16,-4 10-2 0,-6 4 0-16,-8 9 0 0,-7 7-1 15,-11 6 0-15,-11 5-1 16,-7 8-1-16,-6 4 0 16,1 0 2-16,5 3 0 15,11 11-1-15,3 6-1 16,6 3 1-16,3 7-2 15,3 9 3-15,4 4-3 16,5 3 1-16,8-4 2 16,5 2-3-16,7-2 2 15,0 5 1-15,6 2 0 16,3 2 0-16,8 0-4 16,8 2 2-16,4-2 0 15,0 0 2-15,4-1-2 0,13-4 1 16,8 1-1-16,3-3 2 15,8 2 1-15,6-1 0 16,3-1-1-16,7-5 0 16,4 0 1-16,12-6 1 15,7-3-1-15,3-5-1 16,3-7 1-16,1-5 1 16,-2-6-2-16,0-7 0 15,0 0-3-15,4-1 3 16,-5-18 1-16,0-1 3 15,-7-5-4-15,-13 1 2 16,-7-4-1-16,-8-3 3 0,-10-6 0 16,-7-5-2-16,-6-6 2 15,-9-8-2-15,-6-8 0 16,-6-4-2-16,0-5 1 16,-11-3 1-16,-14-1-2 15,-8 3 0-15,-7 5 2 16,-11 8-1-16,-5 6 0 15,-4 4 0-15,-4 7-1 16,0 8 0-16,-4 6 1 16,1 9-2-16,-3 7-2 15,-1 5 3-15,5 8-3 16,3 1 3-16,5 1-1 16,-5 19-1-16,-2 10-1 0,-6 10 2 15,0 7 1-15,7 5-2 16,10 2 1-16,6 1-3 15,8 4 1-15,8 4 3 16,6 1-2-16,10 3-2 16,9-1-2-16,7 2 3 15,0-2 1-15,11-3-1 16,8-3-1-16,7-5 1 16,-1-7 2-16,5-6 1 15,3-7 2-15,5-5-1 16,11-6 0-16,16-4 0 15,14-6 2-15,14-9 0 0,8-5-2 16,0 0-1-16,-7-11 0 16,-1-8-1-16,-10-3 1 15,-10-3 4-15,-4-5-3 16,-8-3 4-16,-9-3-3 16,-8-3 1-16,-9-4 2 15,-9-3-5-15,-5-11 3 16,-11-8-2-16,-10-9 1 15,0-10-2-15,-19-3 0 16,-17-1 0-16,-13 5-1 16,-12 6 2-16,-13 5 1 15,-15 8-1-15,-14 13-1 16,-4 10 0-16,1 13 0 16,10 8-1-16,12 9 1 15,9 8 0-15,6 3-2 0,5 4 0 16,6 21-5-16,4 11 4 15,6 17 0-15,0 14 1 16,5 13-3-16,3 8 5 16,6 5-1-16,8-1 0 15,13-5 0-15,11-2 0 16,2-7 1-16,12-5-2 16,15-4 1-16,9-2-2 15,9-5 3-15,7-3 2 16,6-5-1-16,13-5-1 15,12-8 1-15,12-10 1 16,7-13 1-16,4-17-3 0,-1-1 1 16,-5-26 0-16,-4-11 3 15,-10-5-1-15,-17-2 2 16,-11-7 2-16,-14-2-2 16,-14-11-3-16,-10-9 4 15,-11-8-3-15,-9-8-3 16,-12-5-1-16,-25-2-1 15,-21 0-1-15,-17 3 3 16,-12 7 1-16,-14 6 1 16,0 10 1-16,4 15-3 15,1 17 1-15,7 14-2 16,7 13 1-16,7 11 0 16,11 0-6-16,10 14 4 0,5 21-5 15,6 17 4-15,7 17-2 16,4 13 0-16,13 9 4 15,13 6 0-15,6 5 1 16,8-1-3-16,23-3 3 16,12-7 0-16,10-7 0 15,11-12 2-15,9-10-2 16,9-13 2-16,6-12 2 16,6-13-2-16,2-14-1 15,0-10 1-15,3-3 1 16,-5-20 0-16,-6-8 1 15,-6-10-1-15,-5-7-1 0,-9-8 2 16,-9-13 1-16,-14-7 1 16,-11-12-6-16,-14-8 4 15,-10-3-3-15,-10-1 0 16,0 1-1-16,-27 2 1 16,-14 6 0-16,-12 11-1 15,-15 12 2-15,-8 16-4 16,-12 14 3-16,-11 11-2 15,-5 13-1-15,2 13-1 16,11 1 0-16,12 15 0 16,11 15 0-16,9 11-1 15,5 15-1-15,9 16 4 16,10 16-3-16,15 5 2 16,12 4 2-16,8-2-2 15,6 0 1-15,24-1-1 0,11-7 2 16,9-7 1-16,9-10-1 15,1-13-1-15,4-11 1 16,2-14 0-16,4-13 0 16,4-15 2-16,4-4-2 15,3-17 1-15,-1-17 3 16,-2-11-1-16,-8-8-1 16,-9-11 1-16,-13-10 1 15,-14-8-1-15,-13-8-3 16,-13 0-2-16,-8-2 2 15,-22 3 0-15,-27 5-2 16,-23 3 0-16,-19 15 0 0,-20 13 0 16,-9 17 2-16,0 17 0 15,4 17 0-15,6 2-1 16,12 21-1-16,8 17 1 16,16 14-3-16,18 17 2 15,15 9-1-15,14 7-2 16,12 2 3-16,13-2 0 15,2-3 1-15,17-2 0 16,13 0 1-16,13-3 3 16,6-4-2-16,14-2 2 15,10-9-3-15,3-11 2 16,6-16 2-16,1-16-2 16,4-13 0-16,10-6 0 0,-2-21 2 15,4-18 1-15,-3-11-2 16,-11-9 0-16,-14-7 2 15,-17-9 0-15,-15-8-1 16,-12-12-3-16,-15-5 0 16,-11-5-1-16,-1 2-2 15,-18 3 0-15,-22 10 0 16,-17 12-3-16,-17 16 5 16,-14 17-2-16,-14 13 0 15,-14 13 1-15,-9 15 0 16,-5 4-1-16,0 21 1 15,7 15-3-15,16 14 4 0,18 18-6 16,17 14 2 0,18 9 3-16,17 7-2 0,19-2 0 15,18-6 1-15,10-4 1 16,29-8 1-16,15-11 0 16,12-10 3-16,17-13-1 15,13-11 0-15,8-12-2 16,6-13 3-16,-3-8-3 15,0 0 1-15,-7-21-1 16,-8-9 3-16,-8-8-1 16,-14-8 3-16,-12-9-2 15,-16-12 1-15,-12-12 1 16,-17-9-5-16,-13-5 0 0,-12-2 0 16,-33 0 0-1,-20 8-4-15,-20 12 0 0,-18 17 3 16,-15 18 1-16,-4 17 0 15,-5 13-1-15,6 10 1 16,11 8-3-16,13 23-1 16,20 14-3-16,15 14-2 15,16 12 1-15,14 5 1 16,13 5 4-16,16-1 0 16,3 4 3-16,15-3 2 15,18 0-2-15,7-7 0 16,14-8 2-16,10-10 1 15,11-11-1-15,9-14 0 16,4-13 2-16,3-12 0 0,0-6 0 16,-1-8-3-16,-1-18 5 15,-2-8-3-15,-5-8 1 16,-6-8 0-16,-12-9 1 16,-11-14-3-16,-12-10 4 15,-14-9-6-15,-15-3 0 16,-12 4 0-16,-6 5 0 15,-28 9 0-15,-18 14-7 16,-19 15 4-16,-17 15 3 16,-19 15 0-16,-18 14 0 15,-8 4-3-15,-2 21-2 16,12 16 4-16,20 8-1 16,24 13-2-16,24 6-2 0,17 10 0 15,13 6 3 1,10 5 2-16,12 4 1 0,3-2-2 15,15-2 1-15,16-6 1 16,17-10 3-16,12-8 0 16,16-13-1-16,9-10 1 15,2-10-2-15,9-11 3 16,1-11-3-16,0-6 1 16,2-4 1-16,-8-19-1 15,-5-5 2-15,-6-7 0 16,-9-6-1-16,-16-4-1 15,-12-6 1-15,-11-6-1 16,-16-5 0-16,-7-3-2 16,-9-1 1-16,0 0-1 0,-13-2 0 15,-17 0-1-15,-10 0 1 16,-14 1-3-16,-7 5-1 16,-6 6 0-16,-8 12 2 15,-4 11 2-15,-6 11-2 16,-7 14 0-16,-2 8-3 15,-7 8 0-15,3 24-3 16,4 10 5-16,7 10 1 16,19 10-1-16,11 7 2 15,15 6 1-15,11 7-2 16,9 4 2-16,10 3-1 16,12 3 1-16,0-3 0 15,24-7 2-15,16-9-1 0,15-11-1 16,23-13 4-16,16-15 1 15,12-14-2-15,10-14 2 16,2-6-2-16,-1-13 0 16,-6-18 0-16,-13-8 0 15,-17-10 3-15,-17-4-1 16,-15-10-3-16,-11-12 3 16,-14-7-5-16,-12-7 0 15,-11 0 0-15,-1 3-3 16,-10 4 3-16,-19 8-2 15,-11 4 2-15,-15 8-2 16,-14 10-4-16,-16 14 3 0,-15 12 3 16,-12 15-2-16,-7 11 2 15,-2 0 0-15,9 26-3 16,9 9 1-16,15 13 1 16,20 11-4-16,11 11 1 15,7 14 1-15,4 10 0 16,8 8 3-16,9-1 0 15,19-5 0-15,10-11 0 16,29-12 0-16,26-8 0 16,26-8 4-16,27-11 1 15,18-9-2-15,20-14 1 16,7-15-3-16,-4-8 0 16,-7-16-1-16,-14-23 5 0,-16-9-2 15,-20-10 1-15,-18-4 3 16,-16-8 0-16,-18-8-3 15,-10-9-1-15,-17-5-3 16,-13-1 0-16,-8-3-2 16,-27 3-2-16,-11 4 2 15,-20 8-5-15,-14 15 3 16,-14 21 2-16,-13 18 1 16,-7 20 1-16,-7 7-1 15,2 22-7-15,2 24 4 16,11 18-3-16,15 15-1 15,12 10 0-15,17 9 4 0,20-6 2 16,17-8 2-16,15-8-1 16,10-11 0-16,5-9 1 15,23-10 1-15,14-11-1 16,16-11 1-16,13-11 0 16,9-13 0-16,6 0-1 15,-2-15 2-15,-5-15-2 16,-15-4 4-16,-15-8-2 15,-17-7 1-15,-16-10 1 16,-14-7-4-16,-2-4 0 16,-31-1-8-16,-22 2 2 15,-20 4-6-15,-10 7-10 16,-7 11-16-16,-7 14-11 16,3 16-20-16,-1 11-81 15</inkml:trace>
  <inkml:trace contextRef="#ctx0" brushRef="#br0" timeOffset="293908.1067">28772 7975 364 0,'0'4'39'0,"0"-2"-38"16,-8-2 12-16,-1 0 20 0,-1 0-6 16,-2-2-7-16,-2-6 6 15,-2 0-1-15,-5-3-11 16,0-5-1-16,-6 3-2 16,-3-4-3-16,-4-3-2 15,-7 1 0-15,-7-2-2 16,-7-5-4-16,-11 2 2 15,-8-1-1-15,-12 1 1 16,-11-2 0-16,-4 4 1 16,-7-2-3-16,-3 4 0 15,-9 3-1-15,-7 3 0 16,-6 1 0-16,-4 4 1 16,-2-1 0-16,-2-3 1 0,0 3-1 15,3-3 0-15,2-1-1 16,8 1-2-16,4-1 3 15,6 2 0-15,6-1 0 16,6 6 0-16,0 3 0 16,2 2 2-16,-2 2 0 15,0 2-2-15,3 12 0 16,3 7-2-16,8 4-1 16,8 2 0-16,7 2 3 15,9-2-2-15,13 0 2 16,10-1-2-16,9 3-3 15,8 1 4-15,6 7-2 0,4 2 0 16,6 8 0-16,6 5 0 16,3 4 2-16,3 1-2 15,0 1 2-15,1 1-5 16,16-1 5-16,10 5-2 16,6-2 0-16,8-4 2 15,4-7 0-15,9-4 0 16,10-3 1-16,9 3 1 15,12-3 0-15,11-3 0 16,12-4 0-16,11-3 1 16,13-9-2-16,9-5 0 15,6-9-1-15,5-1 1 16,4-5-1-16,-4 0 1 0,0-1 1 16,1-3 0-1,-5 0 0-15,1 0 0 0,-7 0-1 16,-6 0-2-16,-8 0 1 15,-10-1 1-15,-12-5-3 16,-7-4 1-16,-8-3-1 16,-2-3 0-16,-4-4 3 15,0-6 0-15,-7-5 0 16,-4-2 0-16,-7-6-2 16,-6 0 4-16,-4 1-2 15,-7 0 0-15,-6 1 0 16,-7 0 0-16,-5 1 0 15,-4-3 3-15,-3 2-2 16,-3-3 0-16,-5 2-1 0,0 1 1 16,-5 5-1-16,-5 2 0 15,-4 2 0-15,-3 1 0 16,0-1 0-16,-6 1 0 16,-8 3-2-16,-2-3-2 15,0 2-1-15,1-2-22 16,0 2-45-16,3-2-107 15</inkml:trace>
  <inkml:trace contextRef="#ctx0" brushRef="#br0" timeOffset="304636.6794">3655 8160 168 0,'-21'6'56'16,"2"-6"-32"-1,-1 0 30-15,7 0-18 0,10 0-14 16,3 0-4-16,0 0-5 16,0 0-8-16,0 0-5 15,0 0-5-15,13 0-1 16,7 0 6-16,5 0 0 16,5-3 0-16,-3-6 1 15,1-5 1-15,-1-1-1 16,-6-5 4-16,0-4-2 15,-5-6 1-15,-4 1-1 16,-3-5 0-16,0-8 0 0,-5-5 0 16,1-3-3-1,-5-10 4-15,3-1-4 0,-3-3 0 16,0-4 0-16,0 1 0 16,0 2 1-16,-9 4-1 15,-3 1 0-15,0-1 1 16,0-3-1-16,0-4 1 15,0 2-1-15,2 2 1 16,4 2-1-16,6 0 0 16,0-3 0-16,0-3 0 15,6 5 1-15,9 1 0 16,0 8-1-16,4 6 2 16,0 8-2-16,1 7 0 15,4 3-2-15,1 4 1 16,5 3 1-16,6 0 0 0,6 3-3 15,7 6 2-15,1 1 0 16,0 5-3-16,2 2 2 16,-7 3 2-16,-2 3-2 15,2 0-2-15,-4 19-1 16,-2 2 2-16,0 9 0 16,0 5 1-16,-2 2 1 15,2 1 1-15,0 4 0 16,-5 4 0-16,2 7 0 15,-3 2 2-15,-3 1-1 16,-2-2-1-16,-3-5 2 16,-1-3-4-16,3-7 2 0,-2-1 0 15,-2-5 2 1,-1 0-2-16,2-1 0 0,-2-1 0 16,4-2 0-16,-1 2 1 15,2-5-1-15,1-1 3 16,-1-5-3-16,0-6 2 15,-2 2-1-15,-5-8-1 16,5 0 0-16,-4-1 1 16,3-3-1-16,-3-1 0 15,1 0 0-15,-5-3 0 16,-4 0 1-16,-4 0-1 16,-6 0-1-16,0 0 1 15,-3 0 1-15,0 0 1 16,0 0 0-16,0 0 0 15,0 0 0-15,0 0 1 0,0 0-3 16,0 0 0-16,0 0 0 16,0 0 0-16,0 0 0 15,0 0 0-15,0 0 0 16,0 0 0-16,0 0 0 16,0 0 0-16,0 0 0 15,0 0 0-15,0 0 0 16,0 0 0-16,0 0 0 15,0 0 1-15,0 0 1 16,0 0-1-16,0 0 1 0,0 0 3 16,0 0-1-1,0 0 1-15,0 0-3 0,0 0 3 16,0 0-2-16,0 0 0 16,0 0-2-16,0 0 1 15,0 0-2-15,0 0 0 16,0 0 0-16,0 0 0 15,0 0 0-15,0 0 0 16,0 0-2-16,0 0 2 16,0 0-1-16,0 0 1 15,0 0 0-15,0 0 0 16,0 0 0-16,0 0-2 16,0 0 0-16,0 0-9 15,0 0-15-15,0 0-71 16</inkml:trace>
  <inkml:trace contextRef="#ctx0" brushRef="#br0" timeOffset="310991.6963">4174 8308 49 0,'-37'2'27'0,"4"-1"-14"16,-1 3-3-16,13-1-2 15,6 0 13-15,1-3-12 16,-2 1 3-16,4-1 4 16,0 3-2-16,0 0-9 15,3 0 1-15,-1-2 0 16,4 5-4-16,0-2-2 0,1-1-3 16,1 4-4-1,-2 2 7-15,0-1-2 16,3-1 4-16,0-1-2 0,0-2 1 15,3-2-1-15,0-2 2 16,0 0 1-16,0 0-3 16,0 0 0-16,0 0-2 15,0 0-1-15,0 0-5 16,0 0 5-16,3 0 3 16,12-3 5-16,3-6 0 15,9-6 3-15,7-7 0 16,8-6-3-16,16-10 2 15,5-2-2-15,4-3-4 16,3 3 1-16,3 7-2 16,3 1 0-16,-3 4 0 0,-4 0 0 15,-5 0 0-15,-10-1 0 16,-7 2 0-16,-6-2 0 16,-7 2 0-16,-1 3 0 15,-3 2 0-15,-2 2 0 16,-4 0 1-16,1 2-1 15,-5 0 0-15,5-1 0 16,-4 1 0-16,0-1-1 16,1 3 0-16,2-1 1 15,0-2 0-15,4 4-5 16,-2 0-10-16,-1 7-16 16,-4 7-29-16</inkml:trace>
  <inkml:trace contextRef="#ctx0" brushRef="#br0" timeOffset="311425.5906">5095 7596 96 0,'0'-1'41'0,"0"1"-25"15,0-3-14-15,0-3-2 0,7-1 1 16,8-3 0-16,9-4 1 16,6-2 4-16,-2 1-5 15,5 1 3-15,3 0-1 16,-5 2-1-16,2 4-2 15,-3 2 2-15,-2 3-1 16,-7 3-1-16,-9-1 0 16,0 1 0-16,-8 0 0 15,-1 0 0-15,-3 3 1 16,0 18-1-16,-3 9 12 16,-16 12 0-16,-8 6-11 15,-6 0-1-15,-1-2-2 0,1-2-4 16,3-4-11-16,5-2-30 15,3-7-14-15,5-9 41 16</inkml:trace>
  <inkml:trace contextRef="#ctx0" brushRef="#br0" timeOffset="314049.7605">10646 5631 31 0,'0'-8'18'15,"0"1"-5"-15,0 2-4 0,0 1 9 16,-3 0-5-16,-1 0-9 15,1-2 4-15,0 1 15 16,-3-2 3-16,0-4-11 16,-4-2-5-16,2-4 5 15,-4 0 2-15,-1-2 13 16,-3 1-16-16,-1-3 2 16,-7-2-2-16,-9 1-3 15,-10-3 4-15,-5 0 5 16,-7-2 5-16,-2 2-10 15,-4-3 1-15,-6-2 1 16,-9 1 0-16,-2 1-4 16,-5 0-8-16,-5 9 9 0,-10 6-12 15,-6 8 0 1,-6 2 0-16,-5 3-1 0,0 0 4 16,3 0-3-16,9 3-1 15,-1 1-1-15,13 2 1 16,-3 2-1-16,0 4 0 15,0 5 0-15,-6 6 0 16,0 5 0-16,-3 6 0 16,-3 2 0-16,-7 1 0 15,5 3 0-15,1 1 1 16,7 0-1-16,9-3-1 16,6-1 0-16,10 0 1 0,8-3-1 15,7 8-2 1,2 5-1-16,0 12 3 0,-3 8-1 15,-2 14 1-15,-1 5-1 16,9 3 2-16,3-3-1 16,10-7-1-16,6-3 2 15,6-3 0-15,2-1-2 16,4-2 2-16,2-6 0 16,2 1 1-16,4 2-1 15,1 2-1-15,0 4 1 16,6 3-1-16,3 2 0 15,6 2 1-15,0 2-1 16,0-2 0-16,3 1 1 0,6-3 0 16,4-5-1-1,1-4 0-15,2-8-1 0,-1-6 1 16,3-7 0-16,0 0-1 16,3 0 1-16,1-2 0 15,1 7 1-15,5-1-1 16,-1-1-1-16,4 2 0 15,2 4 1-15,7 5 1 16,2 7-2-16,0-3-3 16,4 3 4-16,-1-4 1 15,1-1-4-15,2-1 1 16,4 5 2-16,6 0 1 0,8-2 0 16,1-5-1-1,6-8-4-15,-6-9 5 0,18 0-6 16,9-9 6-16,9 1-6 15,5-8 6-15,2-7 1 16,3-4 1-16,-5-4-2 16,-1-5 0-16,-16-5 1 15,-10 0 0-15,4-3-1 16,0 0 2-16,6 0-2 16,0 0 1-16,3 0-1 15,0 0 1-15,3-10 2 16,3-4-3-16,0-5-3 15,1-1 3-15,-1 1-1 16,-1-1 1-16,-8-3-1 16,-5-1-18-16,-14-1 19 0,-8-3-1 15,2-5 1 1,-5 1 0-16,6-1 1 0,3 0-1 16,-1 2 0-16,-5 1 0 15,-6 0-4-15,-9 2-7 16,-7-2-3-16,-3-1 3 15,1-5 7-15,2-7 1 16,0-9 3-16,-2-4 0 16,-2-8 0-16,0-1 0 15,-5 6 1-15,-3 8-1 16,-5 13 0-16,-1 7-1 16,-9 7-10-16,1 3-6 0,-5 1-11 15,-5 2 3-15,4-4-1 16,-1-1 6-16,-3 0-2 15,1-5-18-15,1-3-116 16</inkml:trace>
  <inkml:trace contextRef="#ctx0" brushRef="#br0" timeOffset="319817.0794">12341 6738 121 0,'0'9'15'0,"0"-9"-8"15,9 0 10-15,12-7 5 0,11-5-8 16,-3-3 10-16,4 0-2 15,-2-2-4-15,5 2-6 16,6-4-1-16,4 3-4 16,9-4 1-16,3-3-3 15,14-1 4-15,9 0-5 16,7-1 0-16,-3-1 0 16,-8 4-3-16,-14 2-1 15,-15 6-1-15,-14 4-1 16,-10 7-1-16,-12 2 0 15,-2 1-5-15,-7 0-15 16,-3 0-11-16,0 0-32 16,0 0-89-16</inkml:trace>
  <inkml:trace contextRef="#ctx0" brushRef="#br0" timeOffset="320169.5044">12821 6274 130 0,'-6'-6'40'15,"5"5"-11"-15,1 1-18 16,0 0-11-16,0 0-6 16,0 11 6-16,0 14 16 0,1 8 1 15,5 6 0 1,5 6-4-16,1 1-4 0,0 4 3 15,6 2-2-15,-2 5-3 16,-1-1 0-16,0 1-4 16,0-5 0-16,1-6-2 15,-4-7 0-15,2-8 1 16,-4-9-2-16,-1-3 0 16,-3-8-2-16,-2-1 0 15,4-1-8-15,-5-8-9 16,0-1-2-16,-3 0-16 15,0-21-8-15,-3-15-129 16</inkml:trace>
  <inkml:trace contextRef="#ctx0" brushRef="#br0" timeOffset="320545.8099">12841 6282 87 0,'-9'-11'37'0,"6"4"5"15,3 4-19-15,0 0-7 16,0 3-9-16,12-3-5 16,14 3 5-16,9 0 1 15,14 0 10-15,6 0-3 16,10 0 1-16,0 0-7 0,1 2 6 16,1 5-6-1,-1 1-1-15,-5 5-3 0,-3-1-2 16,-10 4-3-16,-5-2 3 15,-13-1-3-15,-9-2 1 16,-8-1-1-16,-8 1-1 16,-5 8 1-16,-11 10 15 15,-23 14-5-15,-12 6-6 16,-14 7-2-16,-4 0-2 16,0-3 2-16,1 4-2 15,2 2-3-15,3 6-4 16,4 4-8-16,4 6-19 15,3-3-49-15,8-6-99 16</inkml:trace>
  <inkml:trace contextRef="#ctx0" brushRef="#br0" timeOffset="321857.8878">12126 6872 25 0,'0'0'23'16,"0"0"6"-16,0 0-12 15,0 0-6-15,0 0-4 0,0 0 5 16,0 0-3-16,0 0-1 16,0 0-4-16,0 0-3 15,0 0 3-15,0 0-2 16,0-6-1-16,0-1-1 15,3 4 0-15,1-4 0 16,0 6 0-16,-1-4-3 16,0 0 0-16,-3-1 1 15,0 1-3-15,0-1-3 16,0 2-11-16,0-3-11 0</inkml:trace>
  <inkml:trace contextRef="#ctx0" brushRef="#br0" timeOffset="322547.5899">12126 6486 66 0,'-2'0'28'16,"2"0"-11"-16,0 0-3 16,-1 0-5-16,1 0-5 15,0 0-3-15,0 0 0 16,0 0 4-16,0 10 5 15,0 2 0-15,0 2 0 16,0 7 7-16,0 0 2 16,0 2-3-16,0-2-12 15,0 2 7-15,0-2-5 16,0 0-4-16,0 0 3 16,0-1 4-16,0 0-6 0,0-7 0 15,0-3-1-15,0-4 0 16,0-2 0-16,0-2-2 15,0-2-2-15,0 0-1 16,0 0 1-16,0 0 2 16,3 0 0-16,1 1 3 15,6-1 1-15,0 0-2 16,2 0 3-16,0 0-1 16,6 0-2-16,-3 0 4 15,9-3 1-15,-2-5-4 16,8-5 1-16,1-1 2 15,5-4-4-15,0 2-2 16,7-1 5-16,-4 0-4 0,0 0-1 16,2 1 1-1,5-4 1-15,-1 1-1 0,0-1 0 16,-2 2 1-16,-1 4-2 16,-6 2 0-16,0 2-3 15,0 3-1-15,-2 1 0 16,2 3-5-16,-3 3-6 15,1 0-12-15,-7 0-43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7-01T11:21:48.79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25373 3014 39 0,'-28'-7'25'0,"16"0"4"15,1-2-5-15,5 1-9 16,0 2-2-16,0 0 5 15,1 2 4-15,2 1 4 0,0 1-4 16,3 2-2 0,0-2-1-16,0 2-8 0,0 0-6 15,0 0-4-15,0 0-1 16,0 0 2-16,0 0 1 16,0 0 4-16,-2 0 0 15,2 0 2-15,0 0 0 16,0 0 2-16,0 0-3 15,0 0 2-15,0 0-4 16,0 0-3-16,0 0 3 16,0 0 0-16,0 0-4 15,0 0 0-15,0 0 1 16,0 0-1-16,0 0-2 0,0 0 0 16,0 0 1-1,0 0 0-15,0 0-1 0,0 0-2 16,0 0 2-16,8-1 0 15,9-1 0-15,6 1 2 16,2-3-2-16,6 1 0 16,8-4 4-16,11 0-2 15,6-4 1-15,8-2-3 16,2-3 0-16,-1 1 0 16,0-1 3-16,-6 2-6 15,-6 4 4-15,-7 2-2 16,-9 2-1-16,-8 2 2 0,-4 0-1 15,-3-1-1 1,-4 4 2-16,-2-2-5 0,-5 3-3 16,-5 0-7-16,-6-1-9 15,0-1-10-15,-1-4-108 16</inkml:trace>
  <inkml:trace contextRef="#ctx0" brushRef="#br0" timeOffset="487.2978">25842 2374 121 0,'-3'-1'32'16,"1"0"0"-16,2 1 6 15,-3 0-4-15,1 0-19 16,1 0-6-16,1 0-6 16,-2 0-3-16,1 0-3 15,1 18 2-15,-6 19 1 16,0 21 11-16,-6 21-3 16,-6 12-2-16,0 10 2 15,-1-2-1-15,2-9-3 16,7-11-2-16,7-14-2 15,3-10 2-15,0-4 4 0,2-5-6 16,11-3 0 0,2-6 1-16,3-6 1 0,1-6 0 15,1-8 1-15,0-6-1 16,2-4 4-16,1-5 3 16,6-2-4-16,5 0 6 15,3-4-3-15,5-7-6 16,-2-3 1-16,-2 0-3 15,-5 0-4-15,-4 1 3 16,-3 0-6-16,-6 2-12 16,-1 0-5-16,-5 0-48 15,-3-6-122-15</inkml:trace>
  <inkml:trace contextRef="#ctx0" brushRef="#br0" timeOffset="841.3508">26434 3165 88 0,'1'23'57'16,"4"1"-23"-16,-1 2-5 15,-1 0-10-15,2-4-6 16,-2 1 8-16,-2-1-5 0,1 1 2 16,1 0-7-16,-2-2 0 15,2-2-2-15,0-3-7 16,1-5 1-16,-1-2-1 16,-1-3-1-16,-2-4 0 15,0 0-1-15,0-1 0 16,0-1-1-16,0 2-1 15,0-1-6-15,1 2-7 16,1 1-11-16,-2-4-37 16</inkml:trace>
  <inkml:trace contextRef="#ctx0" brushRef="#br0" timeOffset="1418.5872">28293 2723 214 0,'0'-7'42'0,"0"3"-40"16,0 4 10-16,0 0-4 0,0 0-8 15,10 0 2-15,11 0 2 16,9 0 7-16,10 0 3 15,11 0 3-15,6 0-5 16,4 0-1-16,-1-9 4 16,-2 0-8-16,-6-1-5 15,-9 1 1-15,-6 1 0 16,-12 1-3-16,-8 2-1 16,-8 1-4-16,-9 0-15 15,0-3-16-15,0-6-142 16</inkml:trace>
  <inkml:trace contextRef="#ctx0" brushRef="#br0" timeOffset="1733.5077">28593 2201 126 0,'0'24'6'15,"4"14"7"-15,0 22 26 16,-2 20-11-16,-2 16 9 16,0 8 2-16,-13-2 4 0,2-11-15 15,5-7-14 1,5-12-3-16,1-10-1 0,0-10-2 16,9-9-6-16,7-10-1 15,1-6 1 1,2-7-2-16,4-7-2 0,2-5 0 15,3-6 0-15,5-2-3 16,3 0-3-16,-1-19-25 16,1-6-80-16,0-9-119 15</inkml:trace>
  <inkml:trace contextRef="#ctx0" brushRef="#br0" timeOffset="2048.7176">29200 2921 143 0,'18'0'3'16,"1"7"10"-16,4 4 3 0,-3 3-16 15,-5 2 0-15,-1-2 7 16,-8 0-3-16,-5 0 4 16,-1 2 6-16,0 2 11 15,-10 4-2-15,-10 0-3 16,-3-1-4-16,4-3 5 15,3-4-10-15,9-4-7 16,4-2 1-16,1 0-5 16,2 0-3-16,0 1-10 15,5-2 13-15,13 0 1 16,7-3 3-16,13-4-2 0,9 0-2 16,10-11-4-16,1-11-15 15,-4-4-29-15,-2-4-73 16</inkml:trace>
  <inkml:trace contextRef="#ctx0" brushRef="#br0" timeOffset="3045.243">29857 2211 207 0,'-39'-42'3'16,"-8"1"18"-16,-9 0 4 0,-10 0-5 16,-16 4-9-16,-11 1 0 15,-10 1 9-15,-2 5-7 16,-5-1 2-16,2 1 2 16,-4 3-8-16,-9 3-1 15,-10 3-3-15,-7 4-4 16,-9 4 1-16,-11 3-1 15,-1 3 2-15,-6 3-3 16,-2 0 0-16,-2 0-1 16,-12 2-4-16,-5 2 5 15,-5 0-1-15,9 0-3 16,3 13 4-16,6 8 0 16,6 7-2-16,-8 10 2 0,-2 6 0 15,1 7-2 1,3 7 2-16,13 1-1 0,12 3 0 15,17 1-2-15,13-3 3 16,8 0 0-16,14 4-1 16,16 1-1-16,14 4-3 15,20 0 2-15,11 5-1 16,12 3 1-16,7 8 2 16,6 4-2-16,10-2 3 15,2-3 0-15,35-8-1 16,21-4-6-16,23-2 7 15,14 3 4-15,13 8-1 0,-4 9 2 16,4 9-5-16,-1 1 0 16,5 1 5-16,7-10-5 15,12-7 1-15,19-11 0 16,14-17 3-16,16-12 1 16,19-15-2-16,19-14 0 15,23-7 2-15,23-6-1 16,11-2-4-16,-3 0 1 15,-1 0-1-15,-13-11 0 16,-10-10-1-16,-14-11 1 16,-22-9 0-16,-26-4 1 15,-13-1 2-15,-14-1 1 16,-12 1-1-16,-5-3 1 16,-9-4-4-16,-8-6 3 0,-10-7 2 15,-6-2-2-15,-11 1 2 16,-7-2-1-16,-12 1 5 15,-13 2-6-15,-18 0 1 16,-11 0 3-16,-16-4 4 16,-11-9-5-16,-10-7-1 15,0-6-3-15,-20-2 0 16,-15-1 5-16,-4 1-6 16,-4-1 6-16,0 7-1 15,0 6 0-15,1 11-6 16,1 9 0-16,2 4 1 15,3 4-1-15,3 6 0 16,3 5 0-16,3 3-1 0,6 5 1 16,-1 5-1-16,4 8-1 15,6 5 2-15,1 5-4 16,3 7-4-16,-3 3-13 16,-11 2-16-16,-17 13-23 15,-19 18-21-15,-19 4-84 16</inkml:trace>
  <inkml:trace contextRef="#ctx0" brushRef="#br0" timeOffset="4716.8654">22086 5053 81 0,'-3'-8'30'16,"-1"-1"-15"-16,2 5 4 16,1 2 4-16,-2 2-10 15,3 0-9-15,-2 0 2 16,2 0 1-16,0 0-2 15,0 0-5-15,0 0-2 0,0 0-3 16,0 12 5 0,0 3 0-16,0 9 5 0,-1 7-3 15,-2 7 4-15,-1 6 7 16,-2 3-7-16,1 2-3 16,0 6 3-16,-1-1-2 15,-1 2-2-15,1-1 5 16,0-1-6-16,2-1 2 15,-2-2-1-15,-2 0-2 16,4 2 5-16,1 3-2 16,0 6-3-16,0 4 4 15,1 0-3-15,-1-1 1 16,0-3 1-16,2-1-2 16,-1-3-1-16,2 4 2 0,0-1 1 15,0-3-2-15,0-5 1 16,-1-2-2-16,1-6 1 15,-3 3-1-15,3-4 1 16,0 0-2-16,0-1 2 16,0 0-2-16,0-1 0 15,0-1 0-15,1 0 1 16,5 5-1-16,0 5 0 16,0 5 1-16,-1 4 0 15,-1-1 0-15,4-7-2 16,-1-5 1-16,2-2 0 15,1-2 0-15,-2-3-2 16,-1 4 2-16,0-2 1 0,-3 1-1 16,0-1 1-16,-1-1 0 15,-1 4-1-15,1-1 1 16,1 2-1-16,7 10 1 16,1 0-1-16,0-2-100 15,-3-5 101-15,-2-4-1 16,-3-4 2-16,-2-1 1 15,-2 3 1-15,0 7-2 16,0 5 0-16,0 5 5 16,4 7-6-16,-1-2 0 15,1 5-26-15,-1-1 24 16,0 2 3-16,0-1-1 0,5 7 3 16,1-8-3-16,0-7-50 15,2-6 50-15,-8-12 4 16,1-2-4-16,1-2 2 15,-1 0-1-15,5 6-1 16,1 8-4-16,3 4-11 16</inkml:trace>
  <inkml:trace contextRef="#ctx0" brushRef="#br0" timeOffset="6756.4472">13760 5835 26 0,'6'32'26'0,"-3"15"-14"16,0 15 3-16,-3 18-6 16,0-18-2-16,0 5 3 15,-3 3-3-15,-3 2 0 16,0 3-2-16,-5 2 1 16,2 3 2-16,5 3-1 15,-2 2 0-15,3 5-2 16,0 10-3-16,-1 10 1 15,1-1-3-15,3-6 1 16,0-4-1-16,0-13 0 16,0-2 2-16,0 1-2 15,0-4 0-15,0-4 1 0,7 1 1 16,2-4-1 0,-2-2-1-16,2 3 1 0,2-1-1 15,-2-1 0-15,0 2 1 16,1-6-1-16,1-4 0 15,1 0 0-15,-2 0 0 16,-4 2 0-16,-3 5 0 16,0-1 0-16,-2-6-2 15,2-2 2-15,2-11 0 16,4-5 0-16,-6-5-3 16,3-5 3-16,-3-1-1 15,0-6-1-15,-3 0-1 16,0 4 2-16,0 1 1 15,0 5-2-15,0-4 2 16,0 1-4-16,0-4 2 0,0-10-3 16,0-7-4-16,0 0-5 15,0-6-2-15,3-3-21 16,0-6 8-16</inkml:trace>
  <inkml:trace contextRef="#ctx0" brushRef="#br0" timeOffset="7665.611">14658 5038 23 0,'36'-9'16'15,"-3"6"-8"-15,-1 3-6 16,3 0-2-16,2 0 2 16,2 4 7-16,6 6-6 15,4-1 5-15,6 1-2 0,7 1 0 16,9-2-1-16,8 1 6 16,11 2-8-16,11 1 4 15,12 1-4-15,14-1 4 16,9-2-3-16,7-7-2 15,5-4 1-15,10-18 3 16,3-22 1-16,18-10 1 16,7-9-1-16,7 12-3 15,-10 5 2-15,-18 19-4 16,-16 16-2-16,-22 7 0 16,-13 19 0-16,3 15 0 15,-1 3 2-15,7-2-2 16,5-11-1-16,-5-13 0 15,1-9 1-15,-1-2 0 0,-13 0-2 16,-1-4 2-16,-7-1-1 16,-2 5 1-16,5 0 0 15,11 12 0-15,6 6 0 16,13 3 0-16,3-3 0 16,-1-1 0-16,-1-7-3 15,-5-10 3-15,2 0 1 16,3-7 1-16,10-7-1 15,6 1 2-15,8 5-3 16,-2 6-1-16,-11 2 1 16,-11 2 0-16,-15 20 0 15,-12 10-3-15,-14 4 3 16,-4-2 0-16,-4-3-3 0,-8-10-2 16,-5-8-3-16,-12-9-5 15,-20-4-40-15</inkml:trace>
  <inkml:trace contextRef="#ctx0" brushRef="#br0" timeOffset="11520.727">15091 5971 13 0,'-3'0'15'0,"-4"-1"-2"15,4-2 3-15,-1 3 2 16,0-1-4-16,1-1-1 16,0 1-1-16,0-2 4 15,0 0-8-15,-3 0-2 16,3-1 0-16,-4 0 0 16,2-1-3-16,-1 0 3 15,0 3-2-15,0-3 0 16,-4 4 5-16,1 0-1 15,1 1-4-15,-2 0 0 16,4 0-3-16,0 0 3 0,-3 0-2 16,3 0-2-16,-5 1 0 15,2 5 2-15,2 1-2 16,-3-2 0-16,-2 1 0 16,1-1 2-16,1 1 0 15,1-2-2-15,-3 3 0 16,0 0 1-16,3 3-1 15,0 2 0-15,-4 2 0 16,-1 0-2-16,-1 1 2 16,2 2 1-16,0-3 0 15,0-1-1-15,3 0 2 16,0-3-2-16,1 2 1 0,-2-2 0 16,5 1-1-16,-1-1-1 15,4 3 1-15,0 0-1 16,0 1-1-16,0 1 2 15,0 5-1-15,0 1 0 16,3 1 1-16,-3 1 2 16,-5 0-2-16,4 0 0 15,-1 0 0-15,-1-4 0 16,2-2 0-16,1-2 0 16,3-2 0-16,-3 0 0 15,-1 3 0-15,-2 0 2 16,3 0-2-16,3-2 0 15,-6 2 0-15,2-1 1 0,0 3-1 16,-1 3 0 0,0 1 2-16,2-1-1 0,0 6 1 15,3-5-1-15,-3 5-1 16,-3-1 1-16,3-3 1 16,0 3-2-16,0-3 3 15,3-2-3-15,0-2 1 16,0 2-1-16,0 2 1 15,0 4-1-15,0 4 0 16,0 3 2-16,0 8-2 16,0 2 2-16,3-5-2 15,3 1 0-15,0-6-2 0,0-5 5 16,4-3-4 0,1-1 2-16,-2 0-1 0,1-2 1 15,-1 4-1-15,3 0 2 16,0-2-2-16,0 2 0 15,-2-4 1-15,3-4 1 16,0 1-2-16,0-3 3 16,-1 0-2-16,6-4-1 15,-6 4 1-15,5-5-1 16,2 1 0-16,-3-3 2 16,-1-3-1-16,6 3 0 15,-6-4-1-15,2-2 2 16,3 0-2-16,-1-1 2 15,4 0-2-15,-1 2 2 16,4-1-2-16,-3-1 0 0,6 0 0 16,-2-3 1-16,-2 0-1 15,-1 0 0-15,-3 0 1 16,0 0-1-16,1-1 0 16,1-6 4-16,2-3-4 15,5 0 1-15,-2 0-1 16,5-1 0-16,3-2 0 15,4-1 2-15,-1-4-2 16,-1-2 0-16,-2-3-2 16,-1-4 2-16,-1 1 0 15,-9 0 0-15,1 2 0 16,-4 2 0-16,-1-1 0 0,-3 3 0 16,3-1-1-16,-3 1 1 15,-1 1-1-15,3-1-1 16,-5 0 2-16,-1-4-1 15,2-2 0-15,-3-6-1 16,-1-2 1-16,-2 1-3 16,1 1 2-16,-8 3-2 15,-3 2 4-15,0 2 0 16,0 2 0-16,-6 1 0 16,-5-2 0-16,4-5 0 15,1 1 0-15,3-4 0 16,-4 0 0-16,4 2 0 15,0 0 1-15,-3-1-1 0,3 1 0 16,-7 1 0 0,0 0 0-16,0 5 0 0,-2 2 1 15,-3 2-1-15,0 0 3 16,-1 3-2-16,-4 2 0 16,1-2-1-16,-2 0 10 15,-1 0-8-15,2-3 0 16,1 2-1-16,4 0 1 15,-2 1-1-15,4 2 1 16,0 1-1-16,-1 0 0 16,-1 2-1-16,5-1 2 15,-9 0-2-15,2 2 0 16,-2 1 0-16,-1-2 1 0,1 1 1 16,-1 2-2-16,4-1 4 15,-3 0-3-15,2-1-1 16,1 1 0-16,-3 1 0 15,3-1 0-15,3 6 2 16,-3-2-1-16,-2 2-1 16,6-2 2-16,-3 5 0 15,-3 1 0-15,2 0-1 16,-4 0-1-16,1 0 2 16,-3 0 1-16,2 0-3 15,-2 0 0-15,-4 0 1 16,7 0 2-16,-5 0-2 15,5 0 1-15,3 0-1 16,2 0 6-16,-1 0-4 0,0 4-3 16,1 0 0-16,0-1 0 15,5 4 0-15,-4-4 0 16,2 4 0-16,2-1 0 16,-3 1 0-16,-2 3 0 15,4 0 0-15,-3 0 1 16,1 2-1-16,-1-2 0 15,5-2 0-15,2 1 0 16,-3-3 0-16,3 1 0 16,-1-1 0-16,2-2 1 15,2-1-1-15,1-2 0 16,-1 3 0-16,0 1 0 0,-1 2 0 16,1 1-1-16,-3-4-2 15,2-2 3-15,4-2 0 16,0 3 0-16,-3-2 0 15,0 0 0-15,0 1 0 16,0 0 0-16,-4 4-2 16,3 4 0-16,-2 4-6 15,2 5-10-15,1 7-15 16,0 4-3-16,0 4-1 16,3-2-50-16</inkml:trace>
  <inkml:trace contextRef="#ctx0" brushRef="#br0" timeOffset="16051.9232">6096 5847 9 0,'-11'-6'43'0,"1"-4"-19"16,7 0-10-16,3 0-5 15,0 0-8-15,3-2-1 0,7 5 0 16,4 0 0-16,2-1-1 16,2 0-2-16,6-1 3 15,1 1-2-15,2-1 0 16,-1 2-1-16,-1 0-5 15,2-3 2-15,-5 3-3 16,-1-2-1-16,-6 2-7 16,-3-2 8-16,1 3-3 15,-5-1 7-15,-2 0 2 16,-3 0 3-16,4-2 0 16,-4 1 2-16,3-1-2 15,-6 4 5-15,3 2 4 16,-3 0 14-16,0 3 9 15,0-2-6-15,0 2-7 16,0 0-8-16,0 0-11 0,0 0 1 16,0 10 1-16,3 13 5 15,0 6 14-15,0 3-6 16,0 6-3-16,-1 4 0 16,-2 12 4-16,0 12 4 15,0 10-1-15,0 5-9 16,0-1-2-16,0-4 1 15,0-1-3-15,4-1 0 16,-1 2-1-16,6 0 0 16,-3-1-3-16,3-2 5 15,0 0-5-15,-3-6 1 16,3-5 0-16,-3-7-1 0,4 2-1 16,-4 0 1-16,3 5-1 15,0 2-1-15,-3-3 1 16,0-12 4-16,0-8-5 15,-3-11 0-15,0-8 1 16,0-2-1-16,-3-3 1 16,0 3-1-16,0-4 0 15,0-3-2-15,0-6 1 16,0-3 0-16,0-4 1 16,0 0 0-16,0 0 0 15,0-24-13-15,0-18-108 16,-6-27-10-16</inkml:trace>
  <inkml:trace contextRef="#ctx0" brushRef="#br0" timeOffset="18764.8181">6582 5257 29 0,'6'0'52'16,"3"-1"-26"-16,-1-2-10 16,5 3-9-16,2-3-1 15,3 3 3-15,7 0 6 16,8 0-7-16,3 0 2 15,9 0 6-15,4 0-7 0,6 0 6 16,6 0-9-16,8 0 4 16,4 0-4-16,0 0 4 15,0 0-2-15,-7 0-4 16,2 0-2-16,1 3 4 16,1-3 4-16,6 0 1 15,8-3-1-15,10-9-3 16,10-6-2-16,10-4 6 15,2 2-4-15,-1 3-4 16,-9 5-2-16,-2 4 2 16,-13 1-2-16,-4 2 0 15,-8 1 1-15,-2 0 0 16,1-2 0-16,1-1-1 0,5-3 0 16,7-1 0-16,3-2 3 15,7 2 2-15,-1 2-5 16,-3 3-1-16,0-2 0 15,0 0 1-15,-3-6-1 16,-9-8 2-16,-6-4-2 16,-4-4 4-16,-8-4-3 15,-3 1 1-15,-1 3 0 16,2 1 1-16,10 7 0 16,7 5-1-16,4 1-1 15,5 2 1-15,8 1-1 16,-5-1-1-16,3 1 0 15,-6-3 0-15,-9 2 1 0,-6-2-1 16,-10 5 1 0,-8 1-1-16,0 3 1 0,-3 1 0 15,-4 2-1-15,6 1 0 16,-2 2 3-16,9 1-3 16,2 0 0-16,-2 0 1 15,-2 0-1-15,-6 0 0 16,-12 0 0-16,-2 0 0 15,-6 0 0-15,-6 0 0 16,-7 0-1-16,-1 0 1 16,0 0 0-16,-4 0 1 15,0 1-1-15,-5 4 0 16,1 2-1-16,-1-1-2 16,-4 3 3-16,0-1 0 0,-3 1 1 15,3 1-2-15,-6 0 2 16,3 1-1-16,0 6 2 15,0 4-1-15,-3 7-1 16,4 8 1-16,-4 6 0 16,0 7 1-16,2 2 1 15,-2 1-3-15,-3-2 3 16,3-5-1-16,0-4-2 16,-3 2 0-16,3 0 3 15,-3 0-3-15,0 4 2 16,0 1 0-16,0 6-1 15,0 4 3-15,0 6-4 16,0 4 0-16,0-2 0 0,0-10-3 16,0-11 3-16,0-10 0 15,0-2 0-15,4-2 0 16,-4 1 0-16,0 6 0 16,0 4 3-16,0 4-3 15,0 3 0-15,-7 12 0 16,1 4 0-16,3 1 0 15,3 3-3-15,0-10 2 16,0-8 1-16,0-6 1 16,0-5 2-16,6-1-3 15,0-6 0-15,4-3-3 16,-4-7 2-16,3 6 1 0,3-2 0 16,0 4 0-16,0 11 1 15,5 2-2-15,6 1 0 16,-7-3 0-16,1-11 2 15,-5-2-1-15,-6-11 0 16,1 1 0-16,-4-2 1 16,-2-1-1-16,1 1 1 15,-1 0 2-15,-1 0-3 16,2 1 0-16,-2-2 0 16,0-2 1-16,0 0-1 15,1-4 0-15,-1 2 0 16,4-2 0-16,-4-3 0 15,0-3 0-15,0 1 0 0,0-4 0 16,0 2 0 0,0 0 0-16,0 1 0 0,0 5 0 15,0-1-1-15,0 2 1 16,0-1 0-16,0-2 0 16,0-3-3-16,0-3 3 15,0-1 3-15,0 0-2 16,0 0-1-16,0 0 4 15,0 0 2-15,0 0 2 16,0 0 4-16,0 0-3 16,-11 0-9-16,-5-3-1 15,1 1 1-15,-6-1 0 0,-1 3 0 16,-1 0 0 0,1 0 2-16,-5-2-1 0,-1 2 4 15,-2 0 1-15,-3 0-2 16,-5 0 4-16,-2 0 0 15,2 0 2-15,-1 0-6 16,6 0 1-16,-2 0-3 16,3 0-1-16,-4 2 0 15,-4 7 0-15,-8 4-2 16,-4 1 1-16,-3 3 0 16,-1-1 0-16,8-1 0 15,1-3 0-15,0 3 1 0,0-4 0 16,-1 2-1-1,-4 0 1-15,0 0-1 0,-2 1 1 16,-4 2-1-16,-2 3 0 16,2-4 0-16,0 1 1 15,-5-6 0-15,2 0-1 16,-3 0 4-16,1-1-3 16,-1 0-1-16,0 1 1 15,-6 0 0-15,-4-3 5 16,6 0-3-16,-5 0-2 15,9-3 0-15,3 2-1 16,5-2 1-16,1-1 0 16,3-3 2-16,3 0-2 15,4 0 0-15,0 0 1 16,-1 0-2-16,1-1 0 0,-1-8 0 16,-6 2 1-16,-2-3-1 15,-11 3 0-15,-4 1 0 16,-12 3 2-16,-7 3-1 15,-6 0-1-15,-6 0 0 16,2 0 0-16,7 0 0 16,7 3-1-16,2 0-1 15,-1 4 2-15,2 2 0 16,-7 1-1-16,0 1 1 16,-3 1 0-16,-3 1 0 15,0-5 3-15,0-2-2 16,0-2 1-16,6-4-1 0,3 0-1 15,15 0 0-15,7 0 1 16,8 0-1-16,0-4 1 16,1-3 0-16,2 0-1 15,-2 1 0-15,2 2 0 16,7 3 0-16,-1-1 0 16,7 2-1-16,2 0 0 15,1 0 1-15,0 0 0 16,3 0 1-16,-2 0-1 15,-1 0 1-15,3 0-1 16,0 0 0-16,5 0 0 16,1 0 0-16,3 0 0 15,0 0-1-15,-1 0 1 0,1 0 0 16,6-2 0-16,-3 2 1 16,2 0-1-16,5-2 0 15,-5 1 0-15,1 1 0 16,-3-1 0-16,-1 1-1 15,5-3 0-15,1 3 0 16,4 0 1-16,-3 0-2 16,3 0 2-16,3 0 0 15,-1 0-2-15,4 0 0 16,-3 0 0-16,1 0 0 16,-2 0 0-16,4 0 2 15,0 0 0-15,0 0 0 16,-1 0 0-16,5 0-1 15,-1 0 0-15,0 0 0 16,3 0 1-16,0 0-2 0,0 0-4 16,0 0-7-16,0 0-15 15,0 7-34-15,15 16-1 16,9 7-22-16,3-8-59 16</inkml:trace>
  <inkml:trace contextRef="#ctx0" brushRef="#br0" timeOffset="31641.1203">18168 10086 257 0,'-65'23'23'0,"16"-13"-6"16,11 0-13-16,11-3-3 15,9 3-1-15,7-2-12 0,8 2-7 16,3-2-30-16,0-2-16 16</inkml:trace>
  <inkml:trace contextRef="#ctx0" brushRef="#br0" timeOffset="35039.3782">7965 14204 18 0,'-37'24'11'0,"3"-1"-9"16,1 3-2-16,0-6-6 15,3 0-19-15</inkml:trace>
  <inkml:trace contextRef="#ctx0" brushRef="#br0" timeOffset="35818.9672">7061 13974 33 0,'-3'-3'138'0,"0"2"-110"16,3 1 14-16,-3 0-15 16,3 0-13-16,0 0-4 15,-3 0-4-15,3 1 0 16,-3 9-2-16,3 6-3 0,0 10 1 16,0 17 4-1,0 10 1-15,0 12 0 0,0 2 0 16,0 6-5-1,0 3 0-15,3 6 1 0,0 1 0 16,0 2 4-16,3-5-5 16,-1-5 0-16,2 2 2 15,-1 2-4-15,0 7 0 16,-3 7 0-16,3 0 1 16,-3 1-1-16,4-1 1 15,-4 0-1-15,-1-1 0 16,1-13-1-16,0-9 0 15,0-10 1-15,3-8 0 16,-3-5 0-16,1-8 0 0,2-9-2 16,-3-10 0-16,-3-7 0 15,0-9 0-15,3-1 1 16,-3-3-3-16,0 0 2 16,0 0-1-16,0 0 0 15,0 0-5-15,0 0-24 16,0 0-21-16,3-17-41 15,-3-26-23-15</inkml:trace>
  <inkml:trace contextRef="#ctx0" brushRef="#br0" timeOffset="44391.0012">7203 14149 6 0,'3'0'54'0,"0"0"-48"0,3 0-1 16,0 0 5-16,4 0-3 16,-1 0 4-16,2 0 1 15,2 0-4-15,2 3 5 16,0-3-6-16,0 3 3 16,1-3 10-16,5 0-14 15,-3 1 13-15,6 5-8 16,-2-3 2-16,1 4-2 15,-1 0 1-15,2-2-8 16,-2 0-1-16,1-3-1 16,-1 2 3-16,2-1-4 15,-2 3 0-15,1-2 2 16,-1-1 1-16,5 1 0 16,1-1-4-16,-1 0 4 15,1-3 2-15,-2 3-3 0,-4-3 1 16,-1 0-2-16,-3 0 0 15,3 0 1-15,-2 0 2 16,4 0-3-16,-1 0 2 16,5 0 3-16,-2 0-2 15,5-3 0-15,3 0-2 16,-2-1 0-16,5-2 3 16,3 6-3-16,4-3 4 15,2 3-4-15,4 0-1 16,-4 0-2-16,1-1 0 15,-1-2 1-15,-2 0 0 16,-1-1 2-16,-3 1-2 0,-2 1 0 16,0 2-2-16,-4 0 2 15,0 0-1-15,4 0 1 16,-1 0-1-16,3 0 2 16,1 0 0-16,-7 0-4 15,1 0 2-15,-4 0 0 16,3 5 2-16,4 2-1 15,2 3-1-15,4-3 1 16,2-1-1-16,1-5 2 16,-4 2-2-16,0-3 0 15,-2 0 0-15,-4 0 0 16,-2 3 1-16,-1 0-1 16,3-3 0-16,0 1 0 0,4-1 1 15,-3 0 1-15,2 0-2 16,0 3 1-16,1 3-1 15,-7-2 0-15,-2 0 0 16,-1 2-1-16,-3-2 1 16,1 2 0-16,-5-4 1 15,-1 0-1-15,2 1 2 16,-6-1-2-16,3 1 0 16,-2 1 1-16,-4 2-1 15,6-2 0-15,-3 2 0 16,-1-5 1-16,6 2 0 15,-2 0-1-15,-3-3 4 0,4 3-2 16,-5-3-2 0,-1 0 4-16,3 0-3 0,4 0-1 15,-1 0 0-15,5 0 1 16,0 0-1-16,4-3 0 16,5-7 0-16,0-3 2 15,0 4-2-15,1-4 4 16,0 3-4-16,-4 2 1 15,-8-1-1-15,4-1 0 16,-2 3-1-16,-2 3 1 16,2-5 0-16,1 2 0 15,-1 0 0-15,3 0 1 16,1 2-2-16,2-5 3 0,-3 0-2 16,1 3 3-1,-4-3-3-15,3 3 0 0,-2-2 1 16,-2 2 1-16,2-5 0 15,2 3-1-15,3-3 1 16,1-1 1-16,9-1-3 16,-1-5 2-16,7 2-1 15,-1-2-1-15,1-4 0 16,5 2 0-16,-3 1 0 16,1 5 1-16,6 5 0 15,0 0-1-15,2 3 0 16,-5 0 0-16,-4 1 1 15,-2 2-2-15,-1 1 1 16,1-1 0-16,3 4 0 0,-3-3 0 16,7 0 0-16,-1-1 0 15,-7 1 0-15,1 0 0 16,-4-1 0-16,-2 1 0 16,-1 0 0-16,1 1-1 15,-5 0 1-15,3-1 0 16,5-2 1-16,-4 3-1 15,0 0 0-15,-2 2 0 16,-1-3 1-16,3 3 2 16,1 0-3-16,-1 0 0 15,-2 0 0-15,0 0 0 16,-1 0 1-16,-3 0-1 16,-6 0 0-16,1 0 0 0,-4 0 0 15,-1 0 0 1,0 0-1-16,1 0 1 0,-6 0 0 15,-1 0 1-15,3 0-2 16,-5 0 2-16,3 0-2 16,-6 0 1-16,1 0 0 15,-5 0 0-15,-1 0-3 16,-7 0 3-16,0 0 0 16,0 0 0-16,0 0 0 15,-3 0 0-15,3 0 0 16,-3 0 0-16,3 0 0 15,0 0-2-15,-2 3 0 16,1 6 2-16,-2 4 4 16,0 1 1-16,0-1-1 0,0 0 0 15,0 4-1-15,-3-1-2 16,-2 10 0-16,1 1 2 16,-2 0-2-16,0-1 0 15,2-3 1-15,1-3-2 16,0 4 1-16,0-2-1 15,-4 5-1-15,1-1 1 16,2-3 0-16,0 3 1 16,-2-2-1-16,0-2 0 15,3 5 0-15,-3 0 0 16,3 3 4-16,-5-1-4 0,4 1 0 16,-1 0-2-1,2-1 2-15,2-6 0 0,-2-2 2 16,3-1-2-16,0-5 0 15,0 2 0-15,0-4 0 16,0 4-2-16,0-4 2 16,0 3 0-16,0-3 0 15,0 4 0-15,0 0 0 16,0 0 2-16,0 0-2 16,0 1 0-16,0-4 0 15,0 2 0-15,0-6 0 16,0 0 0-16,0 1 0 15,0 2 0-15,0-1 0 16,0 1 0-16,0 1 0 0,-3-1 0 16,0 4 1-16,0-3-1 15,-1 1-1-15,1-1-1 16,3 2 2-16,-3-3 0 16,3 4 3-16,-3-3-4 15,3 1 1-15,-3 2 0 16,3-4 0-16,-3 4 0 15,-1 0 0-15,1-2 0 16,0 5 0-16,2 0 0 16,-2 1 0-16,3 2-2 15,-4 3 2-15,4-3 0 16,-3 0 0-16,3-2 0 16,0-3 0-16,-3-4 0 0,3 3 0 15,0-1 0-15,0 1 0 16,0 2 2-16,0 1-2 15,0 4 0-15,3 1-2 16,4 6-30-16,-3 5 32 16,-2 3 2-16,-2 3-1 15,0 5-1-15,0 0 0 16,0-4 0-16,0-6 0 16,0-9-1-16,0-8 1 15,0-3 0-15,0 0 1 16,0-1 0-16,0 1-1 15,0 2-1-15,0 3 1 0,0 6 0 16,0 1-1-16,0 2 1 16,0 2 0-16,0-4 0 15,0 1-1-15,0 0 0 16,0-4-29-16,0-3 30 16,0-3 2-16,0 1-2 15,0 4 3-15,0 2-3 16,0 3 1-16,0-8-1 15,0 1 0-15,-2-4 1 16,1 1-1-16,-1-1 0 16,2-1 0-16,-1-4 0 15,1 2 0-15,0-5 0 16,0 2 0-16,0 0 0 16,0-4 0-16,0 4 0 15,0-2 1-15,-4-3-1 0,4 2 0 16,0-1-2-16,0 0 2 15,0-2 0-15,0-4-1 16,0-2 1-16,0-1 1 16,0 0-1-16,0 0 0 15,0 0 2-15,0 0-1 16,0 0 3-16,0 0 0 16,0 0-4-16,0 0 5 15,0 0-4-15,-3 0 1 16,3 0-1-16,0 0 5 15,0 0-5-15,0 0 6 16,0 0-1-16,-3 0-2 0,0 0 1 16,-3 0-5-16,0 0 1 15,-6-1 0-15,0-2 0 16,3 0 0-16,-7-1 0 16,2-2 0-16,-2 2-1 15,1 1 3-15,-6-3 0 16,2 2-3-16,-3 1 2 15,2 0 0-15,-6 2 0 16,3-5-1-16,0 2 0 16,1 1 2-16,-5-3-2 15,5 2 6-15,-1 0-6 16,1 1 0-16,-2 1 5 16,2-4-1-16,0 5-4 0,2-2 3 15,-6-3-3 1,3 2 1-16,-2-1-2 0,-1 3 3 15,-1-4-3-15,-1 3 1 16,-2-1 1-16,0 1-2 16,-1 2 4-16,1-2-4 15,0 0 1-15,2 3-1 16,-2 0 4-16,-2 0-4 16,0 0 0-16,-7 0 1 15,0 0-1-15,-1 3 2 16,1 1-1-16,-2 2 1 15,6-4 1-15,-2 6 0 0,1-6-1 16,3 6-1-16,2-6 4 16,-2 3-5-16,0-2 3 15,-6-3-2-15,-3 0-1 16,-4 0 0-16,-5 0 4 16,2 0-3-16,-9 0-1 15,6 0-1-15,-6 0 1 16,1-3 2-16,-1 0-2 15,1 3 0-15,-1-2 3 16,-2 1 2-16,5 1-3 16,0-1-2-16,0 1 5 15,1 0 1-15,0-3-2 16,-1 0-2-16,3 0 1 16,4-1-2-16,2-1 2 15,7 3 1-15,0-4-2 0,2 2 3 16,0-2-4-16,1 2 1 15,0-3-1-15,0 4 4 16,2-4-5-16,-2-1-1 16,3 3 1-16,-1-1 0 15,7-4 0-15,-3 2 0 16,2 0 0-16,1-2 0 16,-3 3 0-16,2 1 0 15,-2 2 1-15,-2-2 0 16,3 2 1-16,-1 0-2 15,-3 1 1-15,5 3-1 16,-2 0 1-16,2-3-1 0,1 1 0 16,0 0 0-16,6 1 1 15,-3-1-1-15,8 2 1 16,1-2 1-16,-3-1-2 16,3 1 0-16,-1 0 0 15,-1 2 0-15,1-3 0 16,1 3 1-16,-3-3-1 15,3 2 0-15,-1-5 0 16,2 3 0-16,1 2 0 16,-2-2 1-16,-3-3-1 15,3-1 2-15,-1 3-2 16,-1-2 0-16,1 2 2 16,1-2-2-16,0 2 4 0,3 1-4 15,-1-3 1 1,2 2 0-16,2-1-1 0,3 0 2 15,-4 5-2-15,1-2 0 16,-1 0 0-16,2 1 0 16,-1 0 0-16,-3-2 2 15,-1 3-2-15,-1 0 0 16,-2-3 1-16,-2 3-1 16,0-2 2-16,-1 1-2 15,-1 0 0-15,-2 1 0 16,-2-3 0-16,3 3 0 15,-3 0 0-15,2-3 0 0,1 1 0 16,0 1-1-16,0 0 1 16,-1 1-2-16,4 0 2 15,0-3 0-15,3 3-1 16,-1 0 1-16,-1 0 0 16,1-5 0-16,-5 4-1 15,0 0 0-15,0-2 0 16,-4 3 1-16,2-5-1 15,-2 5-2-15,1-1 3 16,-1 0-2-16,1 1 2 16,0 0 0-16,0 0-2 15,2 0 2-15,5 0 0 16,-2 0-1-16,3 0 1 16,-1-3 0-16,1 3 0 15,1 0 0-15,0 0 0 0,0 0 0 16,2 0 0-16,2 0 2 15,-1 0-2-15,-1 0 0 16,4 0 0-16,0 0 0 16,0 0-1-16,3 0 2 15,0-3-2-15,0 3 2 16,0 0-1-16,-4-2 0 16,2 1 0-16,-1 0 0 15,-4-2 0-15,1-1 0 16,-3 1 0-16,0 0 2 15,-1 0-2-15,-1 2-1 16,-5-2 1-16,-8 0-1 0,-6 3 0 16,-1-2 1-16,-6 2 0 15,-2 0-1-15,-9 0-1 16,-7 0-1-16,0 5 3 16,0 5 2-16,8-3-2 15,7 0-2-15,6 1-3 16,4 0 5-16,6-1 1 15,3-4 0-15,5-1-1 16,0 3 0-16,5-2 0 16,1-3 2-16,4 0-1 15,4 0-1-15,-2 0 0 16,4 0 0-16,3 0 0 16,-3 0 2-16,3 0-2 0,0 0 0 15,-4 0 0-15,-1 0 0 16,-1 0 0-16,-4 0 0 15,-2 0 0-15,0 0 0 16,0-3 0-16,-4 0 0 16,2 1 0-16,-2 1 0 15,-2 0 0-15,6-2 0 16,-1 3 0-16,5 0 1 16,2-3-1-16,3 3 1 15,-1 0 0-15,4 0-1 16,3 0 0-16,0 0 0 15,0 0-1-15,0 0 0 0,0 0 0 16,0 0 1 0,0 0 0-16,0-2-2 0,0 2 2 15,0 0 0-15,0 0 0 16,0 0 2-16,0 0-2 16,0 0 0-16,0 0-2 15,0 0 1-15,0 0 1 16,0 0 0-16,0 0-1 15,0 0 0-15,0 0 0 16,0 0 0-16,0 0 1 16,0 0-1-16,0 0 0 15,0 0 0-15,0 0-3 16,0 0 3-16,0 0 0 16,0 0 1-16,0 0-1 15,0 0 0-15,0-1 1 0,0 1-2 16,0 0 1-16,0 0-1 15,0 0 2-15,0 0-1 16,0-1 0-16,0 1-1 16,0 0 1-16,0 0 1 15,0-3-5-15,0-2 5 16,-3 0-2-16,0-9 0 16,0-6 1-16,0-5 0 15,-2-9 0-15,2-5 0 16,0-4 1-16,3-3 1 15,0-4-1-15,0 1 0 16,0 2 1-16,0 1-1 0,0 6 1 16,0 4-1-16,0 0 0 15,-4 2 0-15,-2-1-1 16,3 4 3-16,-3-1-2 16,0 2 2-16,-4-3-2 15,5 3 0-15,-1-3-1 16,0 3 1-16,-3 5 0 15,2-2 0-15,4-4 1 16,-3 2 1-16,0-4-2 16,1 0 0-16,-2 0 0 15,4 0 0-15,0-4 0 16,0 1 0-16,0 3-2 16,0 4 4-16,0 2-4 0,0 4 4 15,0 3-2 1,3-3 0-16,0 3 0 0,0-6 0 15,0 2 0-15,6-2 0 16,-3 0 0-16,-3-1 0 16,3 1 0-16,-3-4 0 15,3 0 0-15,-3-2 0 16,0 2 0-16,0 3 0 16,0 1 0-16,0 0 0 15,0 2 0-15,0-3 0 16,0-1 0-16,0 1 0 15,0 1 0-15,0-1 0 0,0-6 0 16,0 4 0 0,0-5 0-16,0 1 0 0,3 7 0 15,-3-1 0-15,3 1 0 16,0 2 0-16,1 2 0 16,-1-1 0-16,-1 2 1 15,1 1-1-15,0 2 0 16,0 1 0-16,0 3 0 15,0-3-1-15,0 1 1 16,0 4 0-16,1 5 0 16,-4 3 0-16,0 1 0 15,0 3 1-15,0-3-1 16,0 3 0-16,0 0-1 16,0 0 1-16,0 0 0 15,0 0 0-15,0 0 0 0,0 0 0 16,0 0-2-16,0 0 1 15,0 0-1-15,0 0 0 16,3 0-1-16,3 0-2 16,3 0 3-16,6 3 2 15,0 4 1-15,1-2-1 16,4 2 0-16,-4-3 0 16,4 2 1-16,-4-2-1 15,3 2 0-15,-2-2 0 16,2 2 0-16,1-2 2 0,-1-1-2 15,0 0 0 1,-2 1-2-16,5-4 2 0,-5 3 2 16,2 0-2-16,0-2 1 15,-2-1-1-15,-1 3 1 16,1 0-1-16,-1-3 0 16,2 3 0-16,3 1 0 15,-2 2 0-15,-2-2 1 16,5-1-1-16,-3-1 0 15,1 0 0-15,2 1 1 16,2-3 0-16,1 2-1 16,1 1 0-16,1 1 0 15,1-4 1-15,-4 3-1 16,-2 0 0-16,1-2-1 16,-4 2 1-16,2 0 0 0,-3 0 0 15,4 1 0-15,2 2 0 16,1-5 0-16,5 5 0 15,0 1 0-15,4 0 0 16,2 6 0-16,0-3-2 16,0-1 2-16,0 4 0 15,-2-3 1-15,0 0-1 16,-4-3 1-16,1 3-1 16,-2-6 1-16,1 2-1 15,-2 1 0-15,2-4 0 16,-3 0 1-16,1 1-1 15,2-4 1-15,-2 0-1 0,2 0 0 16,0 0 2 0,1 0-1-16,2 0-1 0,0 0 0 15,0 0 0-15,-5 0 0 16,-1 0 0-16,-2 0 2 16,-1 0-2-16,3 0 0 15,0 0 0-15,0 0 0 16,4 0 0-16,-1 3 1 15,3-1 1-15,1 3-2 16,3-3 0-16,-1 1 0 16,-3-3 0-16,1 1 0 15,-4-1 0-15,-3 0-2 16,4 0 2-16,-1 0 0 0,0 0 0 16,4 0 2-1,2 0-2-15,3 3 0 0,4-3 0 16,-1 0 0-1,3 0 0-15,-2 0 0 0,-5 0 0 16,3-4 1-16,-1 1-2 16,-4 1 2-16,0-3-1 15,0 3 0-15,-2-4 0 16,2 5 0-16,1-2 1 16,-4 0-1-16,1-1 0 15,2-2 0-15,0 2 0 16,3-2 2-16,4 3-2 15,-1 2 1-15,-4 1-1 16,4 0 0-16,-9 0 1 0,-3 0-1 16,1 0 0-16,-4 0 0 15,0 0 0-15,1 0-1 16,1 0 0-16,-1 0 1 16,2 0 0-16,3 0 0 15,4-3 0-15,0 3 0 16,2-3-1-16,0-1 1 15,1-2 0-15,-1 2 1 16,-3-5-1-16,1 2 0 16,3-4 0-16,-1-1 0 15,-3-4 0-15,3-1 0 16,-4 3 1-16,4 1-1 16,-6 1 0-16,0-2 0 0,1 1 1 15,-1-3-1 1,3 2 0-16,0-3 1 0,-2 0 1 15,3 2-2-15,2 5 0 16,-6 0 0-16,0 3 1 16,-5 4-1-16,-4-1 0 15,4 1-1-15,-5 0 1 16,3 3 2-16,3-3-2 16,-2 2 0-16,4-2-1 15,-1 0 1-15,-4-1 0 16,6-2-1-16,-2 4 1 15,1-3 0-15,5 3 0 0,3-1 0 16,-2-1 0-16,-1 1-1 16,-4 0 0-16,3 2 2 15,-2-5-2-15,0 3 2 16,-2-1-2-16,-1 0 1 16,-1-2 0-16,0 3-1 15,1-1 1-15,-4-2 0 16,3 5 1-16,-2-2 0 15,-3 0-1-15,3 0 0 16,1-4 0-16,-1 4 0 16,-1-1 0-16,0-2 0 15,1 5 0-15,-3-2 0 16,3 0 0-16,1-1 1 0,2 4-1 16,-4 0 1-1,3 0-2-15,1 0 1 0,-7 0 0 16,6 0 0-16,-7 0 0 15,4 0 0-15,-4 0 0 16,2 0-1-16,-2 0 1 16,4 0 0-16,-4 0 0 15,2 0 0-15,-6 4-2 16,3-1 2-16,-2 0-1 16,1-2 0-16,2 2 1 15,2 0 1-15,0-3-1 16,0 3-2-16,-2-2 2 15,-4-1 0-15,0 0 1 16,-2 0-1-16,-2 0-1 0,-5 0 1 16,-2 0 0-16,-4 0-1 15,0 0 1-15,0 0 0 16,-3 3-1-16,0-3-2 16,0 0 2-16,0 0 1 15,0 0 1-15,0 0 1 16,0 0-2-16,0 0 0 15,0 0-3-15,0 3 0 16,0 7-1-16,0 10 4 16,0 4 2-16,-6 1-1 15,-1-1 1-15,1-7 0 16,3-1-2-16,-3 0 0 16,1 7 0-16,-1 4 0 0,-1 0 1 15,-2-2-1-15,3-5 0 16,3 0 2-16,0-3-2 15,0-1 0-15,3 1 0 16,-3 0 0-16,3 2 0 16,-5-2 0-16,2 2 0 15,3 1 0-15,-3 0-2 16,2 0 2-16,-1 4 0 16,1-2 2-16,-2 1-2 15,0 4-2-15,0 2 1 16,-3 1 1-16,2 0 1 15,1-4-1-15,0-2 0 0,0-1 2 16,0-3-2-16,3-6-3 16,-4 1 3-16,3-2 0 15,1 1 1-15,0 3-2 16,-2-1 1-16,1-2 0 16,1 1-2-16,-2 5 2 15,1 0 0-15,-1 1 0 16,1 4 0-16,-3-2 0 15,1 1 2-15,0 1-2 16,0 2 0-16,0-3-4 16,3-4 2-16,-3-1 2 15,3-3-3-15,0 1 0 16,-3 3 3-16,3 0-1 16,0-1 1-16,-3 5 0 15,3-1 0-15,-3-6 0 0,3-2-2 16,-3-1 2-16,3-1-1 15,0 7 1-15,0-3-1 16,0 3 1-16,0-1 0 16,0 1 0-16,0 3-1 15,-5-2-1-15,4 1 1 16,-1 1 0-16,1 1 1 16,-1-1-2-16,-1 3 2 15,2 0 1-15,1-5-1 16,-2 1 0-16,2-2-2 15,0 0 0-15,0 0 2 16,0 0-3-16,0 2 3 0,-1-5 0 16,1 0-1-16,-3 3-1 15,3-3-5-15,-3 8 6 16,0-1 1-16,-4 2 1 16,4-6-1-16,-3 3 0 15,3-3 0-15,0 3 0 16,-4-4 0-16,4 1 0 15,0-3 0-15,2-3-1 16,1 2 1-16,0-2-2 16,-4 1 5-16,4-3-6 15,0 6 1-15,-3-4 2 16,3 2 0-16,0-2 0 16,0 1-1-16,0 2 1 0,0-3-1 15,0 4 1 1,0 0-2-16,0-2 1 0,0-2 0 15,0 2 0-15,0-3-3 16,0-2 3-16,0 2 1 16,3-1 0-16,-3-2-1 15,4 1 1-15,-4 2-2 16,0 0-6-16,0-3 8 16,0 3-2-16,0-1 0 15,0 2 1-15,0-4-3 16,0-3-1-16,0-1 0 15,0-6 1-15,0 1 4 0,0 2-2 16,0-3-1 0,0 3-3-16,0 0-5 0,0 1-15 15,0 3-13-15,0 2-41 16,0-2-19-16,0-3-43 16</inkml:trace>
  <inkml:trace contextRef="#ctx0" brushRef="#br0" timeOffset="57935.3263">26121 8146 172 0,'-38'-15'33'0,"2"-6"0"15,13-2 12-15,12 4-4 16,2 5-6-16,3 11 19 16,3 2-14-16,3 1-9 15,0 0-10-15,0 0-9 16,0 0-9-16,0 0-3 15,0 14-3-15,0 23 3 0,6 22 1 16,6 17 3 0,-5 8-2-16,-2 3-2 0,-2 1 2 15,-1 0-2-15,-1 0 0 16,1-8 0-16,1-10 0 16,1-11-5-16,-1-15-2 15,0-12-12-15,-3-9-32 16,0-16-39-16,0-7-65 15</inkml:trace>
  <inkml:trace contextRef="#ctx0" brushRef="#br0" timeOffset="58272.5165">26055 7707 268 0,'9'-12'20'0,"7"9"-16"16,8 0-2-16,10 3 2 16,10 3-4-16,5 16 5 15,2 10 8-15,2 2 3 16,-1 2 2-16,-4 2 4 16,-5-4-2-16,-11 2-4 15,-11 0 1-15,-9-1-7 16,-9 1-5-16,-3-2 1 15,-8 7 4-15,-22 3-1 16,-11 5-5-16,-10 3 0 0,-3-2-2 16,-1-7-4-16,6-4-1 15,6-7-4-15,8-11-17 16,14-8-23-16,15-10-55 16,6-15-113-16</inkml:trace>
  <inkml:trace contextRef="#ctx0" brushRef="#br0" timeOffset="58521.1281">27038 7768 360 0,'-2'20'18'0,"-23"21"-16"15,-14 19 5-15,-5 14 2 16,-4 10-2-16,3 8 6 15,8 2-2-15,10 2 1 16,15-5-5-16,12-7-5 16,0-12 0-16,25-6-2 15,17-12-1-15,12-14 0 16,5-12-8-16,3-14-14 16,-4-14-60-16</inkml:trace>
  <inkml:trace contextRef="#ctx0" brushRef="#br0" timeOffset="58776.2727">27560 7939 25 0,'-16'0'351'15,"1"0"-349"-15,-4 21 7 16,-8 20 1-16,-6 12-5 15,-7 14 4-15,-2 2 1 16,2 3-2-16,2-3-5 16,7-5 0-16,4-14-3 15,3-9-5-15,9-13-6 0,6-12-12 16,6-9-24 0,3-7-84-16,3-20-87 0</inkml:trace>
  <inkml:trace contextRef="#ctx0" brushRef="#br0" timeOffset="59134.8049">27481 7877 124 0,'6'0'124'16,"-5"18"-116"-16,-1 20 18 16,2 14 1-16,-1 8-12 15,2 3 0-15,7-1 0 16,4-1 4-16,4-6-1 15,6-6-1-15,4-6-2 16,2-10-3-16,-1-9-3 0,-1-8-6 16,-2-9-3-16,0-7 5 15,1-1 0-15,0-22 2 16,1-14-3-16,-1-15 3 16,0-10-5-16,-2-11 1 15,-5-2 0-15,1-3-3 16,-6 5 0-16,1 8 4 15,-5 11-3-15,-4 15 3 16,-1 10 3-16,-6 11-1 16,0 4-4-16,0 6-2 15,0 2-11-15,0 5-11 16,0 1-47-16,0 0-132 0</inkml:trace>
  <inkml:trace contextRef="#ctx0" brushRef="#br0" timeOffset="59714.0961">28275 7998 275 0,'-9'-3'20'15,"0"3"-13"-15,-4 24 1 16,0 8 4-16,-4 12-4 16,3 1-1-16,4 5 2 15,5-1 5-15,5-3 4 16,0-6-2-16,8-4-5 0,13-8-6 16,6-6-2-16,2-6 3 15,6-9-4-15,1-7 6 16,4-3-2-16,2-18 3 15,1-10 2-15,-2-9-2 16,-6-6 1-16,-10-1-3 16,-8-2-1-16,-13 2-3 15,-4 5-1-15,-7 4-1 16,-19 6 1-16,-5 6-1 16,-3 6 5-16,-1 6 0 15,1 7-6-15,1 1-1 0,8 6-4 16,4 0-2-1,9 0-13-15,9 6-26 16,3 2-48-16,0-2-115 0</inkml:trace>
  <inkml:trace contextRef="#ctx0" brushRef="#br0" timeOffset="60013.1181">28932 7830 352 0,'0'0'39'0,"0"0"-37"16,1 0 1-16,2 17-3 0,-3 13 6 16,1 18 13-16,-1 6-2 15,0 5 0-15,2 1 1 16,1-1-5-16,3 4-2 15,3-4-6-15,-2-6-3 16,0-4-2-16,-4-12-4 16,-1-7 2-16,-2-7-3 15,0-8-8-15,0-11-22 16,0-1-45-16,0-3-87 16</inkml:trace>
  <inkml:trace contextRef="#ctx0" brushRef="#br0" timeOffset="60342.2519">29013 7693 322 0,'8'-8'24'16,"5"4"-21"-16,7 1 0 16,5 3 6-16,3 1-6 15,4 17 4-15,-1 6 2 16,2 9 4-16,-3 1 7 15,-2 4-4-15,-6 1 3 16,-5 2-3-16,-5 2-1 16,-6-3-5-16,-6 3 0 15,-2 5-5-15,-23 7 5 16,-11 4-7-16,-4 2 1 0,-2-3-3 16,5-9 1-16,4-10-2 15,6-9 0-15,6-4 0 16,6-12-1-16,6-4-4 15,5-5-4-15,4-5-20 16,4-8-59-16,24-25-123 16</inkml:trace>
  <inkml:trace contextRef="#ctx0" brushRef="#br0" timeOffset="60644.2171">29586 7813 384 0,'0'0'12'0,"0"16"-7"0,-1 19 11 16,-14 17 7-16,-6 10-11 15,2 2-1-15,2-1 0 16,8-4 0-16,8-2-5 16,1-6 0-16,7-8 1 15,14-6-6-15,6-7-1 16,1-6 2-16,3-9-1 15,2-5-1-15,2-7 2 16,4-3-2-16,4 0 0 16,2-14 0-16,4-10-1 15,-1-7-4-15,-1-3-6 16,-6-8-22-16,-9-1-31 0,-12-3-78 16</inkml:trace>
  <inkml:trace contextRef="#ctx0" brushRef="#br0" timeOffset="60853.7571">29636 7744 397 0,'0'0'4'16,"11"0"-3"-16,21-3 8 15,11 2-3-15,9 1 2 16,8 0-7-16,-2 0 0 15,-5 0-1-15,-4 0-1 0,-6 4-6 16,-9 3-15 0,-11 3-51-16,-19 0-169 0</inkml:trace>
  <inkml:trace contextRef="#ctx0" brushRef="#br0" timeOffset="61047.3385">29680 8019 417 0,'0'0'13'0,"0"0"-3"16,18 0-3-16,17-4 4 15,14-6-7-15,4-1-4 0,4-2 0 16,-4 2 0-16,-4-1-4 16,-6 6-2-16,-6-3-8 15,-8 2-23-15,-6 4-95 16</inkml:trace>
  <inkml:trace contextRef="#ctx0" brushRef="#br0" timeOffset="61611.256">30516 7184 371 0,'0'-5'30'0,"0"5"-6"15,0 0-1-15,0 5-15 16,0 24-6-16,0 21 7 15,0 22 12-15,0 14-4 16,-2 13 4-16,2 5-6 16,0 2 1-16,0 3-1 15,0-2-9-15,0 5 1 16,0 6-1-16,0-2-5 16,0-7-1-16,0 0-4 15,-3-13 4-15,-1-10 2 16,0-10-2-16,-1-16-1 15,2-14 1-15,0-10-4 0,-3-13-3 16,-3 0-4-16,-4-7-11 16,0-6-30-16,2-6-61 15</inkml:trace>
  <inkml:trace contextRef="#ctx0" brushRef="#br0" timeOffset="62359.0071">27405 10006 357 0,'9'-6'34'0,"-7"6"-34"16,1 0-3-16,8 7 3 16,1 19 12-16,5 16-2 15,-2 12 6-15,1 9 8 16,-2 9-1-16,-2 4-7 16,-1-1-3-16,0-4 0 15,-2-6-5-15,-2-12-8 16,-2-6 3-16,-4-13-3 15,-1-12-1-15,0-5-4 16,0-8-4-16,0-9-9 16,-3 0-26-16,-1-13-71 0,1-22-151 15</inkml:trace>
  <inkml:trace contextRef="#ctx0" brushRef="#br0" timeOffset="62846.9136">27559 9862 240 0,'3'-17'37'0,"1"3"-26"15,4 1 5-15,-1 3 8 0,-4 6-10 16,1-1 4-16,-2 2-5 16,3 3-2-16,-2-3-3 15,1 3 1-15,1-1-2 16,2-2 1-16,-4 3-5 15,1 0 1-15,1 0 3 16,-4 0-5-16,2 0 4 16,-1 0-1-16,1 0 1 15,0 0-1-15,6 0 3 16,1 0-3-16,5 0 2 16,2 0-6-16,3 5 1 15,2 9 2-15,1 6-1 16,1 6 1-16,-2 1 4 15,-4 2-4-15,-3 2 3 16,-6 2-5-16,-7-1 3 0,-2 2-2 16,0 2 2-16,-18 3-2 15,-9-5 0-15,-6-1 0 16,-6 0-3-16,-2-4 0 16,-1 1 0-16,-3-6-2 15,5-5 1-15,5-6 1 16,7-6 0-16,12-1-5 15,7-3-1-15,7-3-4 16,2 0-23-16,2 0-82 16,17-16-154-16</inkml:trace>
  <inkml:trace contextRef="#ctx0" brushRef="#br0" timeOffset="63289.5159">28181 10013 282 0,'-2'0'55'0,"1"0"-44"15,-1 0 4-15,1 14-8 16,1 9 1-16,0 12 3 0,0 3 0 15,0 3 1-15,3 0 1 16,4 3-6-16,0-9 0 16,0-5 0-16,-1-11-6 15,-3-5 0-15,0-8-1 16,-3-6 2-16,1 0 1 16,-1 0 2-16,0 0 7 15,0-13 2-15,0-13-9 16,0-10-4-16,0-7 0 15,0-4-1-15,0 2 0 16,8 1 0-16,5 10 0 16,4 6 0-16,3 4-1 15,4 4-1-15,1 8 1 0,1 2 0 16,6 3-1-16,0 3-4 16,5 2-9-16,-2 2-26 15,-3 0-75-15</inkml:trace>
  <inkml:trace contextRef="#ctx0" brushRef="#br0" timeOffset="63830.1522">28863 10133 301 0,'0'-17'26'0,"0"0"-23"0,0-3 6 16,0-2-1-16,0 1-1 16,-5-2 2-16,-2 6 1 15,-2 2 6-15,0 1 11 16,-2 5-8-16,2 2-2 16,-2 4-7-16,-2 3-8 15,3 0-1-15,3 0 1 16,1 0-2-16,3 0 1 15,1 0 0-15,1 0 0 16,-1 0-1-16,2 0 4 16,0 0-3-16,0 0 0 15,0 0 1-15,0 0-1 16,0 0 1-16,0 0-2 0,0 0 2 16,0 0-1-16,0 0 1 15,0 0 0-15,0 0-1 16,0 0 0-16,0 0 0 15,0 0 0-15,0 0 0 16,0 0-1-16,0 0-1 16,0 0 1-16,0 0-1 15,0 0 1-15,0 0 0 16,0 0 0-16,0 0 0 16,0 0-3-16,0 0-1 15,0 0-1-15,0 0-1 16,0 0-4-16,0 0-16 0,0 0-25 15,-1 0-65-15,-4 0-137 16</inkml:trace>
  <inkml:trace contextRef="#ctx0" brushRef="#br0" timeOffset="64887.8194">28469 10037 70 0,'-11'0'205'15,"4"0"-143"-15,1 0 1 16,-3-7-16-16,0-3-27 16,0 3-3-16,-1-3-4 15,1 0-3-15,-2 3 0 16,-2 0-2-16,-1 2 1 16,-3 2-5-16,-5 3-1 15,-6 0-3-15,-5 15-2 16,-5 9 1-16,-3 12 1 0,2 3-1 15,4 2 1 1,9 1 0-16,10 2 0 0,13-2-1 16,3-2 1-16,6-4 0 15,19-6-1-15,5-7 1 16,2-6-4-16,-1-7 4 16,0-8-2-16,1-2 1 15,-1-5-1-15,0-18 2 16,-1-8 0-16,-3-1-1 15,-2-8-3-15,-4 3-1 16,-4-5-1-16,0 5 0 16,-5 5 1-16,-2 8-1 15,-5 14 6-15,-3 7-1 16,-2 3 1-16,1 0 0 16,2 13-2-16,0 14 2 0,3 12 5 15,5 1-3-15,4-4-1 16,4-6 3-16,3-3 2 15,7-7-2-15,4-8 0 16,3-6 1-16,2-6-5 16,2 0-3-16,2-20-2 15,1-9-12-15,-2-10-38 16,-5-1-66-16,-8-4-79 16</inkml:trace>
  <inkml:trace contextRef="#ctx0" brushRef="#br0" timeOffset="65487.8604">28990 10006 61 0,'0'0'180'16,"0"3"-160"-16,0 15 14 16,3 8 11-16,5 6-17 15,1 2-5-15,4 3 2 16,1-1-11-16,-2-3 8 16,-2-1-8-16,0-5 0 15,-4-7-6-15,-3-5-3 16,-2-6-3-16,-1-7-2 15,0 1 0-15,0-3 2 16,0 0-1-16,0 0-1 16,0-19-3-16,0-8-3 15,0-9 6-15,0 0 1 16,0-1-1-16,8 5 3 0,6 8 2 16,0 4 0-16,4 4 1 15,1 6 0-15,1 3-1 16,2 7-1-16,6 0-3 15,2 0-1-15,4 0 4 16,4 7-3-16,1 6 3 16,1 1-1-16,-1-2-2 15,1-1 1-15,0-4-2 16,-1-4 1-16,1-3-1 16,2 0 1-16,0-11-1 15,-3-12-1-15,-5-3 0 16,-9-3 1-16,-10 2-1 0,-12 4 1 15,-3 2-1-15,-10 3 2 16,-13 7-2-16,-8 5-1 16,-6 6 1-16,-1 3 0 15,0 17 1-15,3 6 0 16,5 7 0-16,7 1 2 16,7 4 1-16,6 0 0 15,9 3-2-15,1 0 0 16,3-2-1-16,18 1 0 15,5-6 0-15,7-5-3 16,8-9-5-16,6-7-57 16,6-10 49-16,6-3-52 15,-2-17-101-15</inkml:trace>
  <inkml:trace contextRef="#ctx0" brushRef="#br0" timeOffset="66154.9969">30049 10000 125 0,'0'0'311'15,"3"0"-309"-15,3 13 7 16,1 17 9-16,-2 6-8 16,-1 14-4-16,-4 3 3 15,0-3-3-15,0-8 0 0,0-6-4 16,0-16 1-1,0-7-3-15,0-9 0 0,0-1 0 16,0-3-5-16,0 0-4 16,7-20-6-16,7-9 14 15,7-2-3-15,-3 3-3 16,-3 8 7-16,-8 10 0 16,-4 6 2-16,-1 4-1 15,1 0 0-15,5 11 4 16,3 7 0-16,1 3-1 15,4 1-2-15,2-4-2 16,0-5 2-16,5-3 0 16,2-5-1-16,5-5 1 15,4 0 2-15,5-15-2 16,-2-8-2-16,3-8 0 0,-1-8 1 16,-3-11-1-16,0-12-1 15,-2-11-3-15,-4-10-5 16,-2-6-10-16,-4 4 0 15,-10 19 16-15,-6 22 3 16,-8 18 7-16,0 14 6 16,0 8 5-16,0 4-6 15,-3 0-9-15,-7 16-3 16,-6 21 0-16,-4 15 0 16,0 8 1-16,5 6 3 15,1 6 0-15,8 0 2 16,5 3 1-16,1-3-1 0,0-3-3 15,6-4-3-15,12-15 0 16,2-6-3-16,2-11 1 16,4-11-1-16,1-5 0 15,0-8-1-15,-2-9 0 16,2 0-10-16,-4-16-25 16,0-13-69-16,-9-1-191 15</inkml:trace>
  <inkml:trace contextRef="#ctx0" brushRef="#br0" timeOffset="66396.0168">30423 9951 431 0,'0'-7'8'16,"11"4"-7"-16,22-4 19 15,11 3-2-15,13-5-6 16,5 2 0-16,4 0-6 16,0 0-4-16,-5-1-2 15,-4 1-1-15,-2 0-6 16,-1 4-20-16,-5 0-78 16,-9 3-258-16</inkml:trace>
  <inkml:trace contextRef="#ctx0" brushRef="#br0" timeOffset="66806.871">31375 9667 308 0,'-16'-4'60'0,"5"4"-53"15,2 0-1-15,-6 20 1 16,-1 15-6-16,-6 9 6 15,-2 9 8-15,2 10 8 16,3 3 5-16,6 6-4 16,7-3-6-16,6-1-10 15,0-2-2-15,12-7-2 16,11-4-4-16,5-2-2 16,2-10-4-16,4 0-4 15,-1-10-8-15,1-9-31 16,0-11-69-16,-3-13-194 0</inkml:trace>
  <inkml:trace contextRef="#ctx0" brushRef="#br0" timeOffset="67086.1884">31711 9904 192 0,'0'-3'185'16,"0"3"-161"-16,0 9 4 16,-12 21-1-16,-5 11-5 15,-6 14-7-15,-1 5-7 16,0 2-2-16,3 2 1 0,0-5-5 16,6-7-2-16,-1-8-1 15,2-9-1-15,-1-8 0 16,5-11-6-16,0-8-7 15,2-8-20-15,4-4-31 16,2-19-122-16</inkml:trace>
  <inkml:trace contextRef="#ctx0" brushRef="#br0" timeOffset="67398.9597">31669 9954 156 0,'10'-4'92'0,"-4"4"-51"16,3 0 8-1,1 14-15-15,1 12-13 0,1 10 3 16,0 5-10-16,0 1 1 16,3 2-6-16,4-5-1 15,5-2 2-15,0-6-6 16,2-7 0-16,-4-7-2 16,-1-4 0-16,-6-9-1 15,-7-4-1-15,-1 0 1 16,0 0-1-16,2-18 16 15,4-12-2-15,1-9-8 16,-2-7-3-16,-3-3-1 16,-3-1-4-16,-2 7-1 15,-2 3 1-15,-2 6-4 16,0-1-8-16,0 5-27 0,0 4-38 16,0-1-79-16</inkml:trace>
  <inkml:trace contextRef="#ctx0" brushRef="#br0" timeOffset="67693.6422">32236 9491 241 0,'18'24'65'0,"4"11"-3"0,1 5-17 15,-7 3-18 1,-4 10-1-16,-5 3-8 0,-5 6-5 16,-1 2 1-16,-1-1 0 15,0-4 2-15,0-3-5 16,0-6-5-16,0 0-3 16,-3-4-3-16,-14 1-2 15,-8-5-2-15,-11 1-5 16,-6-4-17-16,-6-8-45 15,0-10-251-15</inkml:trace>
  <inkml:trace contextRef="#ctx0" brushRef="#br0" timeOffset="68346.0385">32185 8751 123 0,'16'17'34'0,"6"9"11"0,0 1 10 16,5 9-13-16,0 8-8 15,4 7-7-15,3 8-8 16,1 5-2-16,2-1 12 15,-1 3-6-15,1 4-8 16,-1-1-1-16,-2 7-6 16,-3 6 3-16,-5 1-2 15,-13 6-3-15,-7 14-2 16,-6 11 1-16,-6 15-2 16,-22 6-2-16,-6-2-1 15,-4-3 1-15,-1-5 0 16,-2-9-2-16,-9-2 0 0,-12-4-1 15,-16-1-13-15,-13 0-24 16,-10-9-62-16,-13-8-171 16</inkml:trace>
  <inkml:trace contextRef="#ctx0" brushRef="#br0" timeOffset="69417.7857">25052 7954 327 0,'27'2'11'15,"10"-2"0"-15,8-3 17 16,25-10 4-16,29-1-11 16,-23-3-5-16,9 1-2 15,6-2-4-15,-2 3-1 16,-5-1-8-16,-10 5-1 16,-12 2-5-16,-16 5-13 15,-13 4-36-15,-21 0-92 0</inkml:trace>
  <inkml:trace contextRef="#ctx0" brushRef="#br0" timeOffset="69612.8175">25412 7956 298 0,'-6'46'50'0,"6"22"-41"16,0 18 5-16,-2 8-2 15,-2 7-7-15,1-4-5 16,1-11-5-16,2-17-8 16,0-9-8-16,11-22-26 15,7-18-57-15</inkml:trace>
  <inkml:trace contextRef="#ctx0" brushRef="#br0" timeOffset="69823.381">25640 7995 257 0,'7'56'7'0,"6"24"17"16,-3 11 11-16,-3 8-10 16,1 4-10-16,-4-1-15 15,-1-6 0-15,2-7-8 16,-1-9-9-16,-4-7-15 0,0-13-36 15,0-14-170-15</inkml:trace>
  <inkml:trace contextRef="#ctx0" brushRef="#br0" timeOffset="84153.7749">15313 14650 43 0,'0'11'30'16,"0"-5"-18"-16,0-6-7 16,0 0 1-16,0 0-3 15,0 0-1-15,0 0 2 16,0 0 0-16,0 0-4 16,0 0-5-16,0 0-24 15</inkml:trace>
  <inkml:trace contextRef="#ctx0" brushRef="#br0" timeOffset="85586.2293">15249 14403 3 0,'-27'-14'10'15,"-1"-5"18"-15,-1 6-8 0,0-4-11 16,0 1 4 0,-8 2-2-16,2-2-5 0,0 4 11 15,-4 0-6-15,3 3 4 16,-1-1-8-16,1 4-1 16,5 2-4-16,-5 1 0 15,0 3 0-15,-2 0-1 16,-3 0-1-16,4 0 2 15,-5 0-1-15,-1 3 5 16,1 4-1-16,3 3-5 16,-4 2 0-16,4 5-2 15,-3 0-1-15,-1 6 1 16,-4-3 1-16,0-1 0 0,-1-2 1 16,2-3-2-16,2 2 2 15,6-3-1-15,1 1-2 16,4 1-12-16,0 2 0 15,2 6-9-15,1-3-30 16,-3 1 5-16</inkml:trace>
  <inkml:trace contextRef="#ctx0" brushRef="#br0" timeOffset="87047.3789">15071 14297 37 0,'-13'-6'13'0,"1"2"4"15,-9 1-9-15,2-1-1 0,-5-1 4 16,3 2 2-16,-8 1-5 16,-1 2 6-16,1 0 2 15,-4 0-4-15,-5 2 11 16,2 8-11-16,-6 2-5 16,0 1 0-16,-4 0-3 15,1-2 1-15,-1-1 2 16,4 3 3-16,3-6-1 15,2 2-2-15,6 1-4 16,5-1 0-16,-1-2-1 16,5 3-2-16,-1-3-2 15,7 0-3-15,6-1 1 16,1-5-2-16,6 2-1 0,3-3 1 16,0 0-10-16,0 0-25 15,0 6-19-15,3 1-48 16</inkml:trace>
  <inkml:trace contextRef="#ctx0" brushRef="#br1" timeOffset="94126.8755">13990 15724 156 0,'-14'-10'9'15,"6"-3"4"-15,3 0-6 0,2 9 3 16,3 4 2 0,0 0 4-16,0 0 12 0,0 0-4 15,0 0-9-15,0 0 4 16,0 0-9-16,0 13-3 15,8 6 12-15,11 9-1 16,3-2-9-16,5 4 3 16,5 0-4-16,7-4 3 15,9 1-2-15,8 3-2 16,5-5 3-16,8 2-5 16,8-4-1-16,5-6 1 15,6-5 0-15,6 0-1 16,-3-5 0-16,-7-2-2 15,-1-5 0-15,-4 3 1 0,-4-3-1 16,-5 0 0-16,0 0-2 16,-5 0 0-16,-1-10 2 15,1-5-1-15,-9-5-1 16,-1-4 5-16,-8-3-4 16,-7-2-1-16,-1-7 1 15,-3 4 5-15,-10-2-2 16,3-3-2-16,-10 1 2 15,4-4 3-15,-8 1-2 16,0-4 3-16,-6 0-3 16,1-4 1-16,-7-2 3 15,-2-9-4-15,-1 0-4 16,0-7 0-16,0-4-1 0,-8-2 0 16,-14-5 1-16,-1 4-1 15,-4-1 1-15,-1-2 0 16,1-1 0-16,-1-3 1 15,2-2-2-15,-8 2 2 16,3 4-2-16,-8 6 1 16,-6 9 1-16,-4 3-2 15,-11 5 1-15,-1 5 0 16,0 8 0-16,-8 2 0 16,-1 5 5-16,-6 2-1 15,-4 3-4-15,2 1-1 16,-4 3 1-16,2 6-1 0,0 4 3 15,1 9-2-15,-3 4-1 16,-3 0 4-16,5 1-2 16,-6 15 4-16,6 1-3 15,8 6-3-15,5 3 0 16,12 1 0-16,5 10 0 16,4 2 0-16,1 8 0 15,4 5-2-15,2 4 2 16,3 7-1-16,4-3 0 15,9 2 1-15,0 1 0 16,13 0 0-16,4-1 0 16,6-3 0-16,0 5 0 15,6-1-3-15,10 9 3 0,7 4 0 16,-4-1 0-16,4-4-1 16,-3-6 1-16,3-12 0 15,-5-6-1-15,3-5 1 16,-2-2 1-16,0-4-1 15,1-2 0-15,-4-1 0 16,1-4 0-16,-5-3 1 16,-5-7-3-16,-1-1 2 15,-3-6 0-15,0-5 2 16,-3-3-2-16,1-4-1 16,-1 0 0-16,2 3-1 15,-1-3 1-15,1 3 1 0,1 4-1 16,2-4-1-1,-1 4 2-15,2 0 0 0,-3-1 0 16,3 1 0-16,-3 0 0 16,3-1 0-16,-3 1 0 15,2-3 0-15,-2-1 0 16,-1 0 0-16,-1-3-2 16,-1 0 1-16,0 0 2 15,0 0-2-15,0 0 1 16,0 0 0-16,0 0-1 15,0 0 1-15,0 0-1 16,0 0-1-16,0 0-2 16,0 0-3-16,0 0-12 15,4 0-24-15,-4 0-57 16,0-23-178-16</inkml:trace>
  <inkml:trace contextRef="#ctx0" brushRef="#br1" timeOffset="95379.8165">7928 7338 1 0,'-12'4'75'16,"3"-4"-58"-16,6 0-17 15,3 1-18-15,0 3-14 16,0-1-11-16</inkml:trace>
  <inkml:trace contextRef="#ctx0" brushRef="#br1" timeOffset="95709.4544">8104 7345 12 0,'0'-7'61'0,"0"-3"-57"15,3-3-4-15,10 0-8 16,4 2-25-16</inkml:trace>
  <inkml:trace contextRef="#ctx0" brushRef="#br1" timeOffset="95853.5703">8140 7294 119 0,'-9'1'6'16,"9"2"-6"-16,-3 0-24 16,3 0-77-16</inkml:trace>
  <inkml:trace contextRef="#ctx0" brushRef="#br1" timeOffset="96003.3321">8140 7294 106 0,'19'8'28'0,"-19"-8"-15"16,0 0-3-16,0 0-10 15,0 0-25-15,0 0-12 0,6 0-14 16</inkml:trace>
  <inkml:trace contextRef="#ctx0" brushRef="#br1" timeOffset="96295.4185">8222 7299 130 0,'-24'2'41'0,"12"-2"-16"15,6 0 12-15,2 0-6 16,4 0-20-16,0 0-11 16,0 0-33-16,10 0-31 15,12 0 27-15,4-10-94 16</inkml:trace>
  <inkml:trace contextRef="#ctx0" brushRef="#br1" timeOffset="96452.8929">8338 7271 134 0,'-22'4'29'0,"1"2"-2"16,9-3-1-16,0 1 2 15,2-1-19-15,5-2-9 16,5 2-9-16,0-3-40 15,0 3-28-15,8-3-41 16</inkml:trace>
  <inkml:trace contextRef="#ctx0" brushRef="#br1" timeOffset="96588.2561">8338 7271 128 0,'-58'47'22'16,"49"-44"-1"-16,5 0-2 0,4-3-19 15,0 0-4-15,7 0-31 16,14 0-11-16</inkml:trace>
  <inkml:trace contextRef="#ctx0" brushRef="#br1" timeOffset="96737.1859">8328 7321 173 0,'-26'8'15'0,"7"2"-5"16,7-4 0-16,2 1-10 16,8-5 0-16,2 4-35 15,0-6-24-15</inkml:trace>
  <inkml:trace contextRef="#ctx0" brushRef="#br1" timeOffset="96904.2839">8328 7321 155 0,'-33'56'14'15,"24"-55"-2"-15,6 1-11 16,3 2-1-16,0-1-37 16,3 1-9-16,9-1-41 15</inkml:trace>
  <inkml:trace contextRef="#ctx0" brushRef="#br1" timeOffset="97254.8428">8358 7424 120 0,'-6'0'39'0,"1"0"-15"16,-1 0 11-16,0 0-3 16,3 0-2-16,-4 0-4 15,4-3-7-15,3 3-5 16,0-1-8-16,0 1-3 15,0 0-3-15,0 0 0 16,0 0 0-16,0 0 0 16,0 0-1-16,0 0 0 15,0 0 0-15,0 0-2 16,0 0-1-16,0 0 1 0,0 0 3 16,0 0-1-16,0 0 1 15,0 0 0-15,0 0-1 16,-3 0-1-16,3 0-3 15,0 0-2-15,0 0 1 16,0 0 2-16,0 0 1 16,0 0 1-16,3 1-5 15,7 5-12-15,5-2-3 16,6 1-40-16</inkml:trace>
  <inkml:trace contextRef="#ctx0" brushRef="#br1" timeOffset="97877.7907">16753 16187 81 0,'-21'32'23'0,"12"8"3"15,9 1-16-15,0 15-1 16,7 20-9-16,16-17 0 16,0 4-3-16,-4-9-6 15,-3-6-105-15,-13-12 110 16,-3-16-15-16</inkml:trace>
  <inkml:trace contextRef="#ctx0" brushRef="#br1" timeOffset="101348.8463">15756 15933 123 0,'-4'-3'45'0,"1"2"-9"15,3 1-6-15,0 0 3 16,0 0-8-16,0 0-15 16,0 0-9-16,0 14-1 15,11 5 7-15,6 4-2 16,1-3 3-16,-5 1-4 16,0-3 1-16,-3-1 0 15,-1 3-1-15,-6-3 0 16,1 3-2-16,0 5 3 15,-2 2 0-15,-2 3 1 0,0-4-5 16,0-3 2-16,0-6-1 16,0-4 0-16,0-6-2 15,0-3 1-15,0 1 0 16,0-5-1-16,1 2 2 16,7-1-2-16,7 1 0 15,3 3 0-15,6-4 3 16,1 1-3-16,5 2 1 15,-1-4-1-15,4 0 1 16,5 0-1-16,-2 0 1 16,3 0 2-16,0-6 0 15,0-2 2-15,2 0-1 16,2 1 0-16,2 0-2 0,1 0 0 16,-1 1 7-16,5 6-9 15,3 0 5-15,3 0-5 16,6 0 2-16,0 0-2 15,-4 0 1-15,4 0-1 16,-7-4 1-16,-3-2-1 16,0 2 1-16,2 4-1 15,-1 0 0-15,3 0 2 16,-5 0-2-16,-2 0 1 16,-1 0 0-16,-5 0 1 15,-1 0 0-15,-3 0-2 16,-3 0 3-16,2-10 1 0,1-3-2 15,3 0 1-15,-2 2-1 16,2 3-2-16,-3 4 2 16,2 1-2-16,-2 3 0 15,0 0 2-15,2-3-2 16,-3 0 1-16,1 2-1 16,-7-5 0-16,-3 3 0 15,1-1 0-15,-2-6 0 16,2 3 0-16,-7-3 0 15,0 3 0-15,-4 1-3 16,-2-1 3-16,-7 0-2 16,-1 2 2-16,-4 1 0 15,-2 1 2-15,-3 0-2 0,0-4 3 16,0-6 2-16,0 0-1 16,0 2 3-16,0-2-3 15,0-2 2-15,0-4-3 16,-5 0-1-16,-4-7 0 15,2 2-2-15,-6 2 1 16,3 2-1-16,0-4 2 16,0-1-2-16,4-5 0 15,-3-3 1-15,5 0-1 16,3-2 2-16,1 0-2 16,0-4 2-16,0-1-1 15,0-6-1-15,0 2 0 0,0-5 4 16,0 2-4-1,0 5 2-15,0 2-1 0,0 5-1 16,0 4 2-16,-5-1-1 16,-3-2 0-16,-3-2 0 15,1-5-1-15,0-1 1 16,-4 0 3-16,-2-2-3 16,1-2 1-16,-2 0-1 15,4 0 2-15,-3-1 1 16,3 1 0-16,1 0 0 15,4-3-1-15,-1-2 1 16,6-1-3-16,3 3-1 16,-4-1 1-16,4 7-1 15,-3 0 0-15,-1 7 1 16,-3-4 0-16,-1 3-1 0,-2 8 0 16,-3-1 1-16,0 8 0 15,-1-1-1-15,-1 2 1 16,-2 2 1-16,1 2-2 15,-4 1 1-15,2 2 0 16,1 1 2-16,-3 0-3 16,4 3 0-16,0 3 1 15,-1 4 0-15,-2 0 0 16,-7 3 0-16,-3 0-1 16,-10 0 0-16,-6 6 0 15,-4 7-1-15,-3-2 1 16,-6 5 0-16,-1-3 0 0,-5 0 0 15,-5 1 1-15,1 2 0 16,-3-2 0-16,6-1-1 16,-1-3 1-16,8-4 0 15,6-2 0-15,3-4-1 16,7 0 1-16,0 0-1 16,2-4 0-16,4-5 2 15,2 5-2-15,-2-3-2 16,-2 4-1-16,-2 0 2 15,0 3 1-15,-4 0-1 16,-5 0-2-16,-3 0 3 16,0 0-1-16,-3 6 1 15,3 1-1-15,1 3 1 0,5-3 1 16,7-2-1 0,3 0 1-16,6 0-1 0,5-1-1 15,2-1 1-15,7 1 1 16,0 2 1-16,6-3-2 15,4-2-1-15,4-1 1 16,0 3 0-16,2-3-2 16,0 0 0-16,0 0-2 15,0 0 2-15,0 3-1 16,0 4-1-16,0 6 4 16,0 7-1-16,0 3 1 15,0 0 0-15,0 7 0 0,0 3 1 16,0 3-1-1,0 3 0-15,0 2 0 0,0 5 0 16,0-3 0-16,6 4 0 16,0-2 0-16,2-1-1 15,-5-9 2-15,3-1-1 16,1-2 0-16,-3-1 0 16,1 2-1-16,-1-4 1 15,-1 1 1-15,-1 5-1 16,-2 3 0-16,0 8 0 15,0 7 0-15,0 6 0 16,0 1 0-16,0-4-1 16,-3-1 2-16,1-5-1 15,2-7 0-15,0-3 0 16,0-10 0-16,0-1 0 0,0 1 0 16,5-3 0-16,-1-1 0 15,0 7-1-15,0-3 1 16,-1-1 0-16,0 1 1 15,3-6-1-15,-3 2 0 16,3 3-1-16,0 5 0 16,-1-2 1-16,0 2 0 15,0-2 1-15,-2-2-1 16,-3 0 0-16,3-4 0 16,-3-3 0-16,0 1 0 15,0-1 0-15,0-4 0 16,3 5 0-16,-3 2 0 0,3-5 1 15,0 4-1 1,0-5 0-16,-3-6-1 0,4-4 0 16,-1-1 2-16,-3-5-4 15,4-1 2-15,4-3 1 16,3 3-1-16,2-3-2 16,3 0 3-16,7 0-1 15,3 0 1-15,6 0 1 16,1 0-1-16,-1-3-1 15,6 0 1-15,3-1 0 16,4-2 0-16,4-1 1 16,2-6 2-16,1 3-3 15,-1 0 1-15,2 0-1 0,-1 3 0 16,3 1 1-16,0 3-1 16,0-4 3-16,-4-2-3 15,-1 2-1-15,-5 0 1 16,0-6 0-16,-3 2 0 15,0 1-3-15,-1 0 3 16,1 5 3-16,1 0-3 16,1 3-2-16,-5 2 2 15,1 0 0-15,-3-3 0 16,-1 3 2-16,-2 0-2 16,1 0 0-16,-6 0-2 15,1 0 2-15,2 0 2 0,-3 0-2 16,3 3 0-1,1 4 0-15,-7-5 0 0,4 3 0 16,-1-3 0-16,-6 1 0 16,2-3 1-16,-5 0 0 15,-1 0-1-15,3 3 0 16,-3-3 1-16,5 0-1 16,-5 0 0-16,4 0 0 15,-1 0 1-15,-1 0-1 16,-6 0 1-16,-1 0 0 15,2 0-1-15,-6 0 0 16,3 0 0-16,-4 0-1 16,1 0 1-16,-6 0 1 15,-1 0-1-15,-3 0 0 16,0 0 0-16,0 0 0 0,0 0 0 16,0 0 1-1,0 0-1-15,0 0 1 0,0 0 0 16,0 0-1-16,0 0 0 15,0 0 0-15,0 0 0 16,0 0 1-16,0 0-1 16,0 0 0-16,0 0 0 15,0 0 0-15,0 0 0 16,0 0 0-16,0 0 0 16,0 0-1-16,0 0 1 15,0 0 0-15,0 0 0 16,0 0 0-16,0 0 0 0,0 0 0 15,0 0 1-15,0 0-1 16,0 0 0-16,0 0 0 16,0 0 0-16,0 0-1 15,0 0 1-15,0 0 0 16,0 0 0-16,0 0 0 16,0 0 0-16,0 0 0 15,0 0 0-15,0 0 0 16,0 0 0-16,0 0 0 15,0 0 1-15,0 0-1 16,0 0 0-16,0 0 1 16,0 0-1-16,0 0 0 15,0 0-1-15,0 0 2 0,0 0-2 16,0 0 1 0,0 0-1-16,0 0 1 0,0 0-1 15,0 0 0-15,0 0 1 16,0 0-1-16,0 0-1 15,0 0 1-15,0 0-9 16,3 0-13-16,0 0-60 16,-3 4-123-16</inkml:trace>
  <inkml:trace contextRef="#ctx0" brushRef="#br1" timeOffset="110326.9614">6224 9924 96 0,'-19'-6'30'16,"-2"-5"2"-16,3 1 27 16,6 5-31-16,6-2 1 15,0 3-4-15,3 1 11 16,2 0-11-16,-1 3-10 16,-1 0-7-16,3 0-8 15,0 0-5-15,0 17-3 16,0 19 8-16,0 15 7 0,8 17 1 15,-4 11 0 1,2 13-4-16,0 7 6 0,3 13-1 16,-3 4-7-16,1 0 2 15,-2-3 1-15,-1-8-2 16,1 0-2-16,-2-5 3 16,3-1 2-16,1-3-2 15,-1-4-3-15,0 8 0 16,3 4-1-16,-4-5 1 15,2-9-1-15,-1-15 0 16,-3-18 1-16,0-11-1 16,-3-12 0-16,0-9 0 0,0-5 0 15,0-6 0 1,0-4-2-16,0-4 2 0,0 1-3 16,0-7-7-16,0 0-7 15,0 0-17-15,0 0-1 16,6-4-16-16,12-26 16 15,0-12-41-15,-2-21-110 16</inkml:trace>
  <inkml:trace contextRef="#ctx0" brushRef="#br1" timeOffset="112877.2271">6572 9769 100 0,'16'-13'13'0,"14"-1"-1"15,15-2 8-15,4 0 6 16,6 3 1-16,6 3-8 16,2 3-5-16,4-3 0 15,8 3-3-15,1-3 4 0,-3 0-4 16,-4-2 4-16,2-5-3 16,-2 0-4-16,1 3-1 15,6 1 3-15,2 6-3 16,11 1-1-16,7 2-3 15,14 2 4-15,6-2-1 16,-2 4-4-16,2-3 2 16,-7 3 2-16,-9 0-3 15,-9 0 8-15,-10 0-11 16,-7 0 7-16,1 0-4 16,4 0 0-16,0 0 4 15,9 0-4-15,6 0-3 16,9 0 5-16,0 3-5 0,-6 3 0 15,-3 4-1-15,-9 0 1 16,0 0 1-16,-12 1-1 16,-4-1 0-16,-8-3 2 15,-3 1-2-15,2-3 0 16,-2 2 0-16,3-5 0 16,0 4 1-16,5-2 0 15,1 0-1-15,9-1 1 16,-1 0-1-16,2 3 1 15,-2-5-1-15,1 2 0 16,-3-3 2-16,2 0-2 16,2 0 0-16,-5 0-2 0,-5 0 2 15,-3-3 0-15,-7 2 0 16,-2 1 0-16,-6 0 0 16,2 0-1-16,-4 0 1 15,2 0 0-15,0 4-1 16,-3 0 0-16,2-1 1 15,4-3 0-15,0 0 0 16,2 0 2-16,1-7-2 16,1-6 0-16,3-4 1 15,2 3-1-15,1 2 0 16,3 2 0-16,-1 6-1 16,-6 4 0-16,-1 0 1 15,-9 0-4-15,1 0 4 0,-1 1 0 16,-2-1 0-1,3 0 2-15,-4 0-1 0,4-3 1 16,-4-1-1-16,1 1-1 16,-4 3 2-16,3 0-2 15,13 13 0-15,6 8-4 16,2 1-16-16,3 4 20 16,-7-12 2-16,-1 2 4 15,6-9 1-15,2-3-2 16,-1-4-1-16,7 0 5 15,-10 0-4-15,0-4 0 16,-7 1-2-16,-3 3 0 0,1 0-3 16,-4 0 3-1,3 0 0-15,0 0-3 0,-7 0 1 16,1 0-1-16,-1 6 0 16,1-2 1-16,1-2-1 15,1 1 1-15,2-3 0 16,-4 0 2-16,-4 0-3 15,-3 0 0-15,-7-3 2 16,-5 3-1-16,-8 0-1 16,1 0-3-16,-4 0-3 15,1 0 6-15,-1 0 0 16,5 0-1-16,-6 5 0 16,6 0-2-16,-2-1 1 15,-6 2 2-15,13 0-1 16,-5-5 1-16,-2 5-13 0,-9-5 13 15,-11-1 0-15,-2 0 1 16,0 3 1-16,0-3-2 16,0 3-2-16,0 8 2 15,-8 5 0-15,-9 11 6 16,-5-1-5-16,2 0 1 16,-3-1-2-16,7-1 2 15,-3 3-2-15,2 0 0 16,4 5 0-16,-2 5 1 15,3 0-1-15,6 1 1 16,4-4 1-16,2 2-2 16,0 8 0-16,0 8 0 0,9 5 0 15,2 2-17-15,-2 3 17 16,-9-8 3-16,3-2-2 16,0-6 0-16,-3-3-1 15,0-7 1-15,3 4-1 16,-3-5 2-16,3 2-1 15,-3-3-1-15,0 2 0 16,0 4 1-16,0 7-1 16,0 15 1-16,0 1-2 15,0 5-27-15,0-10 28 16,0-6 1-16,0-3-1 16,0 1 1-16,0-4 2 15,0 1-3-15,0 9 1 0,0-1-1 16,0-2-16-1,1-6 16-15,1-7 5 0,-2 0-5 16,2-4 1-16,-2 4 5 16,2-2-6-16,-2 3 2 15,0 1-2-15,0 5 0 16,0 8 1-16,0 2-2 16,3 3 1-16,1-2-8 15,-4-7 8-15,0-2 5 16,0 0-4-16,0 5 3 15,0-2-2-15,0 5-1 16,-1-2 0-16,1-9-1 0,0-2-18 16,0-7 18-1,0 2 4-15,0-3-1 0,0 0-2 16,0-3 1-16,0-7 1 16,-2-3-3-16,-6-9 1 15,2-4-1-15,0-3 2 16,-3-7 0-16,-1 0 3 15,-3 0-2-15,0 0 1 16,-6 0 4-16,-2-7-2 16,-3 0-5-16,-10 0-1 15,-11 1 1-15,-10 2-1 16,-13-2 2-16,-6 6-2 16,-11 0 0-16,-9 0 3 15,-11 0-1-15,-5 0 2 16,-16 0 4-16,0 0-1 0,-11 0-1 15,1 7-1-15,-10-1-1 16,-5 4 2-16,5-6-1 16,-2-4-5-16,8 0 3 15,7 0 0-15,2-4 0 16,2-12 5-16,6-1 1 16,-4 5-3-16,-6-5-2 15,-1 7-4-15,-5 0 1 16,-1 0-2-16,1 6 0 15,-10-2 0-15,0-4 1 16,-5 3 0-16,-1-5 1 16,3 2 0-16,5 0 2 0,7 3-1 15,0 4-2-15,1 3 0 16,-7 0-4-16,-9 16 2 16,-11 6 2-16,-5-1 2 15,5-1-2-15,7-3 2 16,12-4-2-16,10-3 0 15,4-3 3-15,5 2-3 16,1 0 2-16,3-2 2 16,5 0-4-16,4-4 1 15,9-3 2-15,12 0-1 16,12-3-1-16,7-10 5 16,4-4-1-16,5-2-3 15,5-4 2-15,9-4 3 0,1 0-3 16,5 1-4-1,1-4 1-15,-1 5-1 0,-2 1 3 16,-1 1-3-16,-6-1-2 16,-1-3 1-16,-2 2 1 15,-6-2 0-15,-9 0 0 16,-5 1 0-16,-2-3-3 16,8 5-2-16,8 5 5 15,9 3-3-15,4 2 2 16,0 1-3-16,5-1 1 15,6-2 1-15,1 2-3 16,5 2 4-16,8-1-2 0,4 3-3 16,9 6-3-1,5 4 2-15,5 0-30 0,0 0-110 16</inkml:trace>
  <inkml:trace contextRef="#ctx0" brushRef="#br1" timeOffset="114497.2164">2969 10592 249 0,'-15'0'95'0,"-3"0"-62"16,4 0 1-16,10-3 0 15,4 1-21-15,0 0-8 16,0 2-5-16,0 0-1 16,0 0-6-16,9-6-4 15,13-5 10-15,11-9 1 16,6-10 3-16,3-5 0 0,4-6-2 15,-1-4 2-15,-1 5-3 16,-6 4 2-16,-10 5-2 16,-7 5 1-16,-12 4 0 15,-9-1 0-15,0 2 1 16,-8 1 2-16,-20 6-4 16,-5 1 0-16,-8 8 0 15,0 3 2-15,1 2 2 16,0 0-1-16,4 14-1 15,3 9-2-15,5 7-2 16,1 3-1-16,9 7 2 16,9 4 0-16,5-2-2 0,4 5 2 15,1 5-4-15,12 0 5 16,4-1-2-16,1-6 2 16,1-4 0-16,-4-9 1 15,1-5-2-15,-2-7 0 16,-8-10 1-16,0-4 0 15,-2-4 0-15,-4 0 0 16,0-2 0-16,0 0 2 16,0 0-2-16,0 0 2 15,0 0 2-15,0 0-2 16,0 0-2-16,0 0 1 16,0 0-1-16,0 0 2 15,0 0-1-15,0 0 2 0,0 0-2 16,0 0 1-1,0 0-2-15,0 0 1 0,0 0-2 16,0 0 1-16,0 0 0 16,0 0 0-16,0 0 0 15,0 0-1-15,0 0 0 16,0 0 1-16,0 0 0 16,0 0 1-16,0 0-1 15,0 0-1-15,3 0-4 16,6 0-2-16,2 0 7 15,5 0 0-15,6 0 2 16,1 0-2-16,2 0 0 0,5-10 0 16,3 0 2-1,3-7 0-15,5-6-1 0,-5 2 0 16,0-7-1-16,-3-3 3 16,-5 1-3-16,-4 2 1 15,-9 4-1-15,0 7 1 16,-9 7-2-16,-3 5 1 15,-3 5-1-15,0 0-3 16,0 0 2-16,0 0-6 16,0 0-19-16,3 0-26 15,0 5-51-15,7-2-2 16</inkml:trace>
  <inkml:trace contextRef="#ctx0" brushRef="#br1" timeOffset="115247.7139">3622 10069 223 0,'0'0'55'16,"0"0"-55"-16,0 0 0 16,0 10-30-16,12 13 30 15,4 4 26-15,1 6-18 16,2 3 4-16,-1-2-7 15,0-2-2-15,-1-5-1 16,-4-7 2-16,-4-5-2 16,0-8 0-16,-5-3 2 15,-4-1-4-15,3-3 2 16,-3 0 4-16,0 0 8 16,0-7 0-16,3-19-1 15,0-14-13-15,2-9 0 16,-4-5 0-16,1 3-2 0,-1 5 2 15,4 6 0-15,-2 9 0 16,4 9 0-16,-1 12 0 16,-3 7 0-16,-3 3-6 15,6 0-13-15,2 17-2 16,5 4 21-16,-1 0 2 16,1-1 5-16,-2-3-5 15,-2-7 5-15,-3-3-1 16,1-5 6-16,-4-2-10 15,3 0 0-15,0 0 1 16,0 0 1-16,4-16 5 0,4-11-1 16,-1-9-1-1,2 0-6-15,-4 3 1 0,-4 9-1 16,-4 7 0-16,-3 13-1 16,3 4 0-16,-3 0-1 15,6 0-11-15,3 11 2 16,4 5 10-16,1-2 2 15,7 3-1-15,-3-4 1 16,4-6-2-16,2-4 0 16,1-3-5-16,-1 0-6 15,0-10-21-15,-3-13-103 16</inkml:trace>
  <inkml:trace contextRef="#ctx0" brushRef="#br1" timeOffset="115921.0107">4286 9673 25 0,'0'23'111'15,"9"6"-46"-15,3 5-11 16,0 1-31-16,1-7-7 16,-2-8-13-16,-2-7-1 15,-6-7-2-15,1-5 3 16,-1-1-1-16,-3 0 6 15,0 0 6-15,0-4 1 16,0-16-4-16,0-4-10 16,0-7-1-16,0 0-5 0,0 5 4 15,0 8 0-15,0 6 2 16,0 9-2-16,0 3 1 16,0 0-8-16,0 10-4 15,6 13 12-15,0 3 8 16,6-5-7-16,-3-8 4 15,0-5-4-15,0-6-1 16,1-2 1-16,2 0 4 16,6-10 3-16,0-13 1 15,6-11-6-15,-2-2-2 16,-2 0-1-16,-1 0 0 16,-1 6 0-16,-6 6 0 15,-3 8-1-15,1 9 1 16,1 7-3-16,-2 0-6 0,4 7 2 15,2 9 7-15,6 1 2 16,-3 0 0-16,3-7-1 16,-2-2-1-16,2-6 4 15,0-2-1-15,-2 0 2 16,-2-4 0-16,-1-9-2 16,-4-4 0-16,-3 4-1 15,-3 6-2-15,-3 1 1 16,-3 6 0-16,0 0 0 15,0 0-1-15,0 0-2 16,0 0-1-16,0 0-4 16,3 0 2-16,3 0 5 15,3 0 0-15,4 0 0 0,-1 0-1 16,-1-7 1-16,2 0-3 16,-1 4-11-16,-3 2-10 15,-6 1-42-15,-3 0-63 16</inkml:trace>
  <inkml:trace contextRef="#ctx0" brushRef="#br1" timeOffset="116155.9706">4710 9178 121 0,'0'0'126'0,"0"0"-126"0,1 4 0 16,7 8 0-16,8 7 2 15,-4-2-2-15,4 0 0 16,-2-1-5-16,2-3-4 16,1 0-19-16,-1-9-51 15</inkml:trace>
  <inkml:trace contextRef="#ctx0" brushRef="#br1" timeOffset="116515.5368">5117 9142 228 0,'-15'10'32'0,"-3"3"-15"16,-1 7-5-16,1-2 5 15,9 0-4-15,3-5-10 16,6-3-3-16,0 0-14 16,12 0 7-16,9-3 7 15,9-2 3-15,4-2-1 16,0-3 0-16,2 2 0 16,-3 0-2-16,-8 1 1 15,-2 4-1-15,-10 2 0 0,-4-1 1 16,-9 5-1-1,0 4 0-15,-6 3 20 0,-16 8-10 16,-5 2-6-16,3-6 3 16,-3-1-5-16,6-4-2 15,2-8-2-15,4-1-11 16,3-4-16-16,0-6-72 16</inkml:trace>
  <inkml:trace contextRef="#ctx0" brushRef="#br1" timeOffset="117295.4859">5432 9089 73 0,'-3'29'47'15,"3"1"-37"-15,0-7-6 16,6-6 8-16,10-2-5 15,-2-7-4-15,2-6 3 16,2-2 7-16,3-2 13 16,3-16 0-16,-2-7-8 15,-2-5-8-15,-7-1-5 16,-7 2 0-16,-6 0 0 16,0 9 3-16,-9 8 4 15,-18 6 9-15,-12 6-9 16,-10 0-3-16,-3 14-4 0,1 7 3 15,8 1-4-15,18-5-4 16,11-8 0-16,11-4-4 16,3-5-13-16,3 0 2 15,24-5 15-15,12-17 6 16,7-8-6-16,2 1-3 16,-2-2 2-16,-4 5 1 15,-5 3 1-15,-4 12 2 16,-9 6 0-16,-2 5 0 15,-2 0-3-15,-1 9-3 16,-3 8 3-16,1 2 2 16,-1 1-2-16,-4-3 2 0,3-1 3 15,-6-2-3-15,0 2 3 16,-6-3 1-16,0 1 3 16,-3-1 1-16,0-6-1 15,0-2 0-15,0-3-3 16,0-2-1-16,3 0 2 15,1 0 10-15,-1 0 3 16,5-17-7-16,1-10-13 16,7-9-6-16,5 0 3 15,6-1 0-15,0 2-2 16,1 7 4-16,-4 5 1 16,-2 7 0-16,-5 8 3 15,-5 5-3-15,1 3-3 16,-1 0 2-16,0 5 0 15,0 7 1-15,0 1 0 0,0 1 1 16,-3 0-1-16,4-1 1 16,-1-3 0-16,-1 0-1 15,-1-1 0-15,2 1-1 16,-3-3-1-16,1 3 0 16,-4 3-13-16,-3 4-10 15,-3 1-74-15,0 0-140 16</inkml:trace>
  <inkml:trace contextRef="#ctx0" brushRef="#br1" timeOffset="118029.8015">2828 11387 81 0,'-4'0'15'16,"-1"0"-7"-16,1 0 2 0,1 0 1 15,3 0 5 1,0 0 13-16,0 0-8 0,0 0 4 16,0 0-7-16,0 0-8 15,0 0 0-15,10-9-7 16,10-8 7-16,11-6 3 15,12-10-8-15,7-4 4 16,11-12 2-16,16-10-1 16,16-14 1-16,13-13 5 15,9-10 5-15,4-6-12 16,0-4 4-16,2-2-5 16,12 2-2-16,16 0 0 15,8 3 2-15,13 4-3 16,0 0-3-16,-10 2-2 15,-8 1 0-15,-16 5 0 0,-5 2 1 16,2 4-1-16,-5 2 1 16,-4 4-1-16,-9 5-3 15,-18 12-5-15,-11 9-1 16,-14 13 0-16,-14 10-17 16,-15 8-39-16,-14 1-148 15</inkml:trace>
  <inkml:trace contextRef="#ctx0" brushRef="#br1" timeOffset="118615.7091">2724 11767 85 0,'0'0'70'0,"0"-10"-47"16,18-12-3-16,16-12 5 16,14-13 1-16,13-8-8 0,14-8 5 15,16-6-4-15,16-13-1 16,20-14 2-16,10-14-7 16,14-23-2-16,7-11-2 15,15-8 0-15,9-1-2 16,9 18-4-16,-6 13-3 15,-16 22 0-15,-20 16 0 16,-25 14-7-16,-14 13-5 16,-19 6-14-16,-3 3-52 15,-1-4-159-15</inkml:trace>
  <inkml:trace contextRef="#ctx0" brushRef="#br1" timeOffset="133193.818">18554 14667 11 0,'-3'-13'15'0,"0"3"4"15,-4 0 2-15,4 1-10 16,0 2-11-16,0-3-7 15,0 3-21-15</inkml:trace>
  <inkml:trace contextRef="#ctx0" brushRef="#br1" timeOffset="136149.1008">18415 14416 30 0,'0'0'37'0,"0"0"-28"16,0 0-4-16,0 0-1 16,0 0 4-16,0 0 0 15,0 0 3-15,0 0 1 16,0 0 1-16,0 0 1 15,0 0 0-15,0 0-1 16,0 0 3-16,0 0-6 16,0 0-4-16,0 1 2 0,-3 5 2 15,3 1-1 1,0-1 2-16,-4 1-1 0,3 2 2 16,-2 1 0-16,1 3-3 15,0 4-1-15,-1 3 2 16,1 4-3-16,2 2-3 15,0 3 1-15,0 5-2 16,0 1 2-16,0 3 2 16,0 4 0-16,5 4-4 15,0 1 4-15,2 3-4 16,-4 2 0-16,0 0-1 16,0 8 2-16,0-4-4 0,1 3 2 15,2 1 0-15,-2-4 0 16,1 0-2-16,-4 4 0 15,2-4 3-15,-1 3-3 16,1 1-1-16,2-7 1 16,-2-3 1-16,1-6-1 15,2 1-1-15,-3-9 1 16,1-3 1-16,-1-4-1 16,-1 1 0-16,1-3-1 15,-2 0 1-15,2-1 0 16,0 0 0-16,1-6-2 15,3-8 2-15,-4-1-3 16,3-5 3-16,0 1-3 16,-2-4 2-16,6 1-4 15,-1-1 5-15,4 0 0 0,3-2 0 16,3 2 0-16,4 0 0 16,-3 0 2-16,6-2-2 15,-7 2 0-15,7 0 0 16,-6 0 0-16,6-2 2 15,0 2-1-15,3-3 0 16,1 0 0-16,1 0 0 16,0 0 1-16,4 0 0 15,-2 0-1-15,-2 0 0 16,2 0 0-16,3 0 1 0,-1 3-1 16,4 0 2-1,3-3-1-15,-2 0 1 0,1 0-3 16,0 0 4-16,0 0-1 15,-2-3 0-15,-1 0 0 16,-1-1 5-16,-1 1-5 16,-1 0 0-16,1 3-2 15,-2 0-1-15,0 0-1 16,2 0-2-16,-4 0 3 16,1 0 3-16,-1 0-3 15,-2 0 0-15,1 0 0 16,-1 0 0-16,-2 0 0 15,2 0 0-15,0 0-3 16,-5 0 3-16,7 0 0 0,-2 0 3 16,-2 0-3-16,2-4 0 15,0 1 0 1,-4-4 0-16,0 4 0 0,-7 0 0 16,-3 0-3-16,1 3 2 15,-8-1 1-15,0 1 0 16,-2-3 0-16,1 3 0 15,-2 0 1-15,-3 0-1 16,0 0 0-16,-2-3 0 16,1 3 3-16,2-1-3 15,-2-1-3-15,3 2 3 16,0-1 0-16,-1 1 3 16,2-3-3-16,1 3 0 0,-1-3 0 15,-2 1 0 1,2 0 0-16,-2-1 1 0,1 3-2 15,1-2 2-15,-2 2-1 16,0-2 0-16,-1 2 0 16,1 0-1-16,-4 0-2 15,0 0 3-15,3 0 3 16,-3 0-2-16,0 0 2 16,0 0-2-16,0-1 4 15,0 0-2-15,3-2-1 16,0-3 4-16,-2-1-2 15,4 0 1-15,-2-3-1 16,0-4-1-16,1-2-1 0,-3-1 2 16,-1-5 0-1,0-1-2-15,0-1 0 0,0-2-1 16,0-7 1-16,0-1 2 16,0-1-3-16,0-8 1 15,0 0 1-15,0-4 0 16,-3-5-3-16,-2-2 2 15,-1 5-2-15,0-4 0 16,-4 0 2-16,0 1 0 16,0-5-1-16,1-5-1 15,-1-4 0-15,-1 0 0 16,2 3 1-16,0 7-1 16,0 6 0-16,5-3 0 15,1 4 2-15,0 2-2 0,3 1 2 16,0 0-1-16,0 3 0 15,0-3-1-15,0 3 0 16,0 6 1-16,-3 2-1 16,-5 8 0-16,4 0 0 15,-2 3 1-15,3 5-1 16,-3 3 0-16,1 3 1 16,1 6 0-16,-3 3 2 15,0-2 2-15,3 6-1 16,-1-3-3-16,-1 3 3 0,1-1 0 15,-1 1-4 1,0 0 0-16,-3 0 0 16,-6 0 1-16,1 0-1 0,-3 0 0 15,-5 1 0 1,-1 5 0-16,-12 4 0 0,-3-3 0 16,-6 6 0-16,-8 0 0 15,-3-3 0-15,-7 1 2 16,-6-2-1-16,-2 1-1 15,0-1 3-15,-2-2-1 16,4 0-2-16,-3 0 3 16,0-1-1-16,-2 1-1 15,6 0 1-15,-2-1-2 16,6 1 0-16,4 0-2 16,-4 2 2-16,3-2 1 0,4 2-1 15,4-2-1 1,13-4 1-16,4-2 3 0,10 2-1 15,7-3-2-15,5 0 2 16,0 0-2-16,7 0-1 16,-1 0 1-16,1 0 0 15,2 0 0-15,1 0-1 16,-3 3 0-16,3-3 0 16,-1 0 0-16,4 0 1 15,0 0 1-15,0 0-1 16,0 0 0-16,0 0 0 15,0 0 0-15,0 0 0 16,0 0 0-16,0 0 0 16,0 0 0-16,0 0 0 15,0 0-1-15,0 0 2 0,0 0-2 16,0 0 1-16,0 0 0 16,-3 0 0-16,3 0 0 15,0 0-1-15,0 0 1 16,0 0-1-16,0 0 0 15,0 0 0-15,0 0-1 16,0 0 2-16,0 0-3 16,0 0 3-16,0 0-1 15,0 0 1-15,0 0 0 16,0 0 0-16,0 0 0 0,0 0 0 16,0 0 0-1,0 0 0-15,0 0 0 0,0 0 1 16,0 0-1-16,0 0 0 15,0 0-1-15,0 0 1 16,0 0 0-16,0 0 0 16,0 0 0-16,0 0-1 15,0 0-1-15,0 0 1 16,0 0 1-16,0 0 1 16,0 0 1-16,0 0-2 15,0 0 0-15,0 0 1 16,0 0 0-16,0 0 0 15,0 0-1-15,0 0 0 16,0 0 2-16,0 0-2 16,0 0 0-16,0 0 1 0,0 0-1 15,0 0 0-15,0 0 0 16,0 0 0-16,0 0 0 16,0 0 0-16,0 0 1 15,0 0-1-15,0 0 0 16,0 0 1-16,0 0 0 15,0 0 0-15,0 0 0 16,0 0-1-16,0 0 0 16,0 0 1-16,0 0-1 15,0 0 0-15,0 0-1 16,0 0 0-16,0 0 0 16,0 0 0-16,0 0-1 0,0 0 2 15,0 0 1-15,0 0-1 16,0 0 0-16,0 0 1 15,0 0 0-15,0 0 0 16,0 0 1-16,0 0-2 16,0 0 3-16,0 0-2 15,0 0 0-15,0 0 0 16,0 0-1-16,0 0 0 16,0 0 2-16,0 0-2 15,0 0 0-15,0 0-2 16,0 0 1-16,0 0-1 15,0 0 0-15,0 0-2 16,0 0 2-16,0 0-2 0,0 0 1 16,0 0-2-1,0 0-4-15,0 0-4 0,0 0-8 16,0 0-34-16,0 0-51 16,0 0-27-16</inkml:trace>
  <inkml:trace contextRef="#ctx0" brushRef="#br1" timeOffset="136921.0245">17097 14400 95 0,'0'0'48'15,"0"-7"-48"-15,26-6-31 16</inkml:trace>
  <inkml:trace contextRef="#ctx0" brushRef="#br1" timeOffset="138931.1156">12692 12580 85 0,'0'-3'43'0,"-8"2"-26"0,0-2-2 16,7 0 2-16,-6-4-4 15,7 1 7-15,-3-1-6 16,3-3-7-16,0 0 0 16,-3 1 4-16,3 2-3 15,0 4 7-15,0 0 2 16,0 2-3-16,0-2-7 15,0 3-4-15,0-3 1 16,-3 2-2-16,3-2 1 16,0 3-2-16,0-3-1 15,0 3 1-15,0-3 0 16,0 3-1-16,0-1 0 16,0-2 0-16,0 3-1 0,0-3 0 15,0 3 1-15,0-3-3 16,0 3-7-16,0 0-10 15,0 0-6-15,0 0-21 16,0 0 0-16,0 0 15 16,0-4 17-16,0-2 6 15,0-1 7-15,0 0 2 16,0 0 2-16,0 1 9 16,0 2 8-16,0 1 2 15,0 1-1-15,0 2 11 16,0-3-7-16,0 3 1 15,0 0-5-15,0 0-2 0,0 0-4 16,0 0-4-16,0 0-7 16,0 5-2-16,0 15 2 15,3 7 13-15,10 5 2 16,1 2-3-16,2-4-4 16,3-3 0-16,4 1-6 15,0-4 2-15,6 0-4 16,1 4 6-16,1-4-9 15,2 3 3-15,3 1 1 16,-1-1-2-16,1 4 3 16,5-1-2-16,-1 2 0 15,-1 1 1-15,3-4-2 16,-2 1 0-16,2-6 0 0,4 1-2 16,-1 2 1-1,-2 0 3-15,0 2-2 0,0 4-1 16,-1-2 0-16,0-1 1 15,-3-4 3-15,4 0-2 16,-4-2-2-16,3-5 0 16,1 1 3-16,2 0-1 15,1-3 0-15,2 5-1 16,-6-2 3-16,0 3-5 16,0 1 1-16,1-2-1 15,1-2 3-15,-2 0-3 16,4-3 2-16,-4-4-2 0,1 3 0 15,-1-3 1 1,-3 4 0-16,-3-1-1 0,2 1 0 16,2 0 0-16,1-1 0 15,2 0 0-15,-1 1 0 16,-3-4 0-16,1 1 0 16,-5-1 2-16,-2-4-2 15,-4 1 0-15,-4-3-2 16,-2-1 2-16,-7-2 2 15,-7-4-2-15,-1 3 0 16,-4-3 0-16,-4 0 0 16,0 0 0-16,0 0 1 15,0 0 0-15,0 0 0 16,0 0-1-16,0 0 0 16,0 0 0-16,0 3-3 0,0-3-4 15,0 1-10 1,0-1-29-16,0 0-57 0</inkml:trace>
  <inkml:trace contextRef="#ctx0" brushRef="#br1" timeOffset="140444.9283">12545 12365 94 0,'-3'0'64'0,"2"0"-23"0,1 0-16 16,0 0-14-16,0 0-2 15,0 0 0-15,0 0 8 16,7 3 11-16,7 7 0 16,1 0 0-16,1 4-2 15,5 6-5-15,0 2 4 16,3 5-3-16,-2 6-7 15,5-4-1-15,-2 1-6 16,8 0-3-16,3-1 2 16,3-2 1-16,10 0-5 15,2 2 5-15,1 7-1 16,1 1-5-16,-2 2 1 16,2 5-1-16,2-2-2 0,0 2 3 15,-4-5-1-15,4-2-2 16,-3-2 0-16,-6-4 1 15,-1-1 0-15,-6-5-1 16,0 2 2-16,0-4-1 16,4 1 1-16,2 1 1 15,1-1-2-15,-1-1 1 16,-2 1-1-16,2-5 0 16,1 0 1-16,-1-5-1 15,4-1 2-15,2 1-1 16,7-5-1-16,0 1-1 15,-2-3 2-15,0 3-2 0,-8-1 0 16,-2-2 0 0,-1 0 0-16,1-4 0 0,5 1 1 15,1-4-1-15,0 0 0 16,-1 0 2-16,2 0-2 16,3-7 1-16,-4-3 0 15,-7 0 0-15,4 0 1 16,-7 0-1-16,4 0-1 15,2 1 3-15,1-4-3 16,-1 2 3-16,4-5-1 16,0-1-1-16,3 4-1 15,7-3 1-15,-1 3-1 16,4 2 4-16,-6-2-4 0,-1 6-4 16,-3-2 4-1,1 5-1-15,1 4 0 0,0 0-1 16,0 0 2-16,-5 0-2 15,-5 0 2-15,-2 3-1 16,-3 4-2-16,-9 0 3 16,-2 3 0-16,-1-3 0 15,-8 3-1-15,4 3 0 16,-2 3 0-16,4 4-2 16,-1 0 0-16,-5 6-7 15,1-3 10-15,-6 7 1 16,0 7-1-16,1-2 2 0,1 2-2 15,4-1-1 1,-6-6 1-16,2-3-2 0,-6-2 2 16,-4 2-1-16,0 0 0 15,-2-2 1-15,-3 5 0 16,3-3 1-16,-4 2 2 16,3 1-3-16,0 0-2 15,2-3 2-15,1-1 0 16,0-6 1-16,2 0 0 15,-2-3-1-15,-3-5-1 16,-2-2 1-16,1 0 1 16,-1-3 0-16,-1-1-1 15,-2-2-1-15,1-1 1 0,-1 0 0 16,-1-3 0 0,0 0-1-16,0 0-1 0,0 0-2 15,0 0-3-15,0-16-7 16,0-8-32-16,-6-5-55 15,-8-7-88-15</inkml:trace>
  <inkml:trace contextRef="#ctx0" brushRef="#br1" timeOffset="141698.8651">15980 13290 9 0,'6'-3'16'0,"-3"-1"3"15,-2 4 3-15,-1 0 0 16,0 0 8-16,0 0 2 16,0 0-3-16,0 0-6 15,5 0-3-15,0 0 3 16,4 0 3-16,4 0-3 16,1 4-4-16,4 3 1 15,8 2-1-15,-2-3-1 0,7 4-1 16,5-3 0-16,6 0 2 15,7-4-2-15,1-3-1 16,4 0-3-16,1 0-2 16,1 0-6-16,-7-4-1 15,-1-5-2-15,1 2 0 16,-4 5 0-16,4 0-1 16,-4 2-1-16,4 0 3 15,-1 0-3-15,4 0 0 16,9 0 2-16,8 0-1 0,5 0 1 15,4 0 1 1,4-5 0-16,-7 2-1 0,-1 2-1 16,-5-2 3-16,-8 3 0 15,-2 0-3-15,0 0-1 16,-4 0 0-16,-4 0 2 16,5 0-1-16,2 4 0 15,4-4 1-15,-1 3-1 16,-2 2 0-16,-4-1-1 15,-7 2 0-15,-3-2 0 16,-3-1 1-16,0 1 1 16,1-1-2-16,0 3 0 15,2-5 0-15,-2 5 1 16,-1-2 0-16,0 2 1 16,-3 1-2-16,-5 0 3 0,0 0-2 15,1 3 0 1,-2-2 0-16,0-1-1 0,0 0 0 15,-1 3 0-15,-4-4 1 16,-2 4-1-16,1-3 1 16,-7 3-1-16,2 0 0 15,-3 0-1-15,-2 4 1 16,-1-2 0-16,-2 5 2 16,1 6 0-16,2 0-2 15,-2 0 0-15,-2 4-3 16,-4-4 3-16,-1-1 0 15,-5 5 1-15,4 3 1 0,-7 2-1 16,0 5 0 0,0-6-1-16,0-3 0 0,0-1 0 15,0-4 0-15,0 4 0 16,0-1 1-16,0 4-1 16,3 2 0-16,4 2 0 15,2 2 0-15,1-6-5 16,0 3 2-16,-4-9 3 15,0 4 1-15,-3-1 1 16,2 3 0-16,-3-4-2 16,-1-3 0-16,1-2 0 15,-2-2 0-15,1-8 1 16,-1 2-2-16,2-4 1 0,-2 4 0 16,1-3 0-1,-1 4 1-15,0-4-1 0,2 0-3 16,-2-4 3-16,0-2 0 15,0-1 3-15,0-3-3 16,1 0-1-16,-1 0 1 16,0 0-2-16,0 0 2 15,0 0-1-15,0 0-1 16,0 0 2-16,0 0-1 16,0 0 0-16,2 0 0 15,-2 0 0-15,0 0-3 16,0 0-9-16,0 0-13 15,0 0-50-15,-12-3-277 16</inkml:trace>
  <inkml:trace contextRef="#ctx0" brushRef="#br1" timeOffset="142621.1045">16359 13927 112 0,'0'-2'37'16,"0"2"-13"-16,11 0 1 16,8 12-1-16,1 11 18 15,6 8-15-15,-4 7 7 16,7-1-13-16,-4-1 5 15,5-6-9-15,-3-6-2 16,-2-1-1-16,2-8-3 0,-6-5-4 16,3-3 7-16,-5-4-1 15,5-3-6-15,-6 0 6 16,2-9-1-16,2-12 4 16,5-7 2-16,-5-6-6 15,1-2-3-15,0-1-4 16,-7-3-1-16,4 5-4 15,-7 8 0-15,-4 5-2 16,1 8-4-16,0 1-3 16,-1 6-12-16,1 1-31 15,3 6-73-15,4 0-139 16</inkml:trace>
  <inkml:trace contextRef="#ctx0" brushRef="#br1" timeOffset="143774.9561">18993 14241 100 0,'-8'-6'7'15,"2"2"-3"-15,3-2 3 16,0 6-4-16,3-1 0 15,0-2 3-15,0 3 0 16,0-3 2-16,0 0 4 16,0-1 5-16,0 1 14 15,0 3 3-15,0-3-5 16,0 3-5-16,0 0-3 16,3 0-6-16,1 0 2 15,3 0 3-15,1 3 3 16,2 10-3-16,4 7-2 15,2 9-2-15,2 5-3 0,2 3-1 16,0 1-1-16,3-7-4 16,2-5-4-16,-2-10 0 15,7-3 0-15,-4-6-1 16,3 0 1-16,-6-7 1 16,3 0-2-16,-2 0 3 15,6-13-2-15,7-10 2 16,-2-13 1-16,3-2 1 15,4-7-2-15,-1 3-3 16,0 5-1-16,-2 0 0 16,-6 8-1-16,-8 6 0 15,-9 12-3-15,-8 5-4 16,-5 2-4-16,-3 4-17 16,0 0-49-16,0 0-81 15</inkml:trace>
  <inkml:trace contextRef="#ctx0" brushRef="#br1" timeOffset="150104.8838">20651 15602 49 0,'0'0'34'0,"0"0"-23"15,0 0-4-15,0 0 1 16,0 0 4-16,0 0-1 16,0 0 2-16,0 0 1 15,0 3 10-15,4 0 0 16,4 1 10-16,6 6-14 15,-4 3-12-15,0 4 4 0,5 6-1 16,-1 6 0-16,-5 1-1 16,2-1-4-16,-3 1 2 15,3 0-3-15,-5-1 0 16,-1-2-1-16,0-3 0 16,-1-4-3-16,2-3-1 15,0-5-1-15,8-2 1 16,-2-4 1-16,7-2-1 15,6-4 1-15,5 0 0 16,3 0 3-16,4 0-1 16,4 0-3-16,3 0 8 15,3 0-6-15,2 0 5 16,0 0 0-16,3-4 1 0,2 1-2 16,0 3-2-1,3 0 0-15,5 0-3 0,4 0-1 16,1 0 1-16,0 0 1 15,-1 0 6-15,-4 0-4 16,1 0-1-16,-5-6 0 16,-4 2 0-16,-5-1-2 15,-1 0-1-15,-3 5 0 16,-2-2 0-16,-4 2 3 16,-4-5-3-16,-2 0 2 15,-4 1 3-15,-3-2-3 16,-3 2 3-16,-5-6-3 15,0 0 0-15,-5 0 2 16,-1-3-2-16,-3-4 1 0,2 1 3 16,-4-7-2-16,-1 0 3 15,0-4-3-15,-3 1 2 16,0-3 1-16,-2-2 0 16,1-1-3-16,-2-2-1 15,0-4-1-15,0 0 0 16,0-4-1-16,0-1 0 15,-3-1-1-15,-5 2 1 16,-1-4 0-16,-2-1 0 16,-3-2 0-16,-2-8-1 15,1-2 2-15,-2 3-1 16,1 3 2-16,-5 10 0 16,-3 4 1-16,-1 8 1 0,-1 2-1 15,-2-1 1-15,0-2 2 16,-5 2-4-16,-2-4-1 15,-3-1 3-15,4-2-5 16,-4 0 2-16,5 1-2 16,2 0 0-16,3 3 0 15,-2 0 0-15,1 1 0 16,0 2 0-16,-3 3 1 16,-2 3-1-16,-3 2 0 15,-6 2-1-15,-1 3-1 16,1-3 2-16,1 3 0 15,0 2 0-15,-2 2-1 0,-1 2 1 16,-6 1-1-16,0 4 1 16,-2-1 0-16,-4 3-2 15,-1 1 0-15,0 3 1 16,0 0 1-16,2 0 0 16,1 0 0-16,1 0 1 15,2 3-1-15,4 4 0 16,1 3 0-16,2 4 0 15,0 2 0-15,3 3 0 16,3 1-1-16,3 4 1 16,4 6-1-16,2 2-2 15,5 5 0-15,2 5 2 16,6 2-2-16,0 2 1 16,4 7 2-16,5 0 0 0,1 9-1 15,1 1 1-15,1 0 0 16,-1-1 0-16,6 2 0 15,0-1 0-15,0 5 0 16,6-1-1-16,8-2 1 16,3 2 0-16,2-5 0 15,3 1 0-15,2-3 0 16,-3-4 1-16,6-7-1 16,-2-2 0-16,2-2-1 15,1-8 1-15,2 0 0 16,3-11 0-16,-5 0 1 0,2-5-2 15,-4-3 0-15,-4-1 0 16,-3-6 1-16,-5-2-1 16,-4-2 1-16,-4 0-3 15,-2-4 2-15,-1 0-1 16,-1-2 2-16,-2-1-3 16,1 3 3-16,-1-3 0 15,0 0-1-15,0 0 0 16,0 6 0-16,0-2-8 15,-7 2-5-15,-2-2-8 16,-1 1-20-16,-3 2-9 16,4-4-50-16,-4 1-82 15</inkml:trace>
  <inkml:trace contextRef="#ctx0" brushRef="#br1" timeOffset="152461.2142">13084 8001 147 0,'-46'-36'25'16,"-5"-3"7"-16,-10 8-7 15,12 13-7-15,-4 1 0 0,5 0-1 16,1-3 0 0,2-3 4-16,0 1-3 15,7-5 1-15,-4 0-6 0,3 0 1 16,-1-5-4-16,-2 1-5 15,-7 1 0-15,-2 2 7 16,-13 1-7-16,-12 7-4 16,-6 5 2-16,-9 4-2 15,-6 4 0-15,-3 1 3 16,3 6-4-16,9 0 1 16,3 0-1-16,10 0 0 15,1 3 0-15,-1 8 2 16,-6 5-2-16,4 3 0 0,-8 7 0 15,0 5 1-15,-9 5-1 16,-3 6 1-16,-6 4-1 16,6 1 0-16,6-4 0 15,9 1 1-15,16-6-1 16,17 0-1-16,8 2 1 16,12 5-1-16,-1 8 0 15,5 8 1-15,2 6-3 16,1-1 3-16,4-3 0 15,6 2-2-15,3 0 2 16,2 6 0-16,4 6 1 16,3 8 0-16,0-2-1 0,6-1-1 15,13-9 1 1,5-6 0-16,7-11 0 16,5-4 0-16,6 1 0 0,10 3 1 15,6 13 0-15,8 12 3 16,4 6-2-16,6 9-2 15,-1 1 0-15,2-1 1 16,7-7 0-16,7-13-2 16,3-13 2-16,-3-17 0 15,3-6-1-15,1-14 2 16,-1-6 3-16,0-7-1 16,6-6-4-16,5-7 4 15,5 0-2-15,8-10 0 16,-3-17 0-16,6-9 0 15,-5-11 1-15,-7-8-2 0,-9-11 5 16,-6-3-3-16,-9-5-3 16,-9-2 6-16,0 1-4 15,-4-1 0-15,-2 0 0 16,-5 4 0-16,-3 1-2 16,-10 9 2-16,-6 3-2 15,-7 0 2-15,-3-8-2 16,-4-2 2-16,-3-7-2 15,-4 0 1-15,-5 4 1 16,-10 1-2-16,-7 2 1 16,-3 7 1-16,0 1 0 15,-19-1 0-15,-8 2-1 16,-6-5 1-16,2-2-1 0,-5 5 0 16,0 6 0-16,5 9-1 15,-5 12 2-15,3 1-1 16,-2 9 0-16,3-2 0 15,-2 0 2-15,6 4-2 16,2-3-1-16,5 3 0 16,-1-1 0-16,3 4 0 15,5-1 0-15,-1 2 0 16,0 0 1-16,6 2-2 16,-3 4 1-16,2 4 0 15,4 0 0-15,-4 1 1 16,6 2-1-16,-3 1 0 15,1-1 0-15,3 2-1 16,-3-1 2-16,3 1-1 0,0 3 0 16,0-1 0-16,3-1 1 15,-5 3-1-15,5 0 0 16,0-1 0-16,0 1 1 16,0-3-1-16,0 3 0 15,0 0 1-15,-1 0-1 16,1 0-1-16,0 0 1 15,0 0 0-15,0 0 0 16,0 0 0-16,0 0 0 16,0 0 0-16,0 0-1 15,0 0 2-15,0 0-1 16,0 0 0-16,0 0 0 0,0 0 0 16,0 0 1-16,0 0-1 15,-2 0-2-15,1 0-8 16,1 0-9-16,0 0-11 15,0 0-22-15,1 14-8 16,13 1-44-16</inkml:trace>
  <inkml:trace contextRef="#ctx0" brushRef="#br1" timeOffset="155917.3746">24297 14942 172 0,'6'-11'46'0,"-4"2"-13"16,-2 8 1-16,0 1-6 16,0-3-1-16,0 0 10 15,0-7-2-15,0 0-9 16,0-3-4-16,0-7-1 16,0-6-5-16,-8-5-5 0,-1-8-4 15,-1-1 3-15,-2-5-2 16,-4-2-4-16,-4-5 0 15,-7 2 1-15,-6-7 0 16,-10 5-3-16,-6-5 1 16,-14 5 0-16,-10 3-1 15,-7 2-2-15,-8 4-2 16,-6 3 2-16,-2 5 2 16,1 8-2-16,-3 7 0 15,3 3 1-15,1 7 1 16,-1 5-2-16,-1 5 0 15,1 8 0-15,2 16-3 16,4 12 0-16,5 4 0 0,8 3 3 16,7 6-1-16,10 7-3 15,5 4 3-15,9 6 0 16,1 3-1-16,6 2 2 16,2 1-1-16,7 1 1 15,5-1 0-15,5-3-2 16,10-5 2-16,4-2 0 15,5 0 1-15,0-2-1 16,11 3 0-16,8-4-1 16,8 0 0-16,1 2 1 15,8 1 0-15,4-3 0 16,5 3 1-16,4-3-1 0,8-2 0 16,6-3 0-16,5-10 0 15,8-2 0-15,3-3 1 16,11-6 0-16,13-2 2 15,3-6-1-15,5-2 0 16,6-3-2-16,-5-9 1 16,0-3-1-16,-2-6 1 15,-4-2-1-15,-4 0 0 16,-11-5 0-16,-5-11 0 16,-4-7 0-16,-1-7 1 15,2-6 1-15,1-10-2 16,-7-3 0-16,-2-2 1 15,-8-4-1-15,-6 2 0 0,-8 3 0 16,-9 4 0 0,-10 6 0-16,-8 8 0 0,-11 8-1 15,-3 4 2-15,-5 3-2 16,-4 1 1-16,-1 4 0 16,-2 1 2-16,0 2-2 15,0 5 0-15,0-2 2 16,0 2-2-16,0 4 0 15,0-3 1-15,0 3 1 16,0 0-2-16,0 0 1 16,0 0-2-16,0 0 1 15,0-3 0-15,0 3 0 0,0 0 0 16,0 0 0-16,0 0 0 16,0 0 0-16,0 0 0 15,0 0 0-15,0 0-2 16,0 0 2-16,0 0-1 15,0 0 1-15,0 0-2 16,0 0 2-16,0 0 0 16,0 0-1-16,0 0 2 15,0 0-2-15,0 0 0 16,0 0 1-16,0 0 2 16,0 0-2-16,0 0 0 15,0 0 0-15,0 0 0 16,0 0-1-16,0 0 1 0,0 0-2 15,0 0 2 1,0 0-2-16,0 0 1 0,0 0 1 16,0 0 0-16,0 0 1 15,0 0-3-15,0 0 3 16,0 0-1-16,0 0 0 16,0 0 0-16,0 0-1 15,0 0 1-15,0 0 0 16,0 0-1-16,0 0 1 15,0 0-1-15,0 0-1 16,0 0 2-16,0 0 0 16,0 0-2-16,0 0 2 15,0 0 0-15,0 0-1 16,0 0 0-16,0 0 1 0,0 0-4 16,0 0 4-16,0 0 0 15,0 0-2-15,0 0 1 16,0 0 1-16,0 0 0 15,0 0-1-15,0 0 1 16,0 0-2-16,0 0 1 16,0 0 1-16,0 0-3 15,0-1 3-15,0 1 0 16,0 0 0-16,0 0 0 16,0 0 1-16,0 0 1 15,0 0-1-15,0 0-1 16,0 0 0-16,0 0 1 15,0 0 0-15,0 0-1 0,0 0 1 16,0 0 0-16,0 0-1 16,0 0 1-16,0 0-1 15,0 0 0-15,0 0 0 16,0 0 0-16,0 0 0 16,0 0 1-16,0 0-1 15,0 0 0-15,0 0-1 16,0 0 1-16,0 0 1 15,0 0-1-15,0 0 0 16,0 0 0-16,0 0 0 16,0 0 0-16,0 0 0 15,0 0 0-15,0 0 0 0,0 0 0 16,0 0 0-16,0 0 0 16,0 0 0-16,0 0-1 15,0-3-1-15,0 3 1 16,0 0-1-16,0 0-2 15,0 0-1-15,0 0-2 16,0 0 1-16,0 0-3 16,0 0 1-16,0 0-7 15,0 0 0-15,0-5-4 16,0-5-11-16,0-2-10 16,0-8-11-16,0 4-25 15,0-4-30-15,0 0-34 16</inkml:trace>
  <inkml:trace contextRef="#ctx0" brushRef="#br1" timeOffset="158136.358">12671 7922 66 0,'-42'-23'14'0,"0"-4"-2"16,2-1-8-16,0 1 0 15,-2 3-2-15,-1 8 2 0,-2-3-2 16,-4 1 11-16,-5-1-4 16,-3 2 1-16,-7 3-1 15,-5 3-3-15,1 3 4 16,-4 2-10-16,-2 3 7 15,-4 0-4-15,-3 3 0 16,7 0 0-16,2 0-3 16,7 10-2-16,-1 9-2 15,2 0 4-15,0 5-3 16,-2 6 3-16,5 6-2 16,-1 4 0-16,3 2 0 15,-2 5-2-15,0 5-5 16,1 5 8-16,5 5-6 0,4 4 0 15,2 0-3 1,4-2-9-16,5 1 10 0,1-2 8 16,4 4-4-16,9 2-2 15,5 0-10-15,12 0 8 16,6-3-2-16,3-2 11 16,10-5-1-16,22 0-6 15,8-2 4-15,8-8 1 16,7-2-4-16,3-9-1 15,5-7 7-15,-2-2 1 16,1 4 3-16,0-3 2 16,-7 6-4-16,3-3 0 15,2-2 1-15,1-2-2 16,6-3-2-16,2 0 0 0,5-6-3 16,10-3 0-16,10-4-3 15,3-6 3-15,9-7-7 16,-6 0 5-16,-6-7 6 15,-6-13 0-15,-3-6 11 16,-8-4-4-16,-5-3 3 16,-12 4-7-16,-4-2-3 15,-3-2 0-15,-9 1-1 16,1-8 1-16,-3 1 0 16,-6-2 0-16,-2-1 3 15,-10 2 0-15,-3 5 4 16,-5 1 8-16,-7 4-5 15,-5 6 3-15,0 6-3 0,-4 4 2 16,0 4 1-16,0 0-4 16,0 6-6-16,-5-3 0 15,0 1-2-15,1-1-1 16,4 1 0-16,-3 1 0 16,3 1 0-16,-4 2 1 15,4 1-1-15,0 1 1 16,0 0 0-16,0 0-2 15,-3 0 1-15,3 0 0 16,0 0-1-16,0 0 1 16,0 0-2-16,0 0 0 15,0 0 1-15,0 0 0 0,0-2 1 16,0 0 0-16,0 2 1 16,0-3-1-16,0 1 0 15,0 2 0-15,0 0 0 16,0 0 0-16,0 0-1 15,0 0 1-15,0 0 0 16,0 0 0-16,0 0 0 16,0 0-4-16,0 0-5 15,0 0-6-15,0 0-14 16,0 0 3-16,0 0-9 16</inkml:trace>
  <inkml:trace contextRef="#ctx0" brushRef="#br1" timeOffset="163522.8052">8001 17224 79 0,'0'-13'20'16,"0"0"-8"-16,3 2 2 15,0 1-6-15,0-2-1 16,0 5-2-16,0 0-1 15,3-3-2-15,-2 1 0 16,4-1 1-16,-2 0-1 16,3-1-1-16,4-4 0 15,1-2-1-15,2-10 2 16,5-2-2-16,3-1 1 0,4-7 1 16,2-1-2-1,-3-3 0-15,7-4 3 0,-1-5 1 16,6-3 1-16,1-4 0 15,-1-2-2-15,-5 5-2 16,-4 5-1-16,-9 11 2 16,-6 8-2-16,-5 9-2 15,-4 8 2-15,-6 6 2 16,0 0 1-16,0 4 1 16,0 3 5-16,0 0 5 15,0-2 1-15,0 2 0 16,0-4-6-16,0 4-2 15,-6-3-1-15,-1 3 5 0,-2 0-10 16,-5 0 0-16,-2 0-1 16,-3 0-5-16,-7 12 4 15,1 5 1-15,-8 0 0 16,-3 3 3-16,-7 4-3 16,1 4 1-16,-7 6 0 15,4 1-1-15,-1-1 0 16,1-4 6-16,5-4 1 15,6-6-4-15,4 0-3 16,12-7 3-16,3-3 1 16,9 0-4-16,6-6-3 15,0 4-17-15,9 2 5 0,18 1 13 16,9 5 2-16,10-4 4 16,9 6-2-16,6 1 1 15,14-2-1-15,10-3-1 16,6-5 3-16,0-9-1 15,0 0 1-15,-4-3-1 16,-4-10 3-16,-4-1-4 16,-12 2 3-16,-7-3-3 15,-11 0 0-15,-10 0 0 16,-14 3 0-16,-8-4 2 16,-7 2 4-16,-7-2-2 15,-3-13 8-15,0-5-1 16,-24-10-5-16,-7-1-1 15,-12-1-1-15,-2-1-3 16,-10 2-3-16,1 4 0 0,0 6-1 16,5 8-1-1,10 2-1-15,5 7-7 0,7 5-5 16,8 0-8-16,11 6-59 16,8 0-139-16</inkml:trace>
  <inkml:trace contextRef="#ctx0" brushRef="#br1" timeOffset="167294.966">25066 11473 367 0,'9'-9'29'16,"-9"-1"-18"-16,0 7 7 16,0 3 6-16,0 0 0 15,0 0-1-15,0 0-2 16,0 0 1-16,0 0-2 15,0 0-5-15,0 0-2 16,0 0-6-16,0 0-3 16,0 0-2-16,0 0-1 15,0 16-2-15,0 17 1 16,-2 20 0-16,-5 22 1 16,2 11 0-16,4 7-1 15,1 3 0-15,0 2 0 0,0 2 0 16,0-2-1-1,0-8 1-15,0-8-1 0,0-16-1 16,4-9 2-16,2-11 0 16,-1-13-1-16,1-6 0 15,-1-15 0-15,-2-2-5 16,2-7-6-16,-1-3-4 16,0 0-9-16,0-13-6 15,2-12-31-15,-4-12-121 16</inkml:trace>
  <inkml:trace contextRef="#ctx0" brushRef="#br1" timeOffset="167693.2457">24910 11265 149 0,'-13'-20'190'16,"7"7"-161"-16,6 6-1 16,0 4 8-16,0 0-19 15,9-1-14-15,20 4 1 16,20 0 7-16,13 0 0 16,14 17 0-16,4 3-5 15,3 0-1-15,0 2-3 16,-2 2 3-16,-2 3-3 0,-9 3 3 15,-12-1-3-15,-16 1 0 16,-13 3-2-16,-16-7 2 16,-13 4-1-16,-2 7 1 15,-29 5 3-15,-20 4-2 16,-14 4-3-16,-13-4 0 16,-2-3 0-16,-5-7-2 15,6-6-5-15,5-3-10 16,10-4-22-16,14-8-39 15,12-4-107-15</inkml:trace>
  <inkml:trace contextRef="#ctx0" brushRef="#br1" timeOffset="168418.7123">26485 11242 311 0,'0'-4'33'0,"-11"1"-14"16,-16 3 14-16,-9 13 0 15,5 8-16-15,-6 11 5 16,-3 8 0-16,-2 9 0 16,-3 11 2-16,2 6-10 15,7 3 0-15,4 7-5 16,13 0-5-16,9-2-2 0,10 1 2 15,0 1-3-15,6 0-1 16,12 0-1-16,4-4 1 16,3-11 0-16,-1-6 0 15,0-11 0-15,-1-8-3 16,-3-10-1-16,-2-4 1 16,-3-8-8-16,-3-7-20 15,1-1-20-15,1-6-74 16</inkml:trace>
  <inkml:trace contextRef="#ctx0" brushRef="#br1" timeOffset="169237.7761">26900 11440 288 0,'-20'-16'54'0,"4"6"-10"15,14 10-10-15,2 0-15 16,0 0-6-16,0 6-6 16,6 18 3-16,18 11 12 15,7 12-4-15,8 9-7 16,7 8-1-16,2 1-5 16,1-2-2-16,3-7-3 15,-4-3 1-15,-2-4 0 16,-7-6-1-16,-7-7 0 15,-9-6-1-15,-7-6-2 16,-6-9-4-16,-7-8-9 16,-3-4-28-16,0-3-68 15,0-10-229-15</inkml:trace>
  <inkml:trace contextRef="#ctx0" brushRef="#br1" timeOffset="169498.9698">27303 11394 370 0,'0'16'16'0,"-10"14"-14"16,-5 9 7-16,-7 11 4 16,-5 6-4-16,-3 7 7 15,-4 10 6-15,-5-3-9 0,0 5 0 16,-4-2-5-1,6-4-7-15,5-9 2 0,7-8-3 16,10-12-4-16,3-14-6 16,6-6-15-16,5-9-29 15,1-8-51-15,0-3-84 16</inkml:trace>
  <inkml:trace contextRef="#ctx0" brushRef="#br1" timeOffset="171449.1211">27587 11969 37 0,'-10'-7'187'16,"2"4"-134"-16,4 0-11 16,1-1 2-16,0 1-11 15,3 3-4-15,-2 0-9 16,2 0-6-16,0 0 0 0,0 0-8 16,8 0-5-16,14 6 11 15,6 8 0-15,5 6-2 16,-2-1-6-16,-1 4-1 15,-1 0-1-15,-5-5-1 16,-3 0 0-16,-2-1 0 16,-7 0 2-16,-4 3 1 15,-4 0-2-15,-4-1 1 16,0 7 1-16,-20 1-2 16,-9 3-1-16,-9 3-1 15,-5 0 0-15,1-7-2 16,3-2 2-16,9-8 0 0,8-2 0 15,9-8 0-15,7-2 0 16,4-4-2-16,2 0-1 16,0 0-1-16,9 0-4 15,14 0 8-15,7 0-1 16,7-7 0-16,3-6 1 16,3-1-1-16,2-2-4 15,-2 2 2-15,3 2-7 16,-2-5-12-16,1 0-29 15,-1-3-82-15,0 0-81 16</inkml:trace>
  <inkml:trace contextRef="#ctx0" brushRef="#br1" timeOffset="171838.7663">28355 11198 140 0,'0'-2'235'16,"0"-1"-223"-16,0 3-10 15,0 0 6-15,0 0-3 0,3 26 6 16,3 17 23-1,2 20-11-15,2 15-3 0,2 12-5 16,6 9-3-16,3 4-1 16,1-1-5-16,1-9-4 15,-5-4-2-15,-2-7 0 16,-5-9 0-16,-4-4-1 16,-5-12 1-16,-2-11 0 15,0-6-1-15,0-11-4 16,0-12 1-16,0-8-6 15,0-8-6-15,0-1-24 16,4 0-46-16,3-21-160 16</inkml:trace>
  <inkml:trace contextRef="#ctx0" brushRef="#br1" timeOffset="172117.6355">28869 11500 217 0,'1'0'140'0,"-1"0"-133"16,7 6 2-16,1 14 20 16,1 7-2-16,4 5-8 15,4 8-8-15,4 3-1 16,4 4 8-16,5-5-6 0,1-2-1 15,0-7-6-15,1-3-4 16,-5-7-1-16,-6-6-8 16,-2-7-10-16,-4-4-41 15,-2-6-78-15</inkml:trace>
  <inkml:trace contextRef="#ctx0" brushRef="#br1" timeOffset="172374.1428">29468 11368 156 0,'0'0'296'0,"-7"3"-280"0,-6 23-4 16,-6 11-1 0,-4 12-1-16,-6 11-1 0,-4 9 3 15,-1 7-1-15,-2 3-1 16,1 0 0-16,0 1-1 15,1-2-3-15,4-2-4 16,4 1-2-16,1-7-2 16,6-8-10-16,3-10-11 15,8-18-47-15,8-17-124 16</inkml:trace>
  <inkml:trace contextRef="#ctx0" brushRef="#br1" timeOffset="172613.7127">29520 11962 178 0,'2'3'187'0,"-2"18"-168"16,1 4 31-16,-1 12-24 15,0 2-7-15,0 5-5 16,0 1-3-16,0-4-2 15,0-1-6-15,0-8-3 16,2-5-5-16,7-8-6 16,0-8-20-16,4-6-69 0,2-5-168 15</inkml:trace>
  <inkml:trace contextRef="#ctx0" brushRef="#br1" timeOffset="173039.6286">30293 11565 322 0,'0'0'33'0,"2"4"-29"15,7 16 9-15,3 9 1 16,7 11 3-16,2 10 3 16,0 9 2-16,3 3-2 15,-2-8-4-15,3-1-12 0,-2-10-3 16,2-8-1-16,-1-5-3 16,-2-10-13-16,-5-9-35 15,-2-11-128-15</inkml:trace>
  <inkml:trace contextRef="#ctx0" brushRef="#br1" timeOffset="173278.7394">30801 11582 392 0,'0'0'77'0,"0"7"-61"16,0 23-2-1,-14 16-5-15,-11 17-1 0,-10 9 1 16,-6 1 4-16,-4 0-3 16,2 2-2-16,-2-5 1 15,6 0-9-15,2-4 0 16,1-1-9-16,5-6-30 16,1-5 13-16,4-8-115 15</inkml:trace>
  <inkml:trace contextRef="#ctx0" brushRef="#br1" timeOffset="173639.7999">30815 12141 386 0,'20'0'6'16,"1"0"-2"-16,1 0 20 15,-4 6-13-15,-2 4-3 16,-6 2 6-16,-7 2-3 16,-3 3 2-16,0 6-6 15,-13 4-1-15,-6-2-3 16,4-1 0-16,2-4 1 16,7-4 1-16,6-5 0 15,0-2-2-15,3 1-3 16,15-3 4-16,3-1 1 0,9-2 1 15,1-1-1-15,6-3-4 16,2 0-1-16,1 0 1 16,2-7-2-16,1-13-2 15,-4 1-7-15,-1-8-21 16,-6-3-37-16,-3-2-123 16</inkml:trace>
  <inkml:trace contextRef="#ctx0" brushRef="#br1" timeOffset="173917.5379">31524 11626 422 0,'0'0'31'16,"0"3"-24"-16,5 16 7 0,5 17-2 15,1 10-5-15,2 11 0 16,1 2-2-16,0 5 2 15,-3 2 1-15,-2 9 6 16,-2 5 3-16,-5 6-2 16,-2 2-4-16,0-2-1 15,-5-3-8-15,-16-4-2 16,-4-6-12-16,-9-6 11 16,-8-8-17-16,-6-10-18 15,-2-9-42-15,-6-10-165 0</inkml:trace>
  <inkml:trace contextRef="#ctx0" brushRef="#br1" timeOffset="174743.6">24517 10836 165 0,'-12'-7'56'16,"0"4"-12"-16,6 3-6 15,1 14-11-15,1 14-4 16,2 9 0-16,1 12 2 15,1 8 4-15,0 6 6 16,0 9-15-16,0 7-5 16,7 13-4-16,-2 14-5 15,-2 17 2-15,-2 12-7 16,-1 13 2-16,2 5-3 16,1-4 0-16,4-4 0 15,1-13-1-15,2-14 1 0,5-9-2 16,2-16 1-1,2-10-1-15,5-14-5 0,-3-12-5 16,-1-15-8-16,-2-15-19 16,-6-7-10-16,-3-7-32 15,2-13-79-15</inkml:trace>
  <inkml:trace contextRef="#ctx0" brushRef="#br1" timeOffset="177179.1067">24913 11030 256 0,'20'0'11'0,"-2"0"-4"15,7 0 13-15,7 6 5 16,6 8-12-16,10 0 0 16,9-1 1-16,11 0 0 15,12-3 2-15,12-3-2 16,12-2 2-16,4 0 0 0,2 4-5 15,3 1-4-15,0 0-1 16,0 4-2-16,3-1 0 16,-2 0-2-16,-2 1 2 15,1-2 1-15,-1 1-3 16,6-3 3-16,0-3-3 16,-1-4 1-16,-2 0-3 15,-7-3 1-15,-4 0 1 16,0 0-2-16,-8 1 0 15,-3 2 2-15,-4 0-2 16,-3 1 1-16,0-4-1 16,3 0 0-16,7 0 2 15,8 0 2-15,7-4-1 0,5-9 0 16,5 0-2 0,1-1 3-16,0 2 0 0,-4-2-4 15,-2 1 1-15,-3 0-1 16,6 2 2-16,2 1-1 15,1-3-1-15,0 3 0 16,-2 1-1-16,-6-1 1 16,-4 0-3-16,-6 4 3 15,-9 6-1-15,-9 0 1 16,-10 0 0-16,-12 0 1 16,-8 3-1-16,-9 4 1 15,-4 3 1-15,-3-4-2 16,-1-2 0-16,3 1 1 15,-5-2-1-15,-3-2 0 0,1 2 0 16,-4 3 0-16,2-2 0 16,0 0 0-16,0-1-1 15,1 3 1-15,1-3 0 16,0 1 0-16,-1 0 0 16,-1 2 0-16,-3 1-2 15,-2-1 1-15,-1 1 2 16,-1 0-2-16,-1 0 2 15,0 1-2-15,-1-1 2 16,-2 0-2-16,-2 3 1 16,-2-3-1-16,-3 3 1 15,-2-1 0-15,-1-2 1 16,1 0-1-16,-4 0 0 0,-1 1 1 16,0 1-1-16,0 0 2 15,0 4-2-15,1 0 1 16,1 4-1-16,5-1 0 15,-1 0 0-15,2 1 1 16,1 3-1-16,2 0 0 16,2 4 0-16,-2-2 0 15,3 5 0-15,-2-1 1 16,-1 3 1-16,2 1-2 16,-2 4 3-16,4 1 0 15,1-1 1-15,1 1 0 16,3-5-2-16,4-2-1 0,7 0 2 15,5-1-2-15,3 0 1 16,0-2 0-16,-2-1-2 16,-7 3 0-16,-3 3 2 15,-1-1-1-15,-2 4 1 16,2-2 4-16,-1 1-6 16,3-2 4-16,-2-3-2 15,-1-2-2-15,-2-2 0 16,-2-5 0-16,-6-2 0 15,-2 1 0-15,-6-5 1 16,-4-5-1-16,-3 0 1 16,-4-1-1-16,-3-6 0 15,-1 3 2-15,0-3-2 0,0 0 3 16,0 0-3-16,0 0 0 16,0 0-1-16,0 0 1 15,0 0 0-15,0 1 0 16,0 2 0-16,0 4-1 15,0 6 1-15,0 4 2 16,0 2-2-16,0 4 1 16,0 7-1-16,0-1 0 15,-3 4 0-15,-2-2 0 16,0 5 0-16,-1 0 1 16,1 3 0-16,-1 1-1 15,0-1 0-15,2 5-1 0,-5 3 1 16,1-1 0-1,2 4 0-15,-1-5 0 0,1-6 0 16,2-2 0-16,-2-4-1 16,-2-4 1-16,0-5 1 15,0-7 0-15,2-4 0 16,3-9-1-16,1-1 0 16,1-3 1-16,1 0 0 15,0 0-1-15,0 0 3 16,0 0-3-16,0 0 1 15,0 0-1-15,0 0 1 16,0 0-1-16,0 0 1 16,0 0-1-16,0 0 2 15,0 0-1-15,0 0-1 16,0 0 1-16,-3 0 1 0,1 0 0 16,-2 0 0-16,-5 0-1 15,-5 0-1-15,-6 0-1 16,-7 0 0-16,-4 0 0 15,-5 0 1-15,-5 0 0 16,-8-3 2-16,-7 2-2 16,-7 1 0-16,-7 0 0 15,-1 0 0-15,0 0-1 16,2 0 1-16,4 1 0 16,-3 5 0-16,0 1 1 15,-4-2-1-15,1-1-1 16,-3-1 0-16,-8 1 1 0,-4-4 0 15,-3 3-2-15,-4-3 4 16,-3 0-1-16,1 0 1 16,-1 0-1-16,4 0 2 15,2 0-3-15,2 0 0 16,1 0-1-16,-6-3 0 16,-1 2 0-16,-3-2 1 15,-3 0-3-15,-2 3 3 16,-3-2 0-16,-6 2 1 15,-7-2-1-15,-3 2 2 16,1 0-2-16,-3 0-1 16,1 0 1-16,-3 0-1 15,-4 2 1-15,-5 6 0 0,-3-1-1 16,-11 6 1 0,-1-3 1-16,-5 1-1 0,-1-1-1 15,4 3 0-15,-2-3 1 16,-1-1 0-16,5 1 2 15,-8-3 1-15,8-1 0 16,6-5 1-16,8-1-2 16,17 0 2-16,10 0 1 15,9 0-2-15,11-7-2 16,7 0 0-16,4-3 1 16,5 3-2-16,3 0 0 15,6-1 0-15,7 4 1 0,7-2 1 16,9 2-2-1,0-3 3-15,4 1-2 0,5 2 1 16,1 1-2-16,7 0-1 16,2 0 1-16,5 2-1 15,4 1 1-15,4 0-1 16,5 0 1-16,-1 0-1 16,4 0-1-16,0 0-1 15,0 0 3-15,0 0-4 16,0 0 4-16,0 0-2 15,0 0 1-15,0 0 1 16,0-3 0-16,0 3 0 16,0 0 0-16,0 0-1 15,-3 0-3-15,2-3 0 16,-1 3-3-16,-1-3 0 0,0-1-4 16,-3 1-8-16,0-4-10 15,-3 4-37-15,2 1-70 16,-1 2-164-16</inkml:trace>
  <inkml:trace contextRef="#ctx0" brushRef="#br1" timeOffset="202505.3872">24032 4798 264 0,'19'-5'11'16,"-1"-2"-6"-16,-5-1-5 15,3 2 10-15,13-2 4 0,13-2 4 16,-9 3-2 0,3-1 1-16,4 3-1 0,2 1-3 15,3 2-3-15,1 2-1 16,-5 0-2-16,4 0 0 16,1 0-2-16,-2 9-1 15,-3 3-3-15,-5 3-1 16,-4 2 2-16,-7 2 3 15,-5 5-3-15,-6 3 7 16,-6 4 1-16,-8 6 0 16,0 4 1-16,-6 2-6 15,-16 2 1-15,-7-2-3 16,-5-2 0-16,-8 1 0 0,-7 2-2 16,-5-3 1-1,0-4-1-15,-1-8 0 0,2-8-1 16,5-8 1-16,2-4-1 15,7-7 0-15,4-2 1 16,7 0-1-16,1-4 1 16,5-9-1-16,2-1 3 15,2 0-2-15,5 0-1 16,0 0 1-16,7 3 0 16,1 1-1-16,4 4 1 15,1 6 0-15,-2 0-2 16,2 0 1-16,0-1-3 0,6-1 3 15,16-2 0 1,6-2 0-16,6-1 1 0,1 2-1 16,7-2 1-16,6 1 0 15,6 3-1-15,4-1 0 16,3 3 3-16,-1 1-3 16,-8 0-1-16,-6 0 1 15,-7 8-1-15,-5 3 0 16,-4 3 0-16,0-1 1 15,-3 3 0-15,-2-3 0 16,-2-1 0-16,-4 2 0 16,-2 2 0-16,-1 1 0 15,-3 3 0-15,2-3 1 16,-1-1-1-16,0-2 1 16,-1 2-1-16,-3-3 0 0,2-3 1 15,-2-5-2 1,4 0 2-16,-2-3 0 0,4-2 0 15,7 0 0-15,3 0-1 16,4-10 0-16,3-5 0 16,1-2-2-16,1-3-4 15,-4 1-12-15,-3-3-65 16,-4-3-139-16</inkml:trace>
  <inkml:trace contextRef="#ctx0" brushRef="#br1" timeOffset="206518.621">27627 5060 181 0,'-4'-6'41'0,"-1"2"-7"16,4 2 7-16,1 2 6 15,0 0-16-15,0 0-6 0,0 0-5 16,0 0-1-16,0 0-5 16,0 0-2-16,0 8-4 15,0 11-3-15,0 14 4 16,0 15-6-16,0 11 3 16,0 6 3-16,3 4-3 15,-2-5-5-15,2-3-1 16,0-4 1-16,2 0-1 15,-1-4 0-15,2-5-1 16,-1-7 0-16,-1-8 1 16,1-8-2-16,-2-7-4 15,0-5-1-15,-3-7-12 16,0-5-38-16,0-1-74 0,0-1-114 16</inkml:trace>
  <inkml:trace contextRef="#ctx0" brushRef="#br1" timeOffset="206893.7324">27466 5159 5 0,'-4'-6'344'0,"4"3"-339"15,0 1 2-15,1-5 1 16,19 1-5-16,7 0 2 15,4 6-3-15,5 0 0 16,4 2 2-16,2 12 4 0,4 4 3 16,2 0-3-16,-2 2-2 15,-1-1 2-15,-5-1-4 16,-3 0 2-16,-7-1-5 16,-6 0 1-16,-6-1 4 15,-9 2-5-15,-6 1-1 16,-3 4 4-16,-5 3 1 15,-18 2-1-15,-12 3 0 16,-7 0-4-16,-1-3-1 16,0-4-3-16,4-4 3 15,6-4-4-15,3-5-10 16,7-8-20-16,7-3-27 16,8 0-73-16</inkml:trace>
  <inkml:trace contextRef="#ctx0" brushRef="#br1" timeOffset="207200.9461">28305 5094 223 0,'0'0'1'0,"0"20"2"16,-9 9 38-16,-9 12-11 15,-2 4-5-15,1 3 0 0,1-1-3 16,6-3-8 0,5-3-2-16,2-1-4 0,5 2-2 15,0-2-3-15,6 0 4 16,11 2-5-16,4-1 1 16,5-2-2-16,3-2-1 15,2-6-4-15,3-7 0 16,1-7-4-16,2-5-11 15,-2-10-55-15,-3-2-122 16</inkml:trace>
  <inkml:trace contextRef="#ctx0" brushRef="#br1" timeOffset="207560.5179">28631 5269 190 0,'0'0'108'0,"0"0"-108"15,0 0-7-15,0 0 7 16,5 11 13-16,8 9 3 0,5 4-1 15,2 4-2 1,5 3-1-16,0 2 0 0,2-1-1 16,-2 2-2-16,1-3 3 15,-2 0-6-15,1-4 0 16,2 0-4-16,0-6-1 16,1-3 0-16,-1-4-1 15,-2-4-2-15,-5-4-11 16,-2-5-23-16,-6-1-105 15</inkml:trace>
  <inkml:trace contextRef="#ctx0" brushRef="#br1" timeOffset="207882.5558">29236 5187 276 0,'-6'0'30'16,"-5"18"-30"-16,-4 11 10 15,-1 6 12-15,-5 3-6 16,2 5 1-16,-1 3-4 16,-2 6 0-16,-3 4 3 15,-2 4-6-15,0-1 2 16,-2 0-6-16,1-2 1 15,0-5-6-15,-2-1-1 0,0-3 0 16,2 1 0 0,1-7-10-16,3-6 0 0,7-8-14 15,4-11-13-15,4-6-51 16,6-7-91-16</inkml:trace>
  <inkml:trace contextRef="#ctx0" brushRef="#br1" timeOffset="208641.2526">29189 5544 212 0,'-1'-7'58'0,"-2"1"-54"16,3 5 13-16,0 1 18 15,0 0 0-15,0 0-16 16,0 0-10-16,0 1-4 16,0 13 6-16,1 5 2 15,11 2-5-15,6 7 0 16,3 3 3-16,5 4-6 16,3 2 5-16,1 0-6 15,3-1 1-15,0-3-1 16,-3 1-2-16,-2-3 1 15,-3-3-3-15,-1-1 0 16,-4-2 0-16,-2-5 0 0,-3-4-1 16,-4-6-3-16,-3-6-11 15,-2-4-11-15,-1 0-18 16,-1-4-83-16,-3-16-99 16</inkml:trace>
  <inkml:trace contextRef="#ctx0" brushRef="#br1" timeOffset="208925.6397">29553 5554 224 0,'-4'-3'41'0,"3"3"-36"15,-1 0 10-15,-5 0 20 0,-4 10 0 16,-10 13-14-16,-7 7-4 15,-5 7-5-15,-1 1 0 16,-2 2 0-16,4-2-10 16,6-4-2-16,0-3 0 15,10-2 0-15,0-3-2 16,3-5-4-16,5-1-4 16,2-6-3-16,3-4-9 15,3-5-23-15,0-2-53 16,0-3-55-16</inkml:trace>
  <inkml:trace contextRef="#ctx0" brushRef="#br1" timeOffset="209976.669">29309 5266 229 0,'-33'-23'45'0,"4"7"-24"16,4 3-4-16,-5 6 2 16,-4 5-8-16,-7 2-5 15,-4 5 9-15,-3 19-6 0,0 11-3 16,-1 12 7-16,4 13-3 16,1 12 1-1,3 7 3-15,7 5-8 0,8-4-2 16,16-8-4-16,10-10 1 15,3-13-1-15,25-5 1 16,10-13-1-16,9-10 1 16,7-14 4-16,7-7 1 15,9-21 0-15,2-20 0 16,0-8-1-16,0-6 1 16,-1-4-3-16,-6-7 4 15,-11-4-3-15,-15-5-2 16,-17-4-2-16,-19 2-1 0,-3 9-2 15,-25 14 1 1,-23 22 2-16,-16 22 1 0,-11 10 4 16,-13 29 3-16,-1 25-4 15,3 15-4-15,6 13 3 16,21 4-3-16,18 6-2 16,20-6 2-16,21-9-1 15,3-12-1-15,30-6 2 16,15-19 0-16,9-16 0 15,13-17 2-15,1-7 1 16,3-30 3-16,2-13-4 16,-5-9 3-16,-5-2-5 15,-14-2 5-15,-21-4-4 16,-21-6 2-16,-10-6-1 16,-35 2-2-16,-21 5 0 0,-15 17-4 15,-5 21 1-15,-4 21 3 16,1 7 3-16,1 31-3 15,2 7-4-15,9 5-4 16,10 0-11-16,15-8-56 16,15-10-218-16</inkml:trace>
  <inkml:trace contextRef="#ctx0" brushRef="#br1" timeOffset="210621.2806">27963 5368 392 0,'-1'28'0'0,"-16"31"-3"15,2-3 3-15,2 4 3 16,12 0 1-16,1-7-3 16,29-11-1-16,22-8 4 15,22-13 0-15,15-8-1 16,12-12 0-16,7-1-2 16,0-13 0-16,-2-15 2 0,-6-7-1 15,-8-7 6-15,-15-5 4 16,-18-2 5-16,-19 2 2 15,-29-1-8-15,-14-3 2 16,-51 2-9-16,-39 2-4 16,-36 12-7-16,-27 20 3 15,-16 15 4-15,7 8 4 16,19 27 2-16,26 11-3 16,30 5-3-16,30 8 0 15,28 0-3-15,30-2-2 16,12-4 5-16,45-10-1 15,22-8 1-15,28-16 1 16,21-13 2-16,16-6 0 0,11-11-1 16,-3-22-2-16,-7-6 4 15,-14-11-3-15,-23-2 2 16,-28 4-1-16,-35 6 0 16,-33 2 3-16,-21 4-1 15,-46 2-4-15,-32 4-1 16,-25 12-1-16,-20 12-2 15,-13 6 2-15,3 11 2 16,8 19-2-16,21 7-2 16,20 2-9-16,23 2-37 15,16-3-36-15,14-4-147 16</inkml:trace>
  <inkml:trace contextRef="#ctx0" brushRef="#br1" timeOffset="211401.0749">23923 6452 326 0,'0'0'0'0,"0"8"-11"15,0 23 11 1,0 24 11-16,1 27 7 0,10-10-1 16,5 4-3-16,1 3 2 15,3 4 0-15,0 6 4 16,-4 1 0-16,-4-1-8 16,-1-10-3-16,-4-11-2 15,1-11-6-15,-1-11-1 16,-1-12 0-16,-2-4-1 15,-2-15 1-15,-1-7-6 16,-1-6 0-16,0-2-1 16,0-17 3-16,-7-21-46 15,-8-14 18-15,-1-18-1 16,-8-20 2-16,-1-11-57 16,-4-6-9-16,9 4-19 0</inkml:trace>
  <inkml:trace contextRef="#ctx0" brushRef="#br1" timeOffset="211723.8052">23908 6604 44 0,'-1'-50'63'0,"-1"8"-12"16,2 2 13-16,0 5-1 16,0 1-20-16,13 6 10 15,1 4-22-15,5 3-2 16,1 5-4-16,5 5-10 16,5 5-6-16,7 6-2 15,8 0 0-15,3 3-2 16,7 13-3-16,6 5 0 15,-1 2 2-15,-5 1-3 0,-10-1-1 16,-14 2 3 0,-9 0-3-16,-11 0 1 0,-10 8 3 15,-1 1 3-15,-12 4 0 16,-13 0-2-16,-8 0-2 16,-4-3-1-16,-5-1-1 15,-4-4 1-15,4-2-2 16,0-5 0-16,7-5-3 15,5-4-7-15,3-6-5 16,6-3-20-16,2-5-54 16,8 0-94-16</inkml:trace>
  <inkml:trace contextRef="#ctx0" brushRef="#br1" timeOffset="212112.8709">24969 6296 245 0,'0'0'24'0,"0"0"-3"16,-15 14 13-16,-6 9-8 15,-5 5-5-15,0 3 4 16,-1 4-5-16,0 4 3 0,3 3-4 16,3 4-4-16,5 2-3 15,8 6-7-15,8 0-5 16,0 2 1-16,6 0 1 16,14-3 0-16,-1-4-4 15,2-2 2-15,0-4 0 16,-6 1 0-16,0-2-1 15,-3-2-1-15,-5-6 1 16,2-9-7-16,-3-6-11 16,-3-9-21-16,2-5-37 15,-4-3-102-15</inkml:trace>
  <inkml:trace contextRef="#ctx0" brushRef="#br1" timeOffset="212690.7145">25202 6397 184 0,'-2'-2'54'15,"2"2"-5"-15,0 0-10 0,0 0-2 16,0 0-12-16,0 0-11 16,0 5-5-1,13 14 18-15,10 8-3 0,7 5-8 16,5 5 2-16,3 2-10 15,-4 2 0-15,0 2 0 16,-1 2-5-16,-1-4-1 16,-3-2 1-16,0-3-2 15,-3-7-1-15,1-4 4 16,0-2-4-16,-3-4 0 16,2-5 0-16,-7-2 0 15,-4-2-5-15,-3-3-1 16,-8-4-12-16,-4 0-30 15,0-3-96-15</inkml:trace>
  <inkml:trace contextRef="#ctx0" brushRef="#br1" timeOffset="212975.2247">25664 6304 334 0,'-14'0'12'16,"0"13"-10"-16,-7 17 17 15,-8 11 2-15,-2 8 4 16,-2 6-9-16,2 5-6 0,-1-1-3 16,3 1 1-16,0 1-3 15,4 0-1-15,1-5-4 16,5-2 0-16,2-3-3 15,2-3-2-15,5-6-11 16,4-7-24-16,6-12-54 16,0-16-70-16</inkml:trace>
  <inkml:trace contextRef="#ctx0" brushRef="#br1" timeOffset="214033.0209">25894 6721 150 0,'-5'0'42'16,"2"0"-26"-16,1 0 13 0,0 0 3 16,2 0-6-16,0 0-6 15,0 0 5-15,0 0-1 16,0 0-9-16,0 0-1 15,13 0-2-15,7 0 4 16,5 7-2-16,5 5-4 16,1 1-2-16,-2 3-1 15,-7-2-1-15,-9 5-5 16,-7-1 6-16,-6 5-4 16,-7 6 3-16,-21 2-2 15,-7-2-2-15,2-3-1 16,7-7 0-16,6-8 0 15,7-4 0-15,5-3-1 0,7-3 0 16,1-1-1 0,0 0-2-16,3 0-1 0,19 0 4 15,6 0 1-15,8 0-1 16,-1 0 0-16,-3 0 1 16,-3 0 0-16,-6 4 0 15,-4 6-1-15,-5 0 1 16,-8 3 0-16,-6 1 1 15,0 6 2-15,-10 2 0 16,-17 7-1-16,-7-2 0 16,-5-2-2-16,3-3 0 15,3-3-2-15,5-6 1 0,5-5-7 16,4-6-2-16,5-2-16 16,3 0-40-16,6-13-79 15</inkml:trace>
  <inkml:trace contextRef="#ctx0" brushRef="#br1" timeOffset="214543.648">26543 6085 318 0,'-13'32'5'0,"8"7"-1"16,3 11 13-16,2 5 11 15,0 8-4-15,3 6 5 16,11 9-2-16,-1 4-3 15,2 5-7-15,-1 4-2 16,0-9-1-16,1-6-6 16,3-8-7-16,2-14 2 15,1-2-2-15,-2-12-1 16,-4-4-1-16,0-12-3 16,-6-12-6-16,-2-8-26 15,-1-4-46-15,3-14-103 16</inkml:trace>
  <inkml:trace contextRef="#ctx0" brushRef="#br1" timeOffset="214843.7394">27014 6251 107 0,'3'0'230'0,"3"17"-221"15,6 10-9-15,3 5 11 0,3 2 1 16,6 0 6-16,0-2 0 16,6 0-3-16,0-6-1 15,-1-3-8-15,1-5-6 16,-3-5-2-16,-2-6-6 15,-1-4-11-15,-4-3-21 16,2-4-75-16,2-16-118 16</inkml:trace>
  <inkml:trace contextRef="#ctx0" brushRef="#br1" timeOffset="215240.2633">27612 6165 290 0,'-11'4'37'0,"-19"23"-37"16,-9 11 13-16,-6 6 6 0,-4 4-6 16,4-7 3-16,9-5-4 15,5-6-1-15,10-6 0 16,6-9-4-16,9-5 0 16,3-3-6-16,3-1-1 15,0 1-1-15,0 3 1 16,11 7-1-16,3 3 2 15,-1 8 0-15,-3 6-1 16,-3 5 3-16,-2 4 3 16,-4 3 0-16,-1-2 0 15,0 4 1-15,0 0 2 16,2-2 2-16,2 1-3 0,1-1 2 16,1-1-4-16,3-6-1 15,0-4-5-15,0-5 2 16,1-9-2-16,-1-4-1 15,-3-9 0-15,0-2 0 16,-1-6-7-16,2 0-2 16,-3 0-12-16,1-10-47 15,-2-4-79-15</inkml:trace>
  <inkml:trace contextRef="#ctx0" brushRef="#br1" timeOffset="215721.8063">27920 6598 401 0,'-11'-4'15'0,"11"4"-15"15,0 0-7-15,0 0 7 16,0 0 0-16,11 0 2 16,11 0 12-16,10 0-2 15,5 0-3-15,0 0-7 16,0-2 0-16,-1-2-2 15,-3 1-1-15,-5 0-10 16,-8 2-22-16,-8 1-63 0,-12 0-99 16</inkml:trace>
  <inkml:trace contextRef="#ctx0" brushRef="#br1" timeOffset="215967.7304">27888 6821 289 0,'5'0'6'15,"11"0"19"-15,5 0 22 16,3 0-25-16,0 0 2 0,6 0-8 16,-3 0-2-16,3-4-7 15,1-2-3-15,-4 1-4 16,0-1 0-16,-5 3-9 15,-6-1-7-15,-1 4-12 16,-4 0-56-16,-2 0-99 16</inkml:trace>
  <inkml:trace contextRef="#ctx0" brushRef="#br1" timeOffset="217796.7754">27623 6873 204 0,'-9'-5'37'16,"3"2"7"-16,5 1 12 15,1 2-13-15,0 0-6 16,0 0-6-16,0 0-15 16,0 0-5-16,0 0-6 15,0 0 0-15,0 0-5 16,0 0-1-16,10 0 1 15,8 0 2-15,6 0 0 16,1 0-2-16,0 0 4 16,-3 0-1-16,-2 0-1 15,-2 0 0-15,-4 0-1 16,-5 0 0-16,-2 0-1 0,-6 0 0 16,-1 0 0-16,0 0 0 15,0 6 0-15,-1 4 3 16,-15 7 0-16,-7 1-1 15,1-1-1-15,-1-1-1 16,1-1 0-16,4-3 0 16,3-2 0-16,5-4-1 15,5-3 1-15,4-3 0 16,1 0-3-16,0 0 3 16,0 0-2-16,0 0-3 15,0 0 4-15,0 0-5 16,3 0 6-16,6 0 0 15,3 0-1-15,2 0 1 0,0 0 0 16,4 0 2-16,-1 0-2 16,2 2 0-16,3 5 0 15,-1 0 1-15,-2 1-1 16,1 3 0-16,-8 2 1 16,-5 0-1-16,-1 1 0 15,-5 0 2-15,-1 1-1 16,0 0 0-16,-4 2 1 15,-8-3 0-15,-4-1-1 16,-2-2-1-16,0-4 0 16,1-2 0-16,0 4 0 15,2-5-3-15,-2 0 1 0,4-2-5 16,1-1-10-16,6-1-14 16,3 0-12-16,3 0-16 15,0 0-80-15,0 0-21 16</inkml:trace>
  <inkml:trace contextRef="#ctx0" brushRef="#br1" timeOffset="219561.0708">27984 7033 128 0,'0'0'51'16,"0"-6"-21"-16,0 3 31 15,-2 3-1-15,1 0-7 0,-2 0-14 16,3 0-9 0,0 0-8-16,0 0-11 0,-1 0-7 15,-2 19-3-15,-2 6 2 16,2 9 0-16,3 1-3 15,0-2 1-15,0-5 0 16,5-7-1-16,8-1 1 16,0-6-1-16,8-6 1 15,3-2 2-15,3-6-1 16,9 0 1-16,-2-6 0 16,-1-12 0-16,-3-6-2 15,-8 1 1-15,-4-3-1 16,-6 2-1-16,-3-2 4 0,-9 2-1 15,0 0 0 1,-9 5 0-16,-15 3 0 0,-7 3-3 16,-8 7 0-16,3 5 0 15,0 1 0-15,5 0-3 16,7 0 1-16,8 7-3 16,4 0-5-16,7 0-5 15,5-1-16-15,0 1-25 16,0-4-34-16,15 1-57 15</inkml:trace>
  <inkml:trace contextRef="#ctx0" brushRef="#br1" timeOffset="220197.0662">29013 6385 220 0,'-9'0'11'0,"-2"0"1"16,-4 0 17-16,-3 11 2 15,-5 10-6-15,-4 12-3 16,-1 6 0-16,0 10-1 16,2 1-10-16,3 9 4 15,6 1-5-15,4 0-4 0,5 0 0 16,8-9-6-16,0-8 6 16,8-9-5-16,14-11-1 15,5-6 4-15,3-10-4 16,4-7 6-16,2 0 3 15,-2-17-2-15,2-4-3 16,-6-8-2-16,-8 3-1 16,-6-4 3-16,-13 6-3 15,-3 0 2-15,-6 2-2 16,-19 3 0-16,-9 5-1 16,-6 4 0-16,-1 7-1 15,7 3-1-15,4 0-3 16,6 0-8-16,9 0-17 15,7 0-26-15,8 0-103 16</inkml:trace>
  <inkml:trace contextRef="#ctx0" brushRef="#br1" timeOffset="220496.7228">29313 6316 260 0,'9'5'10'0,"7"15"-6"16,3 6 34-16,3 9-15 15,2 5 14-15,-3 0-7 16,0 0-14-16,-2 1 2 0,-4 0-2 16,-3 1-2-16,-3 0 3 15,-5 4-8-15,-4 2 1 16,0 1-1-16,0-1-7 15,-10 1-1-15,-8-2-2 16,-6-4 1-16,-4 2-5 16,-7-5-11-16,0-3-20 15,0-9-39-15,4-7-91 16</inkml:trace>
  <inkml:trace contextRef="#ctx0" brushRef="#br1" timeOffset="223137.02">23732 7945 120 0,'-2'0'45'15,"2"0"-35"-15,0 0 4 16,0 0 12-16,0 0-10 16,0 0 0-16,0 0 1 15,0 0 1-15,0 0 3 16,0-5-5-16,9-2 3 15,2-1-8-15,4-4-1 16,0 2-2-16,2-1 2 16,2-2-3-16,3 4-3 15,3-1 0-15,0 0 0 0,5 0-3 16,3 0 1 0,3-1 1-16,4-4-1 0,8 0 1 15,1-3 6-15,13-2-3 16,3 0 1-16,5 0-1 15,-1 4-3-15,-3-4 0 16,-1 3-1-16,2-2 0 16,3 2-1-16,0 1 2 15,-2 5-2-15,-3-1 2 16,-3 5-1-16,-6 3 0 16,-4 4 3-16,-5 0-3 15,-1 0-1-15,-3 0 0 16,2 4 1-16,-2 2-2 15,5-2 2-15,0 2-2 16,4-5 4-16,7 1-4 0,4-2 2 16,3 0-1-16,0 0 0 15,-5 0 0-15,1 0 0 16,3 0-1-16,3 0 1 16,7 0 3-16,-1-2-3 15,1-2 1-15,-7 1 0 16,-2 2-2-16,-5-1 1 15,-1-2 0-15,-3 4 0 16,1-3 1-16,-3-1-1 16,0-3 3-16,5-3-3 15,0-2 0-15,4 1 1 16,0-1 2-16,-4 5-3 0,-5 1-1 16,-6 2 0-16,-3 0 0 15,0 1 1-15,4 0-1 16,5-3 0-16,6-2 0 15,2-2 0-15,1 0 0 16,-3-2-1-16,-3 3 1 16,1-1 1-16,-6 2 0 15,0-2-1-15,-1 3 0 16,-3-2 0-16,-3 3 0 16,0 2 1-16,1 0 0 15,6 1-1-15,4-1 0 16,6-2 0-16,2 0 0 15,1 2-1-15,-3 0 1 0,-4-2 0 16,-4 4-1 0,1-3 0-16,-7 0 1 0,2 2 1 15,-6-1-1-15,1-2 0 16,-4-1-1-16,2 0 0 16,-3-2 0-16,-3 1 0 15,4-1 2-15,-5 1-1 16,1-1 0-16,-1 0 0 15,-1-1-1-15,-2-1-1 16,-2-1 1-16,-4 4 1 16,-3-1 0-16,-1 2-1 15,0 4 1-15,-6-1-1 0,0 1 0 16,-5 3-2 0,-3 0 0-16,0 0 0 0,-1 0 3 15,-3 0 0-15,2 0-2 16,3 0 2-16,-2 0 1 15,4 0-1-15,-1 0-2 16,1 0-2-16,0 0-4 16,-4 0-9-16,-2 0-8 15,0 0-5-15,-5 0-33 16,1 0-28-16,-2 0-73 16</inkml:trace>
  <inkml:trace contextRef="#ctx0" brushRef="#br1" timeOffset="224952.7889">28896 6337 140 0,'0'0'13'0,"-2"0"-10"15,2 0 6-15,0 0 15 16,0 0 7-16,0 0 3 15,0 0-11-15,0 0-2 0,0 0-2 16,-1 0-4-16,-2 0 3 16,-2 10 3-16,-1 3-4 15,-3 1-6-15,0 0-1 16,-1 0-3-16,1-3 2 16,0-1-4-16,1 0 4 15,2-3-5-15,0 0 0 16,2-2-3-16,1-4 0 15,3 3-1-15,-1-4 0 16,1 0 0-16,0 0 1 16,0 0-1-16,0 0 0 15,0 0 0-15,0 0 0 16,0 0 0-16,0 0 2 0,0 0-1 16,0 0 0-16,0 0-1 15,0 0 1-15,0 0 0 16,0 0-1-16,0 0 0 15,0 0 3-15,0 0-2 16,0 0 1-16,0 0-1 16,0 0 2-16,0 0-2 15,0 0 0-15,0 0 0 16,0 2-1-16,0 2 0 16,-2 4 0-16,1 6 1 15,-1 6-1-15,-1 3 0 16,-1 5 6-16,-1 1-5 15,-1 4 3-15,0 2 0 0,0 3 0 16,2 5 0-16,1-4 0 16,1 5 0-16,2-3-1 15,0-3 0-15,0-2-2 16,0 0 0-16,5-7-1 16,5-2 1-16,2-4-1 15,0-6 0-15,0-2 0 16,-5-6 0-16,1-7 1 15,-2 0 0-15,0-2 0 16,6 0 2-16,1-20 4 16,5-9-4-16,2-10 1 15,0 0-4-15,-3-5 0 0,-5-4 0 16,-5-5 0 0,-1-8 0-16,-2 0-1 0,-2 3 1 15,-1 6 0-15,-1 13 1 16,2 12-1-16,-2 11 0 15,0 11 1-15,0 5-1 16,0 0-1-16,0 0-4 16,0 18 2-16,0 12 2 15,0 13 0-15,0 7 1 16,0 2 0-16,6-3 1 16,6 0 0-16,4-9-1 15,0-3 0-15,1-7 2 16,2-8-2-16,-2-6 1 15,1-6-1-15,-2-5 1 16,1-3 1-16,-1-2 0 0,5 0 2 16,0-16-2-16,-2-5 2 15,4-7-2-15,-4-2-2 16,-4-4 0-16,0-8 0 16,-6-2 1-16,-2-2-1 15,-2 0 0-15,-3 7 1 16,-2 9-1-16,0 11 0 15,0 9 0-15,0 4 0 16,0 2-1-16,0 3 1 16,0 1-1-16,0 0 0 15,0 0-2-15,0-2-1 16,0 2 1-16,0 0 1 0,0 0 1 16,0 0-2-16,0 0 0 15,0 0-4-15,0 0 1 16,0 0-11-16,0 0-10 15,0 0-28-15,0 0-77 16</inkml:trace>
  <inkml:trace contextRef="#ctx0" brushRef="#br1" timeOffset="229887.3168">23612 6063 106 0,'-8'0'44'16,"6"3"-43"-16,-1 14 4 15,2 9 5-15,1 7 5 16,0 13 5-16,0 7 12 15,0 8 12-15,7 4-6 16,9 4-13-16,5 6-6 16,-1 5 0-16,4 6-3 15,-4 9-1-15,2 11-4 0,0 9-5 16,2 4-3-16,-1-6 2 16,3-9-3-16,-2-15-2 15,0-14 1-15,-5-9 1 16,-2-12-1-16,-4-12-1 15,-4-7 0-15,-3-11-1 16,-2-7-1-16,-2-8 1 16,-2-5-4-16,1-4-3 15,-1 0-3-15,0-3-5 16,8-24-70-16,-5-19-144 16</inkml:trace>
  <inkml:trace contextRef="#ctx0" brushRef="#br1" timeOffset="230607.6009">23851 6159 301 0,'8'-20'16'0,"7"8"-9"16,12 3-1-16,7 1 10 15,15 2-1-15,12 4-1 16,18 0-2-16,23 1 6 16,21-3 4-16,22-4-8 15,21-2-8-15,7-1-5 16,9 1 0-16,0 3-1 0,2 4 1 16,-2 3 1-16,3-1-2 15,6-3 1-15,-5-10-1 16,4-9 0-16,0-11 3 15,7-8 1-15,11-5 0 16,3-2 0-16,3 2-4 16,-14-3 0-16,-18-1 0 15,-21 3 1-15,-19 3-1 16,-22 8 0-16,-19 10 0 16,-20 9 1-16,-21 7-1 15,-15 5 3-15,-4 2-2 16,-5 0 0-16,0 1 0 0,-1 1 0 15,-2 2-1-15,-5 0 0 16,-1 5-1-16,-3 9 1 16,0 6 0-16,1 6 0 15,0 7 1-15,3 6 0 16,-1 6-1-16,-1 6 0 16,-2 9-1-16,0 7 1 15,-2 5 0-15,2 4 0 16,0-3 0-16,1 2 0 15,2-1-1-15,-2-5 2 16,2 0-2-16,-2-4 2 16,-4-6-1-16,-1-8 1 15,-7-5 0-15,-1-7-1 0,-3-6 1 16,0-3-2 0,0-6 2-16,-5-1-2 0,-1-8 0 15,0-4-3-15,-1-5 0 16,-1-3-1-16,-1-3-1 15,2 0 1-15,-2 0-10 16,1-9-21-16,1 0-32 16,1-3-19-16,2-3-41 15</inkml:trace>
  <inkml:trace contextRef="#ctx0" brushRef="#br1" timeOffset="231305.1743">30344 5743 182 0,'-36'28'14'16,"-4"15"6"-16,-3-5-5 15,0 4 8-15,2 3-1 16,3 2 3-16,2-2-8 16,4-3-5-16,1 1-4 15,-2-4 3-15,0 3-1 0,-2 1-8 16,-4-5-2-16,0 1 0 16,3-6-1-16,2-6-13 15,6-8-12-15,2-8-53 16,8-6-58-16</inkml:trace>
  <inkml:trace contextRef="#ctx0" brushRef="#br1" timeOffset="231725.4424">29701 5846 158 0,'9'10'7'16,"2"12"3"-16,-1 7 11 16,3 6 8-16,-1 0 1 15,8 5 3-15,2-1-6 16,5-2-2-16,9-2 0 15,-1-5-5-15,3-6 0 16,-2 0-4-16,-5-5-5 16,-1-2-3-16,-3-1 1 15,-2-3-3-15,2 1-2 16,-4-2-1-16,0 1-3 0,-2 0 1 16,-4-2-2-16,-1 1-3 15,-1-5-1-15,0 0 0 16,-5-4-4-16,-1 0-1 15,-5-2 0-15,-2-1-2 16,-2 0-19-16,0 3-41 16,0-3-147-16</inkml:trace>
  <inkml:trace contextRef="#ctx0" brushRef="#br1" timeOffset="237839.9234">14191 9200 371 0,'24'-22'0'0,"0"6"-8"0,16 2 2 16,2-3 6-16,7 1 7 15,-1 0-6-15,1 3 2 16,0-1 0-16,6 7 4 16,7-2-1-16,5 2-1 15,6-3 2-15,6 0 0 16,4 0-3-16,4-1-1 16,1 2 0-16,-4 0 0 15,-2 2-2-15,2 6 1 16,0-2-2-16,3 0 1 15,1-1-1-15,-9-2 0 16,-3 3-1-16,0-1 1 0,-7 1 0 16,-5-1 0-16,-6 1-1 15,1 0 1-15,0 3 0 16,-1 0 0-16,-3 0 8 16,-6 4-8-16,-8 9-3 15,-8 0 1-15,-8 0 1 16,-7-2 0-16,-6-1 1 15,-6-1-1-15,-5 1-1 16,-1 6 2-16,0 4 6 16,-4 7 3-16,-8 6-4 15,-8 6-2-15,5 1-1 16,1 10 0-16,2 5-1 16,-2 3 2-16,7 3-3 0,1-1 0 15,0-1 0-15,0 2 0 16,2 1 0-16,1 7 1 15,3 7-1-15,0 10 0 16,0 10 1-16,3 10 0 16,10 2 1-16,0-1-1 15,4-6-1-15,1-5-1 16,-2-7 1-16,5 0 0 16,-6-8 0-16,-5-4-3 15,0-3 3-15,-3-4 8 16,-4-8-6-16,-3-5-1 15,3-5 1-15,-3-8-2 0,0-5 0 16,3-9-2-16,-3-1 0 16,3-6 1-16,1-3 1 15,-1-6 0-15,-2 1-1 16,2-1 1-16,2-1 0 16,-4 0 0-16,2 1 1 15,0-1-1-15,4 0 0 16,-4-2 0-16,4-2 0 15,2 1 0-15,-3 3 0 16,5 0 0-16,5 4 0 16,0 0 0-16,-1 2 0 15,6 1 0-15,-2-3 0 16,7-4 0-16,-3 3 2 16,6-5 1-16,1-6-1 15,4 2 0-15,5-7 2 16,7 0 1-16,3 0-2 0,9 0 2 15,10 0-4-15,11 0 1 16,2 0 1-16,10 0-2 16,3 0 0-16,3 0 0 15,7 0 2-15,-3 0-3 16,8 0 0-16,6 0 2 16,-5 0 3-16,7-10-2 15,2 1-1-15,2-5-1 16,-4-2 1-16,4-1-1 0,-5 3 3 15,0 1-1 1,2-2-1-16,4 1 0 0,5 1-1 16,0 3 11-16,0 0-10 15,-2 7 2-15,-1 3-4 16,0 0 0-16,-2 0 0 16,0-4 1-16,1 1 1 15,2-4-2-15,9-3 1 16,-1 1 3-16,-2-4-3 15,-1-1 4-15,-17-2-4 16,1 2-1-16,-8-2 2 16,-4 5 1-16,-5 1 0 15,-4 1-2-15,-5 0-1 16,0 2 2-16,-1-3-1 16,1 0 1-16,-5 0 0 0,-10 3-2 15,-4-3-1-15,-9 5 1 16,-5 1 2-16,-3-1-2 15,-3 3-1-15,-6 2 1 16,1 0 0-16,-3 0 0 16,-5 0-1-16,-3 0 1 15,-2 2 0-15,-1 0 1 16,-1 1-1-16,-4-3 2 16,-4 0-2-16,0 0 0 15,-4 0 0-15,-1 0 0 16,-3 0 0-16,-1 0 0 15,-1 0 0-15,-7 0 0 0,2-7 0 16,-2-9 0-16,-1-4 1 16,0-11 0-16,-1-5-1 15,-1-10 1-15,-1-10 1 16,0-13-2-16,0-13 0 16,0-14 0-16,0-7 0 15,0-6 0-15,-4-1 1 16,-1 2-1-16,-1 2 4 15,-2 1-3-15,0-1-1 16,-1 1 1-16,-3-5 0 16,3-5-1-16,2-1 0 15,-8-6 1-15,4 3-1 16,1 3-1-16,0 8 1 16,4 8 2-16,-4 1 1 15,3 4-1-15,-2 2 3 0,-1 3-2 16,-3-2 2-16,-3 0-4 15,-1-5 2-15,0-5 0 16,1 1-1-16,1-3-1 16,0 3 0-16,3 1 0 15,0 0-2-15,2 2 1 16,-6 0 0-16,0 0 0 16,0 0-1-16,-1-7 1 15,4-4-2-15,0-1 2 16,3 5 0-16,6 2 1 0,-1 4 0 15,4-1-1 1,-1 1 0-16,2 4-1 0,-1 3 1 16,-5 5 0-16,0 4 0 15,-1 2 1-15,-2-2-1 16,-2 4 0-16,2 3-1 16,0 7 1-16,-1 6 0 15,3 4 1-15,-6 2 0 16,6 1 0-16,-3 7-1 15,1 4 2-15,0 6-1 16,-2 6 0-16,5 6 0 16,0 6-1-16,0 3 0 15,2 5 3-15,0 1-3 16,1 4 0-16,0 2 0 16,0 2 0-16,3 0 0 0,-4 3 3 15,3-1-3-15,-1 2 0 16,2 0 0-16,-1 0 0 15,1 0 1-15,0 0-1 16,0 0-1-16,-2 0 1 16,2 0 0-16,-3 0 0 15,-1 0 0-15,-5 0 0 16,-4-1-1-16,-10-2 1 16,-3 0-2-16,-7 1 2 15,-6 0 0-15,-12 1 0 16,-7-1 0-16,-9 2 0 15,-6 0-2-15,-17 0-2 0,-5 0 3 16,-19 0 0-16,-9 3 1 16,-7 1 0-16,-10 2 0 15,-5-1-1-15,-9 5 3 16,3 1-2-16,4 1 0 16,-6-2 0-16,6-2-1 15,-7 2 0-15,-2 2-1 16,-3 2 2-16,0 2 0 15,2 1 1-15,3 2-1 16,4 1-2-16,3-1 2 16,0 2-4-16,-4-1 3 15,2 2 1-15,0-1 0 16,-5-1 1-16,12 0 2 0,3 2-3 16,4-2-2-1,6-2 1-15,-5 1 1 0,-5-3 0 16,0 3 1-16,-2-1-1 15,-5 1 1-15,8 3-1 16,7-1 0-16,6-4 0 16,4 0 0-16,5-5-1 15,1-2 0-15,-1 3 1 16,8-3 1-16,1 0-1 16,7-3 0-16,3 0 0 15,-1 0 0-15,11-3 0 16,8 0 0-16,2-1-1 15,9-2 0-15,-4-1-2 16,4 0 1-16,2 0 2 0,2-8-5 16,-1 3 4-16,3-1 0 15,-2 0-1-15,-9-1 2 16,0-1 0-16,1-2 0 16,-4 1-1-16,9 5 0 15,3 1 1-15,1 3 1 16,5 0-1-16,0 0-3 15,7 0 0-15,8 0 3 16,7 0-1-16,6 6-1 16,8-2 2-16,3 6-2 15,2 0-2-15,2 4 0 16,0 3-2-16,3 5-2 16,-1 7 4-16,-3 5-1 0,5 8 3 15,-4 7 2 1,3 8-1-16,-2 9 1 0,4 7 0 15,0 9 0-15,1 7-1 16,3 4 0-16,1 9 1 16,5 8 0-16,0 17 0 15,0 10 0-15,8 7 0 16,8 3 0-16,-1-8 0 16,9-12-3-16,1-14 1 15,5-7 1-15,0-10-2 16,-3 0-6-16,3 6-9 15,-4-2-5-15,3 1-25 0,-2 1-46 16,-1-12-88-16</inkml:trace>
  <inkml:trace contextRef="#ctx0" brushRef="#br1" timeOffset="240771.2196">27974 15684 245 0,'7'10'22'0,"-6"-10"12"16,-1 0-1-16,0 3 11 16,0-3-5-16,0 0-4 15,0 0 2-15,0 0-5 0,0-3-2 16,2-19-1-16,4-21-8 15,3-16-13-15,3-14 0 16,1-13-3-16,1-7 5 16,0-13-5-16,2-6-1 15,-3-9 0-15,-3-5 0 16,-4-1-1-16,-6-1-2 16,0-1 2-16,0 4-2 15,-1-1 0-15,-10 4-1 16,2 6 0-16,-1 14 0 0,4 19 0 15,0 17 0 1,0 8 0-16,1 10 0 0,-2-2 0 16,4 1 0-16,2 0 0 15,1 6 0-15,0 9 0 16,0 9 0-16,0 8 0 16,0 10 0-16,0 1 0 15,0 6 0-15,0 0 0 16,0 0-2-16,0-1 2 15,0 1 0-15,0 0 0 16,0 0 1-16,0 0 0 16,0 0-1-16,0 0 0 15,0 0 3-15,-2 0-3 16,2 0 1-16,0 0-1 16,-1 0 1-16,1 0-1 0,-2 0 1 15,2 0 0-15,0 0-1 16,0 0 1-16,-3 0-1 15,-6 0 0-15,-7 7 0 16,-11 13-1-16,-7 4 1 16,-2 1-1-16,-5 5 1 15,-5 1-1-15,-7 8 0 16,-11 4 0-16,-11 3 1 16,-9 6-4-16,-7 5 3 15,-7 2 1-15,-1 5 1 16,8-2-1-16,14-9 1 15,20-13 1-15,20-11-2 0,19-13 0 16,12-9-3 0,6 0-6-16,0 3-6 0,21 7 11 15,13 1 2-15,15-1 2 16,16-3 0-16,13-4 0 16,13-4 0-16,12-6 2 15,9 0 0-15,11 0-1 16,-1-9 5-16,8-2-4 15,1-2 1-15,-7 1-1 16,-3 1-2-16,-12 1-1 16,-8 0 0-16,-8 1 0 15,-9-2 0-15,-10 1 1 0,-11 1-2 16,-13 2 2 0,-16 3 0-16,-12-1 0 0,-9 2 0 15,-9 1 2-15,-2 2-2 16,-2 0 3-16,0 0 1 15,0 0 2-15,0-5 2 16,-5-8-2-16,-9-4-5 16,-6-10 0-16,-4-2-2 15,-3-8 2-15,-1-3-1 16,0 1 0-16,-1-1 1 16,1-2-1-16,2 1 1 15,0 6 0-15,2 1 1 16,2 4 0-16,-1 8 0 0,5 2 0 15,0 3 1 1,2 4-1-16,0-1-2 0,0 2 1 16,0-1-1-16,1 2 2 15,-1 1-2-15,4-3 1 16,3 6-1-16,-1-3 1 16,4 1-1-16,1 5 2 15,2 4-2-15,0-3 1 16,1 3-1-16,2 0 1 15,0 0-2-15,0 0 1 16,0 0 0-16,0 0 0 16,0 0 0-16,0 0 0 15,0 0 0-15,0 0 1 16,0 0 1-16,0 0-2 0,0 0 0 16,0 0 0-16,-4-2 3 15,1-2-3-15,-1 1 0 16,-2-4 0-16,-2 0 1 15,1 0 0-15,-5-2 0 16,0-1-1-16,-1 3 0 16,-1-3 0-16,1 0 0 15,2 3 1-15,1 0 2 16,-2-1-2-16,3 1 3 16,-2-3-3-16,-3-3 2 15,0-1 0-15,-1-2-3 16,0 2 0-16,5 2 1 15,-1 1-1-15,5 5 1 0,3 2 1 16,0-2-2-16,2 6 1 16,-1 0-2-16,2 0 1 15,-1 0 0-15,1 0 0 16,-2 0 0-16,2 0 0 16,0 0 0-16,-1 0 1 15,1 0-1-15,-3 0 0 16,2 0 2-16,-2 0-1 15,-2 0-1-15,-2-7-1 16,-1 1 1-16,1 2 1 16,1 1-1-16,3 0 0 15,3 2 0-15,0 1-1 0,-2 0 1 16,2 0 0-16,0 0 0 16,0 0 0-1,0 0-2-15,0 0 2 0,0 0-2 16,0 0 0-16,0 0 2 15,0 0-1-15,0 0 0 16,0 0-1-16,0 0 2 16,0 0 0-16,0 0-1 15,0 0 1-15,0 0 0 16,0 0 0-16,0 0 0 16,0 0 0-16,0 0 0 15,0 0 0-15,0 0-2 16,0 0 0-16,0 0 2 15,0 0-3-15,0 0 1 16,0 0-1-16,0 0 1 0,0 0 1 16,0 0 1-16,0 0-1 15,0 0 1-15,0 0 0 16,0 0-1-16,0 0 1 16,0 0 0-16,0 0-1 15,0 0 1-15,0 0 0 16,0 0-1-16,0 0-1 15,0 0 1-15,0 0 1 16,0 0-4-16,0 0 2 16,0 0 1-16,0 0-1 15,0 0-1-15,0 0 1 16,0 0 0-16,0 0 1 0,0 0-3 16,0 0 4-16,0 0-3 15,0 0 1-15,0 0 0 16,0 0-2-16,0 0-2 15,0 0 1-15,0 0-5 16,0 0-11-16,0 0 2 16,0 0-2-16,0 0-2 15,0 4-4-15,-4 9-3 16,-4 7-14-16,0-1-52 16,-3-2-151-16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7-01T11:27:05.084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8987 976 80 0,'-3'4'34'0,"-13"-2"-8"15,4-2 2-15,-3 0 3 0,3 0 12 16,3 0-10-16,6 0-6 15,-1 0-13-15,4 0 2 16,0 0 4-16,0 0-5 16,-3 0-11-16,3 0 2 15,0 0-3-15,0 0 1 16,0 0-1-16,0 0 2 16,0 0-4-16,0 0 2 15,-3 0-3-15,3 0 3 16,0 0-1-16,-4 11-1 0,3 11-1 15,-5 9 5 1,0 8 0-16,-4 4-5 0,4 6 5 16,-3-2-3-16,1 3 1 15,4-1 0-15,-2 1-1 16,6 5-2-16,-3 7 3 16,3 4-2-16,0 5 2 15,0-1-2-15,0 4 2 16,0-3 2-16,0-3-3 15,0-5-1-15,0-7 0 16,3-3 0-16,7-3 3 16,-5-5-2-16,1-1-2 15,0-3 4-15,0-2-3 16,1-1 2-16,-1-4-2 16,-3-4-1-16,0-5 4 0,0-5-3 15,-2-6-1-15,3-1 0 16,-4-2 0-16,3 1 0 15,-3-4 1-15,0-2-1 16,0-4 0-16,0 0 0 16,0-2 0-16,0 0-1 15,0 1 0-15,0-1-2 16,0 0-5-16,0 0-7 16,0 0-21-16,3-21-30 15,-3-20-224-15</inkml:trace>
  <inkml:trace contextRef="#ctx0" brushRef="#br0" timeOffset="7077.5578">9007 995 80 0,'0'0'26'0,"0"0"-25"0,0 0 3 16,7 0 6-16,-1 0 6 15,6 0 5-15,3 0 17 16,6 0-11-16,-1 0 0 16,9 0-6-16,4 0-4 15,3 3 0-15,3-2-6 16,5 0-4-16,5 1 0 16,-3-2 3-16,7 0 0 15,-2 0-5-15,4 0 3 16,0 0-1-16,3 0-2 15,-1 0 3-15,4 0-5 16,0-6 7-16,-1 0-7 0,4-2 5 16,0-1 1-16,2 1-4 15,-5-1 3-15,0 2-6 16,-11 3-2-16,2 1 3 16,-6 1 1-16,5-1-2 15,4 3 1-15,0 0-3 16,0 0 1-16,-1-2-1 15,3 0 0-15,-2-4 0 16,0 2 2-16,0-2 0 16,-1 3 0-16,-3 2-2 15,1-1 2-15,-7 0-2 16,1 0 0-16,-4-1 2 16,-2 0-2-16,0 1 0 0,-1-3 4 15,0 1-3 1,1 1 3-16,2 0-4 0,-6 2 0 15,2-1 1-15,8 1-1 16,13-2 1-16,14 0 1 16,15-1 4-16,9-1-3 15,4-2-2-15,-2 0 0 16,-14 0-1-16,-6 4 0 16,-13 2-1-16,-11 1 2 15,-10 0-2-15,-2 0 1 16,-9 0-1-16,2 6 1 15,0 1 0-15,0 0 1 0,4 0-1 16,0-2 0-16,3-1 1 16,2-1-1-16,-3 1 1 15,-3-1-1-15,-2 1 0 16,-4-1 1-16,-4 1 0 16,3-1-1-16,-2 1 2 15,-1-2-2-15,3 1 0 16,4-2 2-16,3 0-2 15,10-1 1-15,5 2 2 16,10-2-2-16,9 0 0 16,1 0-1-16,-2 0 0 15,-11 0 0-15,-13 0 0 16,-6 0 0-16,-2 0 0 0,2 0 2 16,1 0-2-1,-1 0 3-15,3 0-2 0,-2-3-1 16,-1-1 1-16,0 2 2 15,-3-1-3-15,-1 3 2 16,1 0-1-16,-3 0-1 16,-2 0 1-16,1 0-1 15,3 0 2-15,1 0-1 16,4 5-1-16,-1-2 0 16,-3-1 0-16,0 3 0 15,-3-2 0-15,-1-1 0 16,1 1 0-16,-3 0 1 15,-1 0-1-15,6 0 1 16,2-1-2-16,-1 1 2 0,-3 0-1 16,-4-2 1-16,3 2-1 15,-2 0 0-15,-1-2 1 16,7 2 0-16,1-3 0 16,4 0-1-16,2 0 2 15,-1 0-1-15,4 0 2 16,0 0-2-16,0 0-1 15,0-3 2-15,-2 2 0 16,-1-2-2-16,-1 2 0 16,5-1 0-16,6 0 1 15,4-1 1-15,-2-1-2 16,5-1 0-16,-5 1 1 16,-3-1-2-16,1-1 2 0,-1 2-1 15,-5-1 0 1,-6 2 0-16,-6 2 0 0,-5 1 0 15,-3 0 0-15,-4 0 0 16,0 0 0-16,-8 0 1 16,-1 0-1-16,2 0 0 15,-5 0 1-15,2 0-1 16,0 0 2-16,0 0-1 16,4 0 0-16,-1 0 0 15,4 0 3-15,-3 0-4 16,3 0 0-16,-1 0 0 15,0 0 2-15,4 0-2 16,1 0 1-16,2 0-1 0,6 1 2 16,1-1-2-16,4 2 0 15,2-1 0-15,7 1 0 16,2 1 0-16,4-2 0 16,0 0 1-16,0 2 1 15,1-1-2-15,2-1-2 16,3 1 1-16,8-2 1 15,0 1 0-15,2 0 0 16,-7 1-2-16,-6-1 2 16,-9 1 0-16,-12-1 0 15,-8 0 0-15,-13 1 0 16,-6-2 0-16,-5 1-1 0,-5-1 1 16,0 0 1-1,0 0-1-15,0 0 1 0,0 0-1 16,0 2 1-16,0-2-1 15,0 0 3-15,0 0-3 16,0 1 1-16,0-1 0 16,0 0-1-16,0 1 0 15,0-1 0-15,0 0 1 16,0 0-1-16,0 0 0 16,0 0 0-16,0 0-1 15,0 0 1-15,0 2-1 16,0-1 0-16,0-1 1 15,0 6-3-15,0 5 2 16,0 10 1-16,0 11 2 0,-2 2 1 16,-5 10-3-16,1 0 0 15,-1 3 2-15,-5 0-2 16,5-5 0-16,-3-7 2 16,4-7-2-16,3-4 0 15,2-3 0-15,-2 4 0 16,0 4-1-16,-4 2 1 15,1 10 0-15,0 3 0 16,2 3-1-16,1 3 2 16,3-5-2-16,0-3 1 15,0-4-1-15,0-2 1 16,0-4 1-16,0-2-1 16,0 0 0-16,3-3 0 0,4 5 0 15,-4-3 0-15,0 1 0 16,0 0-2-16,0-6 2 15,1-1 0-15,-3 3 0 16,4-2 1-16,1 0-1 16,0 1 0-16,-2 2 0 15,3 0 1-15,0 2-1 16,-1 3 0-16,-3 0 0 16,0 0-1-16,0 1 1 15,1-5 0-15,1 2 1 16,-1-2-1-16,-1-4 3 15,-2 0-3-15,-1-6 0 0,4-1 0 16,-4-2 1-16,0-4-2 16,0-3 1-16,0-2 0 15,0-3 1-15,0-3-1 16,0 0 0-16,0 0 0 16,0 0 3-16,0 0-3 15,0 0 1-15,0 0 1 16,0 0 1-16,0 0-1 15,0 0 0-15,0 0 0 16,0 0-1-16,0 0 2 16,0 0-1-16,0 0 2 15,0 0 2-15,0 0-4 16,0 0 2-16,-17-3-2 16,1-5-2-16,-5 1 0 15,3 0 0-15,-8-2 1 0,6-1-1 16,-2 1 1-16,0 1 0 15,2-1 0-15,-4 1 0 16,-1 0-1-16,-5 1 1 16,-2 0-1-16,0 1 1 15,-4 2 0-15,-3 2 3 16,-7 1-4-16,-5 1 0 16,-4 0-2-16,-1 0 3 15,1 0-1-15,0 0 3 16,0 3-2-16,0 0 1 0,-4-2-2 15,4 2 0 1,3-2 1-16,3 1 2 0,0-1-2 16,1-1-1-16,-4 0 1 15,4 0 2-15,-4 0-2 16,1 0 0-16,0 0 1 16,-3 0-2-16,-2 0-1 15,-12 0 1-15,-4 0 0 16,-9 0 0-16,-3 1 0 15,0 5 1-15,-3 1 2 16,-4 0-3-16,0 4 0 16,3 2-2-16,0 3 0 15,3 1 2-15,-2-2 0 16,5 0 0-16,-1-1 0 16,1 1 0-16,-2 0 0 0,-1 0 1 15,0-3-1 1,6-2 3-16,0-2-3 0,-6-2 2 15,5-3-1-15,2 1-2 16,3-1 1-16,0 0 0 16,7 1-2-16,-6 0 2 15,-1-2 0-15,0-1 0 16,0-1 0-16,1 0 0 16,-5 0 0-16,2 0 0 15,-1 0 0-15,0-3 3 16,-7-2-3-16,-6-1 0 15,-6 2 0-15,0-1 0 0,-4 1-1 16,1 1-1-16,-4 3 2 16,-4 0-2-16,-4 0 1 15,-3 0-1-15,-1 2 2 16,-5 5 1-16,-3 1 1 16,2 4 0-16,-2 1-2 15,3 1 0-15,6 0-3 16,-2 2 0-16,3 3 2 15,-3-1 2-15,4 1 1 16,-2-1-1-16,5 0 0 16,-2 2 1-16,6-2 0 15,6 0-2-15,9-3-2 16,6-3 2-16,9-2 0 0,0-1 0 16,2-2-2-1,6-3 2-15,-2 0 0 0,3-2 2 16,-1-1-2-16,3 1 0 15,1-1 0-15,1-1 3 16,2 0-3-16,0 2 0 16,1-2 1-16,2 1-1 15,0 0 2-15,6-1-2 16,4 0 0-16,9 0 0 16,-1 0-1-16,4 0 1 15,0 0 0-15,5 0-1 16,1 0 1-16,0 0 0 15,5-2 0-15,5-1 0 16,1 1 0-16,3 2 0 0,2 0 1 16,5 0-1-16,6-1 0 15,-4 1 0-15,7 0 1 16,-3 0-1-16,0 0 0 16,3 0 1-16,-3-2-1 15,3 2-1-15,0-1 0 16,-3-2 0-16,3 2 1 15,-3-1 0-15,0 2 0 16,0-1 1-16,3 1-1 16,0-2 0-16,0 1 0 15,-2 0-2-15,2 1 2 16,0-2 0-16,-3 2 2 16,3 0-2-16,0 0 0 0,0 0 1 15,0 0-1-15,0 0-2 16,0-1 1-16,0-1 1 15,0-5-3-15,0-7 3 16,0-7-3-16,0-7-1 16,0-2 4-16,8 1 0 15,-2-4-1-15,0-1 1 16,3-4 0-16,-2-3 0 16,2 1 0-16,-4-3-1 15,1 8 1-15,-3 1 1 16,-3 5 0-16,4 4-1 15,-4-2 0-15,3-2 0 0,0-3 0 16,-3-1-1-16,3 3 1 16,-3 8 0-16,0 5 0 15,3 4 1-15,-3 0-1 16,0-2-1-16,0 1 1 16,0-3 0-16,0 0 0 15,0 0 1-15,0 1-1 16,0 1-1-16,0 1 1 15,0 0 1-15,0 0-1 16,0-2 0-16,0 0 0 16,0-1 1-16,-6-2-1 15,3-4 0-15,-4-4 0 16,1-2 0-16,1 1 0 0,-1-2 0 16,0-2 1-1,3-1-1-15,-1 2-1 0,1 2 0 16,0 2 2-16,0 2-2 15,0 2 1-15,3-4 0 16,0 0 0-16,0-1-1 16,0 0 1-16,0-4 1 15,0 0-1-15,0-2-1 16,3 0 1-16,0 2-1 16,0 4 1-16,0 6 0 15,1 8-1-15,-1 4 1 16,0 3 0-16,-3-1 0 15,0 0-1-15,0-2 1 16,3 0 2-16,-3 4-2 0,0-3-1 16,0 2 1-16,0 0 0 15,0-1 0-15,3 2-1 16,-3-1 1-16,0 2 0 16,0-4 0-16,3-2 0 15,-1-2 0-15,-2-1 0 16,0-2 0-16,3 2 0 15,-3 3 0-15,0-1 0 16,3 0 0-16,-3 1-1 16,3 0 0-16,-3 2 1 15,0 2 0-15,4-2 0 16,-4 2 0-16,3 1 0 16,-3 0 1-16,0 2-1 0,0 0 0 15,3 1 0-15,-3 0-1 16,0 2 1-16,0 1 0 15,0 0 0-15,0 0 0 16,0 0 0-16,0 0 0 16,0 0 0-16,0 0-1 15,3-2 2-15,-3-4-2 16,3 1 1-16,0 0-3 16,-3 1 2-16,3 1 1 15,0 2 0-15,-3-2 0 16,0-1 0-16,3-2 1 15,-3 0-1-15,0 1 0 0,3-1 0 16,-3 2 1-16,4-2 0 16,-4 1-1-16,1-1 0 15,3-1 0-15,-1 0-1 16,0 0 1-16,0 0 0 16,0 0 1-16,-3 0-1 15,3 1 0-15,-3 2-1 16,3 2 1-16,-3 1 0 15,0-1 0-15,0 2-1 16,3 0 1-16,-3 0-1 16,0 0-1-16,0 0-1 15,4 0 0-15,-4-1 0 16,9 0 0-16,8-1 3 0,5-1 1 16,2 1 0-1,4 0 0-15,5-1 0 0,-3 2-1 16,4 0 1-16,2-1-1 15,-3 2 1-15,3 0-1 16,0 0 1-16,5 0 1 16,4 0-2-16,-2 0 0 15,-1 0 0-15,0 0 0 16,-2 0-2-16,-4 3 2 16,3-2-1-16,3 1 1 15,2-1 0-15,1 1 0 16,1-1 0-16,-4 0 1 15,-2 1-1-15,-1-2 0 16,0 1-1-16,4-1 2 0,2 0-1 16,7 0 0-16,2 0 2 15,-2 2-2-15,0 0 0 16,-4 0 0-16,-1 1 0 16,6-2 0-16,-5 2 1 15,10-2-1-15,6-1 2 16,2 0-1-16,8 0-1 15,4 0 0-15,4 0-2 16,6 0 2-16,-5 0-1 16,1 0 1-16,-5 0 0 15,-4 0 0-15,-5 0 0 16,0 0-1-16,-3-1 1 16,-2-3 0-16,6-1 1 0,-1 0 1 15,3 2 0-15,2-1-2 16,-4 1 1-16,1 2-1 15,-2-1 0-15,3 2-1 16,-5 0 1-16,3 0-1 16,-3 0 1-16,-2 4 0 15,-2 3 0-15,-9 2-2 16,4-2 2-16,-4 0 0 16,0 0 1-16,1-1 0 15,-3 1-1-15,1-1 2 16,1-2-2-16,0 0 1 15,6-1-1-15,5-1 3 0,-2-1-2 16,2 0-1-16,-5-1 0 16,-6 0 0-16,0 0 0 15,-3 0 0-15,7 0 0 16,-1 0 0-16,-3 0 0 16,1 0 0-16,3-1 1 15,-8-5-1-15,4 1 0 16,0-1 0-16,-3 2 0 15,2-1 0-15,3 1 0 16,-2-2 0-16,3 2 1 16,3-2-1-16,8 1 2 15,2-2 0-15,4 1-2 16,-6 0 0-16,-5 1-1 0,-2 2 0 16,6-1 2-1,-3 1-1-15,7 0 0 0,-5 1-1 16,2-1 0-16,-5 1 1 15,2 1-1-15,-1 0 1 16,-1 1 0-16,-1-2 1 16,1 2 1-16,-3 0-2 15,2 0 0-15,2 0 1 16,9-1 0-16,-2-4 1 16,2 3-2-16,-6-4 0 15,4 3-1-15,-5-1 1 16,5 1-1-16,-8 1 1 15,-1 0 0-15,-5 0-1 16,-3 1 0-16,-2 1 1 0,2 0 0 16,0 0 0-16,0 0 0 15,-2 0 0-15,1 0 0 16,0 0 1-16,3 0-1 16,1 0 0-16,4 0 2 15,9 0-2-15,0 0 0 16,1 0 1-16,6 0-2 15,2 0 1-15,3 0 0 16,4 0 0-16,-6 0 0 16,-6 0-1-16,-1 0 1 15,-2 0 0-15,-8-7 0 16,0 0 0-16,0-2 0 16,-7 2 2-16,-1 2-2 0,1 2 0 15,-3 0 1-15,-6 2 1 16,-10-1-2-16,-7 1-3 15,-9 1 3-15,-6 0 0 16,-10 0-1-16,-3 0 1 16,-2 0 0-16,-1 0 0 15,0 0 0-15,0 0 0 16,0 0 0-16,0 0-1 16,0 0 1-16,0 0 0 15,0 0-1-15,0 0 0 16,0 0 1-16,0 0-1 15,0 0 1-15,0 0 0 0,0 0 0 16,0 0-2-16,0 5 2 16,-4 8-1-16,-5 4 1 15,-1 4 1-15,-6 3 0 16,4-3-1-16,1 0 0 16,-2-4 0-16,6-4 0 15,-2 0-1-15,0-2 1 16,2 0 0-16,-3-1 1 15,2-2 0-15,0 0-1 16,4-4-1-16,-1-1 1 16,4 1 0-16,-3 2 0 15,-2 4 0-15,0 3 0 16,-4 1 0-16,0 4 0 0,0 0-1 16,1-1 1-1,-1-1 0-15,0-2-1 0,3-2 1 16,1 1 0-16,-1 0 0 15,1 1-1-15,0 0 1 16,-5 3 0-16,2-2 0 16,2-1 0-16,1-2-1 15,3-4 1-15,-3 2 0 16,3 0 1-16,-4 0-1 16,0 0 0-16,1 1 0 15,-1 0 1-15,1-1-2 16,-1 1 0-16,1-2 1 15,3 0 0-15,-3 1 0 16,-5 1 0-16,4 2 0 0,-2 2 1 16,-3 3-1-16,-2 1 0 15,2-2-1-15,1-3 0 16,2-3 1-16,3-3 0 16,1-2 0-16,0-2-1 15,1-1 1-15,1 1-1 16,-1 2 1-16,1 1 0 15,-3 2 0-15,0-1 0 16,-1 2 0-16,-1 0-1 16,0 2 1-16,-1 2 0 15,-2 2 0-15,2 1-1 16,-4 0 1-16,2 0-1 16,2-3 1-16,3-3 0 0,0-3 0 15,-1 1 0-15,2-2 0 16,0 3 0-16,1 3 0 15,-1 1-1-15,-2 3 1 16,0 4 0-16,1 2-1 16,3 2 0-16,-5-1 0 15,5 0 1-15,-3 0 0 16,5 0-2-16,-1-3 1 16,2 0 0-16,0 1 1 15,-1-1 0-15,-1 2 0 16,2 0 0-16,-1 3 1 15,1-1-1-15,0 0 0 0,0 4 0 16,0-2-1-16,0 2 1 16,0 1 0-16,0-1 0 15,0-4 0-15,0 0 0 16,1-5-1-16,1-2 0 16,1 0 1-16,-2-2 0 15,1-1 1-15,2-1-1 16,-3-2-1-16,2 0 1 15,1 0-1-15,-1 1 1 16,0 0 0-16,-3 0 1 16,3-4-1-16,-3-1-1 15,0-2 0-15,0-3 0 16,0 2 1-16,0-2-1 0,0-1 1 16,0-1-3-1,0-1 1-15,0 0 1 0,0 0 0 16,0 0 0-16,0 0 0 15,0 0-4-15,0 0-3 16,0 0-7-16,0-4-11 16,0-16-18-16,3-14-94 15,-3-12-193-15</inkml:trace>
  <inkml:trace contextRef="#ctx0" brushRef="#br1" timeOffset="26395.5648">9186 4282 120 0,'-3'2'29'16,"-2"-2"-23"-16,2 0 11 0,0 0 21 15,3 0-6 1,0 0-16-16,0 0-2 0,0 0-1 16,0 0 6-16,0 0 1 15,0 0-9-15,0 0-1 16,0 0-6-16,0 0 1 16,0 0 1-16,0 0 2 15,0 0 0-15,0 0 0 16,0 0-4-16,0 0 0 15,0 0-2-15,0 0 1 16,0 0 0-16,-3 0-2 16,3 0 1-16,0 0 0 15,0 0 3-15,0 0-4 16,0 0 1-16,0 1-2 0,-3 0 3 16,3 1-2-16,0-2-1 15,0 3 2-15,0-1-2 16,0 4 0-16,0 3 0 15,-3 2 1-15,3 3 1 16,0 2-2-16,0 2 0 16,0 4 0-16,0 7 3 15,0 3-2-15,0 8 0 16,0 5 1-16,0 2-1 16,0-2 0-16,3-3-1 15,-3 0 4-15,0-1-3 16,0 2 2-16,0 2-3 15,0 3 2-15,3 0 0 0,-3-5-1 16,3 0 1-16,-3-4-1 16,3-2 0-16,-3 3-1 15,3-3 0-15,-2 2 1 16,6-4-1-16,-4-4 1 16,0 3 1-16,1-2-2 15,-1 1 2-15,0-2-2 16,-3-3 2-16,3-2-1 15,0-1-1-15,-3 0 0 16,3-1 1-16,0-1 0 16,3 2-1-16,-3-2 0 15,3-1 0-15,-3-2-1 0,0-4 2 16,0-4 0-16,-3-2-1 16,3-3-1-16,-3 2 0 15,0-1 1-15,3-1 0 16,-3 2-1-16,3-2 2 15,-3 0-2-15,0-4 1 16,0 1-2-16,0-2 0 16,0-2 2-16,3 0-1 15,-3 0-1-15,0 0 2 16,0 0-3-16,0 0-4 16,0 0-1-16,0-6-8 15,3-15-35-15,-3-12-46 16,0-12-6-16,4-7-62 15</inkml:trace>
  <inkml:trace contextRef="#ctx0" brushRef="#br1" timeOffset="32311.5302">9399 4295 77 0,'0'0'15'0,"3"0"-14"16,-3 0 2-16,0 0 8 15,0 0 14-15,0 0 8 16,0 0 10-16,0 0-3 16,0 0-7-16,0 0 2 15,0 0-17-15,0 0-6 16,0 0-3-16,0 0-1 15,0 0-6-15,0 0 2 0,0 0-2 16,0 0 3-16,6 0-2 16,3 0 6-16,0 0-4 15,0 0 1-15,4 0-3 16,-2 1 4-16,5 1-3 16,2-1 4-16,9-1 2 15,1 0 2-15,2 0-8 16,3 2-1-16,-4-1 1 15,3 0-2-15,1-1 1 16,-4 2-2-16,3-2 4 16,-5 0-3-16,1 0 0 15,-1 0 4-15,-4 0-2 0,5 0-2 16,-4-4 0-16,1-1-1 16,2 1 1-16,-2 1 1 15,-2 0-1-15,2 2-1 16,-1 1 0-16,-2-1 1 15,2 1-2-15,0 0 3 16,-3-2-3-16,4 0 5 16,-5-1-4-16,2 0 0 15,-1 0 2-15,-3 2-2 16,3-1 0-16,-2 2 0 16,-1-1 1-16,3 1-2 15,-2 0 1-15,4 0 0 16,2 0-1-16,2 0 2 15,-1 0-1-15,3 0-1 16,-2-1 3-16,1 1-3 0,-2 0 1 16,2-2 0-16,-1 1 1 15,0-2-1-15,1 2 1 16,-1-1-2-16,1-1 1 16,-1-1-1-16,3 0 1 15,4 0 0-15,-1-2 2 16,3 2-1-16,0-1-2 15,-5 1 1-15,-1 0-1 16,3 1 1-16,-8 0 0 16,5 0 0-16,-2 0-1 15,-1 1 0-15,3-1 1 16,-5 1-1-16,1 0 2 0,-1 0-2 16,-1-1 0-16,-2 2 1 15,-5 1-1-15,-1-1 0 16,-3 1 0-16,4-2 1 15,1 2 0-15,-1-1-1 16,6-2 0-16,-4 2 3 16,1-1-3-16,-1 1 1 15,-2 0-2-15,2-1 2 16,-4 1 1-16,3 1-2 16,0 0-1-16,3-2 1 15,4 1 1-15,11 0-1 16,6-1 1-16,4 2-1 15,2-1 1-15,1-2-2 0,-7 2 1 16,1-1 0 0,-4 1 0-16,-2 1 0 0,3-2 0 15,2 1-1-15,0-2 0 16,1-1 2-16,-4-1-1 16,0 3 0-16,-5-1 0 15,-1 0 0-15,1 1 1 16,-9 1-1-16,7 0 0 15,-2-1-2-15,2 2 2 16,7-1 0-16,0-1 0 16,-3 2 1-16,3-1 0 15,-2 1-1-15,-6-2 0 0,2 1 0 16,-3 0 0-16,-2-1 2 16,5-1-1-16,0-1-1 15,2 1 2-15,3-1 1 16,-2 0-3-16,0 0 0 15,4 1 1-15,-9 0 2 16,2-1-2-16,3 1-1 16,-7 1 2-16,6 0-2 15,1-1 3-15,-3 2-2 16,-1-2-1-16,7 2 1 16,-3-2 0-16,3 1 1 15,0 0-1-15,1-1-1 0,-5 1 1 16,3-1-1-1,1 2 2-15,-6-2 1 0,-1 2-3 16,0-1 0-16,-2 2 0 16,-1-1 1-16,6-1-1 15,2 1 1-15,-1 0 0 16,-1-2-1-16,3 1 1 16,1-1-1-16,-2 2 1 15,2 1-1-15,3-3 2 16,4 2-2-16,5-2 1 15,4 1 0-15,0 0-1 16,1-1 0-16,0 0 2 16,-5 0-2-16,-2 0 0 15,-1 2-2-15,-2 1 2 16,2-1 2-16,-2 1-2 0,-4 0 0 16,4 0 0-16,-7 0 0 15,3 0 2-15,0 0-2 16,2 0 2-16,2 0-2 15,-3 0 1-15,3 0 0 16,-2 0 0-16,-1-2-1 16,0 1 3-16,-2-2-1 15,2 0-2-15,-4-1 2 16,6 1-2-16,4 1 0 16,3-1 3-16,0 0-3 15,5-3 1-15,-4 2 0 16,6-3 0-16,-1 3-1 15,1-1 0-15,3 0 0 0,-2-1-1 16,-2 2 0-16,0-2 1 16,-1 2 0-16,1 1 0 15,-2 0 0-15,2-1 0 16,4 1 0-16,-4 0 0 16,0 2 0-16,1 0 0 15,2-1 2-15,-3 1-1 16,4 1 0-16,3-2 0 15,-4 2-1-15,-2 0 0 16,-3 0-1-16,-1 0 1 16,-2 0-1-16,3 0 1 15,4 0 0-15,-2-2 1 0,-3 0-1 16,-2 0-1 0,-5-1 1-16,-5 1 0 0,-1 0 1 15,-4 2-1-15,-2-2 1 16,-1 2-1-16,-5 0-1 15,0 0 1-15,-3 0 1 16,-3 0 1-16,-2 0-2 16,-5 0 2-16,-1 0-2 15,-4 0 0-15,3 0 0 16,-3 2 1-16,4 0-1 16,1 0 1-16,2 1 0 15,1-1-2-15,2 1 2 0,-2 1-1 16,9-1 1-16,-4 0-1 15,5 2 2 1,6-2 0-16,0 1-1 0,3 0 0 16,0-2-1-16,3 2 0 15,3 0 0-15,4-1 1 16,2 0 0-16,2-3-1 16,-1 2 0-16,3-1 0 15,-2-1 0-15,-3 0 3 16,-1 0-1-16,-4 0-1 15,-2 0 0-15,-3 0-1 16,-2 0 0-16,-9 0 2 16,-2 0-1-16,-6 0-1 15,-4 0 0-15,-4 0 0 16,-6 0 1-16,2 0-1 0,-2 0-1 16,0 0 0-16,-1 0 2 15,-6 0-1-15,1 0 1 16,-1 0-1-16,0 0 0 15,0 0 0-15,0 0 0 16,0 0 0-16,0 0 0 16,0 0 0-16,0 0 1 15,0 0 0-15,0 0-1 16,0 0 0-16,0 0 0 16,0 0-1-16,0 0 0 15,0 0 1-15,0 0-1 16,0 1 1-16,0-1 0 15,0 2 0-15,0-1-1 0,0-1 0 16,0 3 0-16,0 6 0 16,0 5 1-16,0 8 1 15,0 5 1-15,0 2-2 16,0-1 1-16,0 1-1 16,0 5 1-16,2-2-1 15,1-2-1-15,0 0 1 16,-3-5 0-16,3 2 2 15,0 0-2-15,1-3 0 16,2 1 1-16,-1-2-1 16,-2 1 0-16,3 4-1 15,1 2 1-15,0-2 0 0,1 1 0 16,-4-5-1-16,1 2 2 16,-1-1-1-16,0-1 1 15,-1 0-2-15,-3 0 1 16,0 0 0-16,4 1 0 15,-4 4 0-15,0-1 0 16,3 6 0-16,0 0 0 16,-2-2 0-16,1 2-3 15,1-5 3-15,-2-4 0 16,1-1 0-16,-1 0 0 16,2-3-1-16,0 3 1 15,0 0 0-15,0 0 0 16,3 3 1-16,2 1-1 15,-5 2-6-15,0 1 6 16,0-3 0-16,0 2 1 0,-2-1-1 16,1 1 0-16,2-2 0 15,-3 0 0-15,1-3 0 16,-1 1 0-16,4 0 1 16,-1-4-1-16,1 0-16 15,0-6 16-15,-2 1 0 16,0 0 1-16,1 1 0 15,-1 0-1-15,0 1 0 16,0-2 1-16,-2 0-3 16,-1 0 2-16,2-2 0 15,-1 4 2-15,1-2-2 16,-1 4 2-16,2 4-2 0,0-1-3 16,-1 0-1-16,-1-4 4 15,2-1 0-15,-3 1 0 16,0 3 0-16,0 2 0 15,0-1 0-15,0 2 0 16,0-5 0-16,0-1 1 16,0-5-1-16,0-4 0 15,0-2 0-15,0-3 1 16,0-2-1-16,0 0 0 16,0 2 0-16,0 0 1 15,0 1-2-15,0 0 2 16,0-3-1-16,0 3 0 0,-3-6 0 15,2 0 2-15,-1-1 0 16,2 0-2 0,0 0 2-16,0 0 0 0,0 0 0 15,0 0-1-15,0 0 2 16,-1 0 0-16,-1 0 0 16,-2 0 0-16,-5 0 0 15,-7 0-3-15,-1 0 0 16,-2 0 0-16,-2-2 0 15,0-2 3-15,0-1-3 16,-3 0 2-16,3-1-2 16,-3 1 1-16,2-4-1 15,0 3 1-15,4-1 0 0,-5 0 0 16,3 0-1 0,0-2 2-16,-2 4-1 0,-2-4-1 15,3 7 2-15,-5-5-1 16,3 4-1-16,-4-1 0 15,2 0 0-15,-1 2 0 16,2 1 0-16,0-2 0 16,0 0 1-16,2 2-1 15,-1-1 0-15,0 1 0 16,-1 1 1-16,-1-2 0 16,0 2 0-16,2 0-1 15,-1-1 0-15,-1-2 1 16,-1 3 0-16,4 0 0 15,-8 0 0-15,0 0-1 16,2 0 2-16,-10 0-2 0,0 0 1 16,-4 0 1-16,-4 4-1 15,4-2-1-15,0-1 1 16,4 2 1-16,2 0 0 16,0 1 4-16,1 2-5 15,0 1 0-15,-4-2 4 16,-1 2-3-16,-5 0 1 15,2-1-2-15,-5 2-1 16,-7-2 1-16,-4 3-1 16,-2-1 0-16,2-2 1 15,-2 0-1-15,2-4 3 16,5 1-1-16,1 0-2 0,4 0 1 16,1 1 2-16,-1-1-3 15,4 2 2-15,-4-2-2 16,1-2 2-16,2 2 0 15,1-3-1-15,-1 2-1 16,7-2-1-16,0 0 1 16,2 0 0-16,9 0 0 15,-1 0 0-15,2 0 0 16,2-2-1-16,-2-1 1 16,2 1 0-16,-1-1 0 15,4-1 0-15,-4 2 0 16,6 0 0-16,-1-3 0 0,6 1-1 15,-5-1 1-15,4-3 0 16,-3 1 0-16,0-1 0 16,2 1 2-16,1-2-2 15,0 3 0-15,-4-3 0 16,-7-3-2-16,-8 0 0 16,-3 2 2-16,-1-1 2 15,-1 1-2-15,2 1 0 16,1-1 0-16,3 3 0 15,-2 0 1-15,3 1-1 16,0 4 0-16,-1-1 1 16,-3 2 0-16,1-1-1 15,0-1 1-15,-2 1-1 0,3-1 0 16,-2-1 0-16,1 1 1 16,4-3-1-16,3 2-1 15,-1 0 1-15,5-1 0 16,2 0-1-16,-6-1 1 15,3 0-1-15,-4-1 1 16,-1 1-1-16,-2 2 1 16,-3-1 0-16,1 0 0 15,3 3 0-15,-2-1 0 16,-2-1 0-16,0 4 0 16,5-2-1-16,-5 1 1 15,3-1 0-15,0 1 0 16,2 1 0-16,-2-1 1 15,-3 1-1-15,0-3 0 0,1 3 0 16,-1 0 0-16,0 0 0 16,0 0 0-16,2 0 1 15,1 0-1-15,-1 0 2 16,-1-1-2-16,0-1 1 16,-4 1-1-16,0-1 0 15,-4 1 0-15,4-2 0 16,3 3 0-16,2 0 0 15,1-1 0-15,-4-1-1 16,2 1 1-16,0-1-2 16,-1 2 1-16,-6 0 1 15,2 0-1-15,1 0 1 16,-2 0 0-16,2 0 0 0,-3 0-1 16,-3 0 1-16,-1 0-1 15,1 0 1-15,-4 2 0 16,1 2 0-16,-5 2 0 15,6-2 0-15,0-1 0 16,0 1 1-16,0-1-1 16,0 2 0-16,-1-1 0 15,0 1 2-15,2-1-1 16,0 0 0-16,1 0-2 16,3-1 1-16,7 1-1 15,-1-1 1-15,3 0-1 16,0 3 1-16,-1-2-1 0,1 0 1 15,-4 1-1-15,-2-1 0 16,5 0 1-16,1 0 0 16,-3-1 0-16,3 1 1 15,5-2-1-15,-2 1 0 16,0-2 0-16,2-1 0 16,1 0 0-16,-1 1 0 15,-2 2 0-15,-2-1 0 16,3 2 0-16,-4-2 0 15,0 1 0-15,-3 1 0 16,2-1 0-16,-5 1-2 16,5 1 2-16,-2-4 0 15,2 3 0-15,-2 1 0 0,-6-4 0 16,-4 5-1-16,-2-2 1 16,2-1 1-16,7 0 0 15,0 0-1-15,2-2 0 16,0 5 0-16,-2-3 0 15,3-2-2-15,-7 2 2 16,4-2 0-16,-3 1 0 16,-4-2 0-16,2 0 0 15,0 3 0-15,0-2 0 16,3 2 0-16,-5-1-1 16,4 1 1-16,-1 1 0 15,1 1 0-15,0 0 0 0,-1-1 0 16,4-1 0-16,0 3 0 15,0-5 1-15,7 1-1 16,-1-1 2-16,-3 2-2 16,-2 0 0-16,0 1 0 15,-5 0 0-15,-2-1 0 16,-4 0 0-16,4-3-1 16,-4 0-1-16,4 0 2 15,-4 0-2-15,-4 0 2 16,1 0-1-16,-3 0 0 15,0 0 0-15,0 0 1 16,4 0 0-16,-2 0 0 16,6 1 0-16,2-1 0 15,1 2 0-15,5-1 1 16,0 1 0-16,0-1-1 0,3 2 0 16,-1-3 0-16,3 1 0 15,1-1 1-15,6 0-1 16,3 0 0-16,0 0 0 15,5 0 1-15,4 0 0 16,0-1-1-16,0-2 0 16,2 0 0-16,2-1 0 15,-5 1 0-15,4 0 1 16,-2-1-1-16,1 3 0 16,4-2 0-16,-4 0 0 15,7 0 0-15,-5 0 1 16,2 0-1-16,-1-1 0 0,1 3-1 15,3-1 2-15,3 0-2 16,-3 0 1-16,3-1-1 16,0 2 1-16,0 0 1 15,3 1-1-15,-3-2 0 16,0 1 0-16,0-1 0 16,0 0 1-16,0 0-1 15,0-2 0-15,-1-1-1 16,1-1 1-16,0-1-1 15,-5-3 1-15,5-2-1 16,-6-6 1-16,6-3-4 16,-4-4 0-16,4-4 4 15,0-2-2-15,0-1 1 0,-3-2-1 16,6 2 1-16,-3 3 0 16,-2 5 0-16,1 4 0 15,1 7 1-15,0 3-3 16,3 3-3-16,-3 2 1 15,3 1-10-15,-6-2-9 16,-6-1-17-16,-6-4-28 16,-4-3-181-16</inkml:trace>
  <inkml:trace contextRef="#ctx0" brushRef="#br1" timeOffset="33490.1956">6688 4984 157 0,'-34'-7'20'16,"4"-3"-7"-16,0 6 17 16,-1 1 5-16,14 3 5 15,1 0 7-15,4 0-4 0,-3 0-12 16,3 0-12-1,-1 0-1-15,1 6-3 0,-6 5-4 16,-3 5-5-16,0 10-2 16,-4 7 2-16,1 4-5 15,6 9-1-15,0 3 0 16,9 5 0-16,3 2-1 16,6 2-4-16,0-4 4 15,15-8-1-15,9-7 0 16,12-13-6-16,10-5 6 15,8-8 0-15,14-9 2 16,1-4 3-16,7-1-2 16,0-22 1-16,-7-9 2 15,-5-9 0-15,-3-11 1 16,-9 1-2-16,-8-1 0 0,-10-1-1 16,-10 10 0-16,-11-1 0 15,-10 5 3-15,-3 0 2 16,-10 3-3-16,-17 2 0 15,-10 3-3-15,-7 6 4 16,-8 6-5-16,-6 5 0 16,0 5 0-16,4 8-5 15,-1 1 1-15,4 3 0 16,12 14-12-16,2 6-12 16,13 3-36-16,2 5-63 15</inkml:trace>
  <inkml:trace contextRef="#ctx0" brushRef="#br1" timeOffset="33747.5205">6761 5263 117 0,'21'30'78'15,"6"1"-11"-15,6 0-34 16,6-1 2-16,4-2-13 16,5 0-5-16,1-3-5 15,3 1-8-15,-4-2-4 0,-2 0-1 16,-7-3-10-16,-5-4-9 16,-10-4-35-16,-9-5-118 15</inkml:trace>
  <inkml:trace contextRef="#ctx0" brushRef="#br1" timeOffset="35019.4954">7355 5280 38 0,'0'31'43'15,"0"3"-18"-15,-3 0-4 16,3-3-1-16,0-6-2 16,0-2 5-16,6-6-7 15,3-6 3-15,1-4-1 16,1-4-12-16,1-3-2 15,1 0 7-15,5-21 10 16,3-12-7-16,3-5-9 16,-6-3-2-16,-5 1 1 15,-1-3-3-15,-7 2 0 16,2 6 0-16,-4 5-1 0,-3 12 1 16,0 7 2-16,0 8 3 15,0 3 5-15,0 0-11 16,0 0-2-16,0 3 2 15,3 11 0-15,0 4 10 16,6 3-6-16,0 2-3 16,6-3-1-16,0 2 4 15,1-5-1-15,1-1-2 16,2-5 0-16,-3-4 1 16,-2-4 0-16,-2-3-2 15,1 0-2-15,-1 0-2 16,0-4-9-16,-3-3-78 0</inkml:trace>
  <inkml:trace contextRef="#ctx0" brushRef="#br1" timeOffset="35478.7295">7816 5129 250 0,'0'0'0'0,"0"0"3"15,0 0-3-15,0 0 8 0,0 0 8 16,6-4 4-16,6-3 7 16,0-2-11-16,-3-5-3 15,0 0-1-15,-6-6-4 16,-3-2 2-16,0-2 4 15,-6 1 6-15,-9 5-10 16,-3 4 3-16,3 8-4 16,2 2-1-16,-1 4-2 15,1 0-3-15,1 9-2 16,3 10-1-16,0 8-1 16,3 4 1-16,6 0-2 15,0 0 2-15,0-1 1 16,18-4-1-16,0-3 1 15,4-5-1-15,5-2 2 0,3-6-1 16,1-6 0-16,2-4-1 16,0 0 0-16,-2-5-4 15,-1-15-6-15,0-6-23 16,-5-3-36-16,-4-2-101 16</inkml:trace>
  <inkml:trace contextRef="#ctx0" brushRef="#br1" timeOffset="35791.6013">8137 4889 126 0,'0'0'86'0,"0"2"-82"15,3 16-4-15,0 7 28 16,7 4-11-16,2-3-9 16,-1-2-2-16,2-7-3 15,-1-5 0-15,-2-5-1 16,-2-4 0-16,-2-3 1 15,3 0 4-15,-2-13 10 16,-1-10-7-16,0-7-5 16,-3-3-2-16,-3-6 0 15,0 2-2-15,0 1 2 16,0 5-3-16,0 7 2 16,-3 6 3-16,3 7-3 15,0 5-1-15,0 3-1 16,0 3-3-16,0 0-17 0,0 0-10 15,8 0-10-15,8 0-81 16</inkml:trace>
  <inkml:trace contextRef="#ctx0" brushRef="#br1" timeOffset="36002.5452">8520 4700 144 0,'17'18'37'0,"8"-1"-8"15,-1-5 1-15,-3-2-15 0,3-6-9 16,-5-3 0-16,3-1-6 16,-5 0 0-16,-1-8-16 15,1-11-54-15</inkml:trace>
  <inkml:trace contextRef="#ctx0" brushRef="#br1" timeOffset="36288.0679">8756 4483 260 0,'-3'25'5'0,"0"10"13"0,3 4 22 16,-3 0-2-1,0-1-14-15,0 9 0 0,0 4 6 16,-3 6-3-16,-1 6-9 16,-4-1-10-16,2-5 0 15,-4-3-5-15,1-3 2 16,-6-2-3-16,-3 1-2 16,0-2 0-16,-4-6-5 15,-2-3 0-15,2-8-8 16,-5-5-10-16,0-8-40 15,3-4-43-15,-7-7-121 16</inkml:trace>
  <inkml:trace contextRef="#ctx0" brushRef="#br1" timeOffset="36999.4193">6296 5924 254 0,'22'-10'3'16,"11"-7"5"-16,10-2 14 15,8-2 4-15,7 0-5 16,15 0-2-16,8-5 0 15,13 0 1-15,10-2 0 16,10-2-5-16,2-1-6 16,8 0-2-16,-2-3-1 15,-1-1 0-15,-8-2 1 16,-2-1 0-16,-7 0 1 16,-4 1-6-16,-3 2 3 15,0-2-4-15,-4-1 0 16,-1 0-1-16,-4 1 0 15,-6 3 0-15,-7 7 0 0,-11 3-2 16,-15 5 2-16,-10 5-1 16,-9 2 1-16,-11 5-4 15,-6 0 2-15,-3 6-9 16,-3-1-6-16,-1 1-16 16,0 1-15-16,0 0-37 15,-3 0-59-15</inkml:trace>
  <inkml:trace contextRef="#ctx0" brushRef="#br1" timeOffset="37450.0118">8956 5623 5 0,'0'0'0'0</inkml:trace>
  <inkml:trace contextRef="#ctx0" brushRef="#br1" timeOffset="41980.6493">23881 3352 71 0,'-6'-5'37'16,"3"-4"-8"-16,-1 1-1 15,1 1 12-15,1-2 8 16,-2 2-29-16,1 5 8 15,3-3 1-15,-6 3 5 16,3-2-12-16,-2-2-3 16,-1 2 6-16,2-1-3 15,-1 2-5-15,2 1 2 16,-1 0-9-16,0 1-5 16,1 1 2-16,-5 0-5 15,2 0 2-15,0 0-1 0,-3 0-1 16,2 0-1-1,-1 7 0-15,-4 11 0 0,-4 7 0 16,-3 11 0-16,-1 5 0 16,-1 2 0-16,0 4 0 15,5 5 0-15,1-1-1 16,6 1 1-16,3-5 0 16,6-5 0-16,0-4-1 15,0-2 1-15,11-3 0 16,6 0-1-16,6 1 2 15,5 1-1-15,5 3 1 16,7 0-1-16,4-4-2 16,2-4 2-16,-1-8 0 15,4-7-1-15,-4-7 1 16,2-7 2-16,0-1-1 0,-4 0 0 16,5-11 2-16,2-10 0 15,3-3 0-15,2-6-2 16,-5-2 1-16,-6-1 0 15,-10-1-2-15,-7 2 4 16,-6-2-4-16,-6-5 1 16,-5-7 4-16,-2-7-4 15,-8-7-1-15,0 0 2 16,0 2 0-16,-10 5 0 16,-6 7-1-16,-2 2 1 15,-6 4-1-15,1 0 1 16,-9 5-1-16,-2 2 1 0,-4 5-2 15,-5 3 1-15,1 4-2 16,2 4 1-16,0 1 0 16,7 6-1-16,5 2 1 15,0 3 0-15,2 3 0 16,-4 2-3-16,-1 0 3 16,-1 0-2-16,3 0 1 15,3 2 0-15,3 5 0 16,0 0-1-16,4 0-1 15,1 2 3-15,6-2-5 16,0 3-2-16,5-1 0 16,-3 1-7-16,4 2-10 15,1-1-6-15,2 3-8 0,3 2-4 16,0 0-39-16,0 4-36 16</inkml:trace>
  <inkml:trace contextRef="#ctx0" brushRef="#br1" timeOffset="42579.929">23842 3443 195 0,'-1'0'30'0,"1"0"-22"16,0 0 4-16,0 0-3 15,0 0-3-15,0 0-5 16,1 4 6-16,16 9 12 16,-4 4 0-16,8 1-2 15,4 4-2-15,-1 4-1 16,3 1-2-16,0 1-1 16,0-2-1-16,0-1-7 15,-4-1 1-15,0-3-2 16,-4-1-2-16,1-4 2 0,-8-3-4 15,-2-1 2-15,0-4-8 16,-2-2-1-16,1-5-4 16,4-1-12-16,1-3-31 15,4-16-70-15</inkml:trace>
  <inkml:trace contextRef="#ctx0" brushRef="#br1" timeOffset="42828.1812">24211 3446 220 0,'-2'0'25'0,"-1"0"-25"15,3 0 11-15,-1 0 14 16,-1 0-4-16,-1 1-3 16,-3 16-4-16,-2 8 4 15,-3 3-2-15,-3 8-12 16,0 3 0-16,-1 7-3 15,-5 1-1-15,1 0-2 16,4-8-6-16,2-9-15 16,7-10-32-16,4-10-25 15,2-7-62-15</inkml:trace>
  <inkml:trace contextRef="#ctx0" brushRef="#br1" timeOffset="43052.5679">24351 3742 205 0,'3'0'3'0,"1"15"6"16,3 7 8-16,-1 2-6 15,-3 0-8-15,2-1 0 16,-2 0-3-16,2-1-1 15,2-4-6-15,2-3-18 16,5-6-28-16,2-8-112 0</inkml:trace>
  <inkml:trace contextRef="#ctx0" brushRef="#br1" timeOffset="43457.4678">24725 3675 49 0,'2'0'121'0,"-1"0"-114"15,-1 0-2-15,4 0 5 16,0 0 3-16,8 0 6 16,3 0 4-16,7 0 8 15,3 3 1-15,5-1-5 16,2 0-18-16,-3-2 0 16,6 0 0-16,1 0-1 15,4 0-1-15,0 0-3 16,2-1-3-16,-6-3-1 15,-3 1 0-15,-7-1-1 16,-2 0-2-16,-4 1-7 16,-4-3-7-16,-2 2-14 15,-6-3-48-15,-3-1-106 0</inkml:trace>
  <inkml:trace contextRef="#ctx0" brushRef="#br1" timeOffset="43772.5755">25175 3457 240 0,'0'0'0'0,"0"0"-5"16,8 10 5-16,9 4 5 15,8 3-1-15,4-2 2 0,2-2 5 16,-1-2 3-1,0 1 5-15,-5-2 0 0,-7-1-2 16,0 4-7-16,-8 2-3 16,-2 4-1-16,-4 5 5 15,-2 0 1-15,-2 4-2 16,0-1-3-16,-6 1 2 16,-14 0-7-16,-5-4-2 15,-2-1-5-15,-3-2-11 16,7-6-29-16,6-5-88 15</inkml:trace>
  <inkml:trace contextRef="#ctx0" brushRef="#br1" timeOffset="44320.704">26050 3351 234 0,'-20'-1'28'16,"-3"1"-26"-16,-2 5 6 16,-7 15-2-16,-1 5 5 15,-2 6 4-15,4 6 1 16,5 7-3-16,2 10-1 0,8 5-7 15,8 6 8-15,7 1-8 16,1-1-3-16,0 0 5 16,13-2-6-16,8-3 2 15,6-11 0-15,7-12-1 16,12-11-1-16,10-13 17 16,12-11-5-16,7-2-2 15,4-20-5-15,-3-12 0 16,2-10 0-16,-5-5 1 15,-4-5-5-15,-7-2 1 16,-11 2 0-16,-14-4-2 16,-12-3 0-16,-9-3 1 0,-9-4-2 15,-7 2 0 1,-7 8 0-16,-19 6 0 0,-10 11 4 16,-5 5 7-16,-7 7 0 15,-2 8-6-15,-3 8 1 16,1 5-6-16,1 6-2 15,5 0-4-15,7 0-3 16,8 11-21-16,5 2-29 16,8-1-37-16,3 4-109 15</inkml:trace>
  <inkml:trace contextRef="#ctx0" brushRef="#br1" timeOffset="44573.8568">26030 3505 111 0,'1'15'32'0,"15"5"6"16,2 4 9-16,6 0-6 15,5 2-7-15,2-4-7 16,0-1-11-16,-1-4-12 15,-6-4 0-15,-8-5-4 16,-4-5-5-16,-1-3-5 0,-4 0-16 16,3-3-20-1,1-14-72-15</inkml:trace>
  <inkml:trace contextRef="#ctx0" brushRef="#br1" timeOffset="45061.7795">26376 3461 189 0,'0'0'60'16,"0"0"-58"-16,0 0 2 16,0 0 2-16,0 0 3 15,0 0 1-15,-2 9 4 16,-1-2 2-16,0-3-9 16,2-1 0-16,-1 0-1 15,1-2 5-15,1 0 1 16,-2 1 0-16,2-2 2 0,0 0-9 15,0 0 3-15,0 0-4 16,0 0-1-16,0 0-2 16,0 0 2-16,0 0-3 15,0 0 2-15,0 0-2 16,0 0 2-16,0 0 2 16,0 0-4-16,0 0 1 15,0 0 0-15,0 0 5 16,-1 0 0-16,-5 2 1 15,-3 3 0-15,-3 4-5 16,-3 3 0-16,-4 4 1 16,-2 4 1-16,-4 6-2 15,0 7 0-15,0-1-1 0,1-3 0 16,2 0-1 0,2-3 0-16,3-3 1 0,0 0-1 15,2-3 0-15,5-5-1 16,2-2 0-16,2-5-5 15,5-3-4-15,1-3-10 16,0-2-38-16,3 0-47 16,18 0-101-16</inkml:trace>
  <inkml:trace contextRef="#ctx0" brushRef="#br1" timeOffset="45408.9279">26464 3728 283 0,'0'0'62'16,"0"0"-60"-16,0 0-2 15,1 0 1-15,5 0 1 16,0 2 0-16,2 5-1 16,-2-1-1-16,-3 3 0 15,-3 2 2-15,0 5 2 16,-3 3-2-16,-14 1 2 15,-5 0-4-15,1-3 4 16,4-5-4-16,4-3 1 16,6-3 2-16,2-2-3 15,5-4 2-15,0 0-5 0,0 0 2 16,0 0-6-16,5 0 7 16,14 0 1-16,8-3 1 15,4-4-2-15,0-2 0 16,-2 1-10-16,-1-2-19 15,-2-1-98-15</inkml:trace>
  <inkml:trace contextRef="#ctx0" brushRef="#br1" timeOffset="45970.0156">26804 3608 237 0,'-2'0'0'0,"2"0"-17"16,0 0 17-16,0 0 4 16,2 0 1-16,8 3 6 15,5 0 4-15,7-3 8 16,8 0 8-16,8 0-7 15,5 0-12-15,6-2-4 16,3-6 0-16,1 0-6 16,3 1 3-16,4 2 4 15,3-1-3-15,1-1 7 16,0 0 1-16,1 2-1 16,-2-4-4-16,-3 2-2 15,-5 0-2-15,-3-2-4 0,-4 4-1 16,-5-1 0-1,-7 2-1-15,-4 1 1 0,-6 1-3 16,-6 2 1-16,-5-1-2 16,-6 1-8-16,-4 0-8 15,-5 0-19-15,0 0-43 16,0-1-25-16</inkml:trace>
  <inkml:trace contextRef="#ctx0" brushRef="#br1" timeOffset="46278.2992">27738 3395 210 0,'-2'-1'10'0,"2"1"-8"16,0 0 19-16,0 0-15 16,8 0 2-16,7 0 4 15,6 0-5-15,2 6-3 16,1 4 1-16,-1 3 2 15,-2 0 5-15,-4 1-6 16,-6 0 0-16,-5 2-2 16,-5 4 4-16,-1 5 3 15,-3 3 4-15,-17 6 1 16,-5-2 2-16,-3-1-9 16,1-3-6-16,2-4-3 0,1-4-9 15,-1-1 9 1,-1-3-21-16,2 1-38 0,2-4-105 15</inkml:trace>
  <inkml:trace contextRef="#ctx0" brushRef="#br1" timeOffset="47184.3049">28485 3239 7 0,'-7'-19'221'15,"-8"13"-204"-15,7 4 7 16,4-1 6-16,-2 1-3 15,-1 2-8-15,-5 0-10 16,-6 3 1-16,-6 15-3 0,-9 9 1 16,-6 7-1-1,0 5 0-15,0 8 1 0,1 2-2 16,2 2-4-16,6 3 0 16,12-2-2-16,9-1 0 15,9-3 0-15,0-1 0 16,11-3-3-16,14 2 3 15,11-4 0-15,6 2-3 16,7-4 3-16,2 2 0 16,5-7 4-16,6-4-1 15,0-8 1-15,4-9 0 16,2-10 1-16,-2-4 1 16,1-8 1-16,-1-19 2 15,-2-7 12-15,-4-6-8 16,-8 0-1-16,-7-1-2 0,-7-6-2 15,-9-7-4-15,-7-9-2 16,-9-11-2-16,-7-2-1 16,-6 1-6-16,0 8 2 15,-11 8 5-15,-7 9 1 16,-6 11 7-16,-1 9-4 16,-8 7 3-16,-3 8-6 15,-9 4-1-15,-6 4-2 16,-4 7-3-16,0 0-5 15,4 0-8-15,4 7-14 16,8 5-15-16,4 3-11 16,7 4-55-16</inkml:trace>
  <inkml:trace contextRef="#ctx0" brushRef="#br1" timeOffset="47484.5128">28463 3443 63 0,'0'18'44'16,"10"6"5"-16,7 6-15 15,3 4 3-15,7-1-11 0,2 4 8 16,-1-3 1-1,6-5-12-15,-2-3-5 0,-1-4-5 16,-5-6 2-16,-1-3-10 16,-7-3-4-16,-3-5-1 15,-4-3-3-15,-4-1-14 16,-3-1-15-16,-1 0-32 16,0-14-73-16</inkml:trace>
  <inkml:trace contextRef="#ctx0" brushRef="#br1" timeOffset="47732.0885">28822 3441 270 0,'0'0'31'16,"-1"0"-14"-16,-2 0 5 16,-2 0-1-16,-8 13-6 15,-9 15-3-15,-5 10 1 16,-7 6-6-16,4 4-3 15,3-3 1-15,1-1-5 16,0-3 0-16,2-6-1 16,3-4-3-16,6-7-1 15,4-6-3-15,6-5-12 16,5-7-25-16,0-6-66 16,11 0-84-16</inkml:trace>
  <inkml:trace contextRef="#ctx0" brushRef="#br1" timeOffset="48242.0829">28782 3694 125 0,'1'0'74'16,"-1"0"-68"-16,3 0 3 0,4 0 2 15,3-3 12-15,9 2 12 16,5-2-14-16,-3 1-7 16,2 2-6-16,-7 0-2 15,-7 0-1-15,-5 2-4 16,-2 1 0-16,-2 2 5 15,0 7 1-15,-6 2 4 16,-10 3-4-16,1 0-1 16,1-8-2-16,8-2-3 15,5-2-1-15,1-4-4 16,0 2-2-16,0 1-2 16,10 0-1-16,7 4 3 15,0-3 6-15,1 4 1 0,-1-2 0 16,-7 1 1-1,-4-1-1-15,-3 0 5 0,-1 2-2 16,-2 2 2-16,0 0 4 16,-2 4-2-16,-13 2-1 15,-3-2-2-15,-3 0-5 16,-2-1 0-16,-4-2-12 16,0-4-23-16,-1-1-142 15</inkml:trace>
  <inkml:trace contextRef="#ctx0" brushRef="#br1" timeOffset="49134.1687">24205 4316 145 0,'0'-1'34'0,"0"1"-30"0,0 0 17 16,0 0 3-16,0 0-5 15,0 0-9-15,0 13-3 16,0 9 6-16,0 10 7 16,0 10-2-16,0 5 2 15,-3 6-2-15,-2 6-6 16,-2 6-1-16,0 8-2 16,-3 5 2-16,1 4-6 15,1 0 3-15,0-2-4 16,2 1 4-16,3-4-2 15,3-5 2-15,0-7-3 16,2-10-5-16,8-9 5 0,2-4-3 16,-5-10-1-1,-2-4-1-15,0-8 0 0,-5 0-1 16,0-5-3-16,0-2-2 16,-4-3-9-16,-3-3-11 15,1-4-44-15,-6-3-86 16</inkml:trace>
  <inkml:trace contextRef="#ctx0" brushRef="#br1" timeOffset="49487.7917">23978 5471 234 0,'-3'0'60'0,"2"0"-56"0,1 1-4 15,0 16 12-15,0 7 9 16,13 8-2-16,2 7-2 16,3-2-7-16,-3 1-3 15,4-4 2-15,-1-1-1 16,0-5-4-16,1-4 7 16,4-6-1-16,-7-3-1 15,5-7 2-15,-1-5-5 16,3-3 1-16,4 0 3 15,6-6-1-15,3-15 1 16,7-7-3-16,-4-4-7 16,-3-3-8-16,-6 5 7 0,-10 1-5 15,-3 7-10-15,-4 3-14 16,-4 10-35-16,-1 3-73 16,0 6-63-16</inkml:trace>
  <inkml:trace contextRef="#ctx0" brushRef="#br1" timeOffset="50260.6664">24302 6025 210 0,'-25'-18'23'0,"-1"5"4"16,1-1 3-16,-7 5-3 16,-1 4-18-16,-5 3 4 15,-3 2-7-15,-9 6-4 16,-10 17 3-16,-4 5-3 15,-6 7-1-15,1 2 5 16,6 5 2-16,7 5-4 0,2 6 0 16,8 9-4-1,4 8 0-15,6 3 0 0,8-4 0 16,7-3-1-16,3-3 0 16,8-3 1-16,-1-1 0 15,11 6 0-15,0-8-2 16,21-1-55-16,10-6 51 15,5-12 6-15,12 3 1 16,12 5 3-16,4 1 0 16,8-5-4-16,8-5 1 15,5-17-1-15,8-11 5 16,12-9 0-16,12 0-3 16,5-26 5-16,-1-10 15 15,-6-8-12-15,-8-9-1 16,-11 0 0-16,-10-1 5 0,-11 0-1 15,-14-2-4 1,-9-4 0-16,-8-6-3 0,-8-6 0 16,-7-5-2-16,-8-9-2 15,-10-5-1-15,-10 1-1 16,-1 8 0-16,-13 12 5 16,-19 13 6-16,-11 6 6 15,-12 7-8-15,-9 4-2 16,-12 4-4-16,-8 8-1 15,-1 4 3-15,-2 6-5 16,4 2 1-16,8 10-1 16,2 5 0-16,8 1 1 0,7 0-1 15,7 3-5-15,6 7 1 16,8 3-6-16,1 4-2 16,6 5-15-16,-3 6-27 15,3 8-53-15,-3 4-113 16</inkml:trace>
  <inkml:trace contextRef="#ctx0" brushRef="#br1" timeOffset="50650.1294">23735 6427 276 0,'0'0'0'0,"0"0"-9"15,0 0 9-15,10 0 4 16,10 13 10-16,1 8-2 0,7 4 2 16,2 4-3-1,3 3-2-15,1-2-1 0,1 0-2 16,0-6-3-16,-2-3-3 16,-5-6 0-16,-5-2-2 15,1-9-5-15,-10-4-10 16,3 0-23-16,-2-10-101 15</inkml:trace>
  <inkml:trace contextRef="#ctx0" brushRef="#br1" timeOffset="50942.5671">24366 6307 235 0,'0'0'42'0,"0"0"-21"0,0 0 8 15,-4 0-10-15,-10 17-10 16,-5 9-3-16,-8 9 0 16,-1 7 0-16,-2 3-1 15,-2 5 1-15,4 0 2 16,0 0-4-16,-1-1 2 16,4 2 3-16,-2 0-8 15,5 3 0-15,-1-3-1 16,4-2 0-16,-1-1-3 15,3-5-4-15,3-1-7 16,4-9-3-16,2-9-21 16,4-8-36-16,4-12-73 0</inkml:trace>
  <inkml:trace contextRef="#ctx0" brushRef="#br1" timeOffset="51370.0852">24291 6721 217 0,'3'0'55'0,"5"0"-47"0,10 0-8 16,3 0 10-1,3 0-3-15,-1 6-2 0,0 1-2 16,-5 2-3-16,-2 1 4 16,-5 0-1-16,-8 3 2 15,-3 4 1-15,0 3 6 16,-10 3 2-16,-7 0-9 16,0-3 2-16,2-4-4 15,6-7 2-15,3-4 2 16,5-5-3-16,-1 2 0 15,2-2-3-15,0 0 0 16,0 0-2-16,0 0-1 0,12 0 2 16,11 0 3-16,5-7-3 15,5-4 0-15,4-3-2 16,2 0-7-16,3-2-17 16,3-1-29-16,1-2-121 15</inkml:trace>
  <inkml:trace contextRef="#ctx0" brushRef="#br1" timeOffset="52630.3144">24484 6736 50 0,'-6'-5'240'16,"1"-8"-228"-16,5 6-10 16,0 6 4-16,0 1-3 15,0 0 4-15,0 0 6 16,0 1-4-16,0 17 4 16,2 12 7-16,1 10-8 15,1 0 1-15,-1 6-5 16,0-6 0-16,0-1-2 15,2-6-2-15,1-2-1 16,-5-6-2-16,1-8 0 0,1-8-2 16,-2-4 1-1,1-5 0-15,-2 0 1 0,1 0 4 16,1-6-2-16,-2-19-3 16,0-14-1-16,0-10 0 15,0-7 0-15,-3-4-6 16,-6 10 0-16,1 4 7 15,4 20 1-15,1 12 2 16,1 8 1-16,1 6 0 16,-1 0-4-16,1 17-4 15,-1 16 4-15,1 13 1 16,1 7 2-16,0 0-2 16,0-5 0-16,0-5 0 15,0-5 2-15,0-8 0 16,0-8-2-16,3-9 1 0,-2-9-1 15,1-4-1-15,-1 0 3 16,2-5-1-16,3-19 1 16,3-10-2-16,-1-15-1 15,-1-5 0-15,-2-4-2 16,-4 3-3-16,4 10 5 16,-1 15 0-16,-4 17 1 15,1 11 1-15,-1 2-2 16,0 11-7-16,0 20 7 15,0 11 4-15,0 5 1 16,3-1-4-16,0-9 0 16,4-11 0-16,-3-7-1 0,2-9 1 15,0-7-1-15,0-3 1 16,1 0-2-16,5-13 2 16,8-16-1-16,2-7 0 15,-2-7 0-15,-4 2 0 16,-10 3-2-16,-3 8 1 15,-3 12 1-15,0 9 1 16,0 9 1-16,0 10-2 16,-12 20-1-16,-4 8 1 15,0-1 0-15,9-6 0 16,7-9-3-16,0-6-7 16,0-8-6-16,9-5-9 15,6-3-45-15,6-3-62 0</inkml:trace>
  <inkml:trace contextRef="#ctx0" brushRef="#br1" timeOffset="53380.1251">26390 4302 169 0,'-13'-7'36'16,"4"5"-1"-16,3 2-20 0,-1 0-1 15,-2 5-5-15,0 13-3 16,0 14 2-16,0 12 9 16,0 14-2-16,6 10 6 15,2 10-6-15,1 9 0 16,0 4 1-16,0 0 0 15,0-3-2-15,0-8-4 16,1-5-1-16,2-3-4 16,2-4-4-16,-3-3-1 15,1-10 0-15,-1-7 0 16,-2-12 0-16,0-13-7 16,0-7-6-16,0-7-17 15,-13-5-40-15,-7-4-116 0</inkml:trace>
  <inkml:trace contextRef="#ctx0" brushRef="#br1" timeOffset="53663.9935">26104 5260 287 0,'0'6'0'0,"0"15"0"16,10 8 8-16,8 5 9 15,3 5-1-15,6 0 3 16,3-3-2-16,1-4-8 0,-2-4-3 16,-1-4 2-1,-3-5-4-15,-2-8 1 0,-1-5-1 16,0-6 3-16,1 0 4 16,-1-5 9-16,4-10-5 15,2-8-14-15,0 2-1 16,-1-1-13-16,-2 3-18 15,-3 6-66-15,-5 12-93 16</inkml:trace>
  <inkml:trace contextRef="#ctx0" brushRef="#br1" timeOffset="54257.9439">26599 5636 251 0,'-28'-2'14'0,"-6"2"-12"16,-5 0-2-16,-3 12 1 15,-3 9-1-15,-1 7 3 16,0 7-2-16,0 5 2 16,1 6-1-16,3 5 3 15,6 6-2-15,8 3 4 16,6 2 2-16,8 2-4 15,4 2 5-15,5 5 2 16,1 3-1-16,4 2-3 16,0-1 4-16,15-4-8 0,11-7 0 15,9-8-1-15,5-6 0 16,8-10 1-16,4-10 2 16,6-7-4-16,5-12-1 15,7-6 2-15,-1-5 0 16,-1 0 5-16,1 0 0 15,-3-5-6-15,-5-13 0 16,-3-8 7-16,-7-4-1 16,-6-9-2-16,-4-8-6 15,-7-5 0-15,-4-10-3 16,-4-9 0-16,-7-8-7 16,-4-3 3-16,-4-4 5 15,-5-7 2-15,-6-3 0 0,0 2-2 16,0 4 2-1,-9 17 0-15,-12 16 2 0,-3 12 7 16,-6 11 1-16,-9 10 5 16,-7 9-6-16,-12 9-8 15,-5 6 1-15,-1 0-2 16,4 8-4-16,7 9-9 16,6 6-13-16,4 2-6 15,4 3-62-15,3-1-193 16</inkml:trace>
  <inkml:trace contextRef="#ctx0" brushRef="#br1" timeOffset="54512.6161">26332 6069 67 0,'8'18'197'0,"8"11"-194"16,8 4 10-16,2 3-5 16,3 0 7-16,3 0-2 15,-1-1-4-15,-3-6-8 16,-2-4-1-16,-6-8-4 16,-4-8-8-16,-3-7-9 15,-6-2-21-15,-1-8-37 16,-1-17-80-16</inkml:trace>
  <inkml:trace contextRef="#ctx0" brushRef="#br1" timeOffset="54738.1885">26656 5971 63 0,'0'0'186'16,"0"10"-182"-16,0 19 1 15,0 13 21-15,-12 9-1 16,0 4-9-16,-3 3-2 15,2 1 0-15,-3 2 0 16,0 0-8-16,-1 1 2 16,0-6-1-16,-1-6-6 0,3-3-1 15,-1-7-1-15,2-9-6 16,0-6-11-16,3-11-42 16,5-9-116-16</inkml:trace>
  <inkml:trace contextRef="#ctx0" brushRef="#br1" timeOffset="55044.452">26735 6456 268 0,'18'-3'4'16,"3"3"23"-16,1 0 7 15,-4 0-27-15,-7 8-3 0,-5 3-2 16,-6 6 2-1,0 5 9-15,-6 2-7 0,-15 0-4 16,0-2 2-16,-2-5-1 16,6-1-2-16,6-6 0 15,7-3 4-15,4-2-5 16,0-1 0-16,0 2 0 16,13-2 1-16,13-1 1 15,5-3 4-15,9 0-3 16,5 0-3-16,0-10 0 15,-1-5-3-15,-3-2-15 16,-5-2-74-16</inkml:trace>
  <inkml:trace contextRef="#ctx0" brushRef="#br1" timeOffset="55943.8977">28773 4281 11 0,'-3'-18'162'16,"-3"-1"-152"-16,-3 2 15 16,2 7 10-16,2 6 21 15,4 4-11-15,-1 0-19 16,2 0-12-16,-1 0-6 16,-4 20-8-16,1 21 4 15,-1 18 3-15,2 13 9 16,3 7-4-16,0 3 1 15,0 3-5-15,0 5-2 16,0 3 1-16,0 0 1 16,0 0-4-16,0-1 3 15,0 0-3-15,0 3-3 0,0-4 3 16,0-5 1-16,6-5-1 16,6-11-3-16,5-8-1 15,-2-6 0-15,1-9 0 16,-4-7 0-16,0-12-5 15,-6-8-1-15,-5-12-1 16,-1-6-15-16,0-2-15 16,0-3-39-16,-14-17-213 15</inkml:trace>
  <inkml:trace contextRef="#ctx0" brushRef="#br1" timeOffset="56289.7817">28557 5491 222 0,'0'4'5'0,"1"18"1"16,14 8 31-16,2 8-6 16,2 8-4-16,2 2-1 15,0-1-13-15,1 2-2 16,-1-6-1-16,-1-9-2 15,-1-2-2-15,2-11 0 16,-3-5-1-16,1-9 5 16,2-7 1-16,-2 0 5 0,5-13 2 15,5-17 0-15,3-9-7 16,4-8-3-16,3-7-4 16,0-6-4-16,-5-1-1 15,-3 4-5-15,-8 10-3 16,-7 13-10-16,-7 16-21 15,-2 9-26-15,-5 9-71 16</inkml:trace>
  <inkml:trace contextRef="#ctx0" brushRef="#br1" timeOffset="57010.9178">28915 5984 178 0,'-21'-8'31'16,"-6"8"-19"-16,-4 0 10 15,-6 17-15-15,-7 7-1 16,-2 8 6-16,1-1 5 0,1 5 0 16,3-1 1-1,5 5 3-15,0 3-3 0,0 8 1 16,4 4-10-16,5 1-5 16,6-2-1-16,7-2 2 15,3-1-5-15,9-6 1 16,2 0 0-16,0-4 0 15,8 3-1-15,14 0 1 16,8 1 0-16,7-3-1 16,11 1 1-16,5-7 1 15,5-2-2-15,0-4 2 16,-3-11 0-16,-3-6-1 16,2-4 3-16,6-8-2 15,4-1 2-15,6 0 20 16,-5-7-10-16,-4-16-12 0,-5-6 1 15,-7-5 2-15,0-8 4 16,1-8 1-16,3-2-9 16,1-9 0-16,-4-1 0 15,-6-5-1-15,-8-7-1 16,-8-6 1-16,-6-4-4 16,-8 2 2-16,-8 10 1 15,-6 9 1-15,0 10 2 16,-21 4 1-16,-11 9 1 15,-7 4 3-15,-13 8 1 16,-7 6-4-16,-10 8 2 16,-2 5-4-16,4 6-2 0,5 3 0 15,10 0-5-15,6 0 0 16,1 9-3-16,5 6-4 16,1 3-16-16,5 3-23 15,7 2-38-15,3-1-127 16</inkml:trace>
  <inkml:trace contextRef="#ctx0" brushRef="#br1" timeOffset="57242.1115">28761 6288 99 0,'0'15'169'0,"3"9"-165"0,16 12 14 16,3 1 12-16,1 2-11 16,4-3-6-16,-2-2-8 15,-1-4-5-15,-4-10 0 16,-1-5-12-16,-2-12-13 16,-1-3-26-16,-1-10-92 15</inkml:trace>
  <inkml:trace contextRef="#ctx0" brushRef="#br1" timeOffset="57482.5609">29137 6192 254 0,'-6'0'38'0,"-3"8"-32"16,-6 17 1-16,-5 8 7 15,-3 11 2-15,-2 5 1 16,1 3-1-16,-3 6 1 15,0-1 3-15,-1-3-4 16,2-1-14-16,3-11-2 16,2-1-1-16,6-11-3 15,0-8-6-15,7-9-6 16,4-3-12-16,4-10-64 16,0 0-100-16</inkml:trace>
  <inkml:trace contextRef="#ctx0" brushRef="#br1" timeOffset="57864.5352">29155 6516 7 0,'15'-4'161'16,"0"4"-137"-16,-2 0 33 16,-2 0-21-16,-5 4-24 15,-5 8-6-15,-1 5 10 16,-7 1-2-16,-11 1-7 15,-6 0-1-15,3-6-4 16,8-6-1-16,5-3 2 16,5-4-1-16,3 0-2 0,0 0-1 15,0 0-4-15,11 2 5 16,6-1 1-16,3 3 0 16,-1 4-1-16,-2 4 2 15,-4 0-2-15,-5 0 1 16,-4-2 1-16,-2-2 2 15,-2 2 5-15,0 3 2 16,-2 1 7-16,-13-2-3 16,-3 4 2-16,-4-2-15 15,-1-1-1-15,-3-3-1 16,-3-3-3-16,0 0-17 16,-4-4-20-16,1-3-94 0</inkml:trace>
  <inkml:trace contextRef="#ctx0" brushRef="#br1" timeOffset="58823.7045">29159 3791 179 0,'0'-3'20'16,"0"2"-10"-16,0 1 18 16,0 0-4-16,0-1-1 15,0-4 3-15,14 0 2 16,4-1-2-16,3 0-3 16,-2 1 0-16,4-1-10 15,2 2 0-15,6 1-2 0,8 0-3 16,6-1 2-16,6 3 1 15,2-3-4-15,4-2-4 16,1 2-1-16,5-5 3 16,5 1-2-16,4 1-2 15,2 2 0-15,-2 2 2 16,-5 3-2-16,-4 0-1 16,-5 0 0-16,-4 0 1 15,-6 0-1-15,-2 0 1 16,-6 0-1-16,-2 0 0 15,-7 0 0-15,-7-4 0 16,-8 1-4-16,-8 2-5 16,-5-1-17-16,-3 2-53 15,0-4-63-15</inkml:trace>
  <inkml:trace contextRef="#ctx0" brushRef="#br1" timeOffset="59152.7195">30265 3523 173 0,'0'0'2'16,"8"0"-2"-16,14 0 19 16,8 0-4-16,2 0 7 15,3 0-4-15,-1 9-3 16,-2 1-4-16,-4 0 5 0,-4 1-5 15,-9-1 0-15,-6-1-4 16,-5 3-2-16,-4 0-4 16,0 11 7-16,-21 12 4 15,-12 8 2-15,-10 0-7 16,0 0-3-16,-1-9-4 16,3-6 0-16,1-3-1 15,4-6-6-15,7-5-10 16,10-7-23-16,13-7-46 15,6 0-35-15</inkml:trace>
  <inkml:trace contextRef="#ctx0" brushRef="#br1" timeOffset="59612.5396">30783 3372 312 0,'0'0'21'16,"-24"22"-20"-16,-12 14-1 16,-10 14 3-16,-2 10 0 15,6 6 6-15,8 6 2 16,6 5-6-16,6-7 1 16,8-5-2-16,8-10-2 15,6-8-2-15,3-7 2 0,21-5 6 16,8-9 2-16,12-9 3 15,13-9 6-15,2-8-5 16,5 0-3-16,2-22-8 16,0-13 3-16,4-8-2 15,-3-6-1-15,-5-6 2 16,-9-7-4-16,-7-11-1 16,-13-8 0-16,-11 4-6 15,-16 6 5-15,-6 12 0 16,-6 9 1-16,-21 9 0 15,-4 8 0-15,-3 7 5 16,-5 8-4-16,-4 7 0 0,-4 5-1 16,-3 6-2-1,2 0-7-15,5 6-10 0,8 7-10 16,9 5-14-16,5-3-26 16,10 2-69-16</inkml:trace>
  <inkml:trace contextRef="#ctx0" brushRef="#br1" timeOffset="59973.7764">30592 3662 166 0,'6'0'3'0,"1"5"17"16,5 8 3-16,3 1-6 15,3 3 11-15,3-1-1 16,3 0-5-16,0 1 0 15,0 0-9-15,1-3-4 16,0-4-4-16,-7-3-5 16,2-4 0-16,-4-3-10 0,-3 0-8 15,0-1-11 1,1-13-52-16,-3-6-43 0</inkml:trace>
  <inkml:trace contextRef="#ctx0" brushRef="#br1" timeOffset="60198.378">30895 3564 241 0,'-2'0'26'0,"1"0"-21"15,-2 0 0-15,-5 0 6 16,-10 20-2-16,-5 11 2 16,-10 14 7-16,-5 7-5 15,1 2-4-15,0-4-5 16,2-7-1-16,7-6-3 0,7-8 0 15,8-9-3-15,7-6-4 16,6-7-6-16,0-4-27 16,0-3-27-16,21 0-78 15</inkml:trace>
  <inkml:trace contextRef="#ctx0" brushRef="#br1" timeOffset="60586.3499">30974 3738 67 0,'1'-1'44'0,"-1"1"-21"16,0 0 22-16,0 0 4 16,0 0-1-16,0 0-19 15,0 0-18-15,-3 15-5 16,-5 4 5-16,3 3 0 16,0-4-6-16,5-2-1 15,0-4-4-15,0-1 1 0,5-2 2 16,11-3 3-16,5-4 2 15,8-2-1-15,6 0-2 16,2 0 0-16,2-8-5 16,-6-8-9-16,-7-2-2 15,-7 0-44-15,-10-2-83 16</inkml:trace>
  <inkml:trace contextRef="#ctx0" brushRef="#br1" timeOffset="60760.2592">31099 3735 31 0,'-10'21'147'16,"-2"9"-123"-16,1 4 1 0,0 2-11 15,3 0-12-15,2-1 4 16,0 0-6-16,-4 1 0 16,-1-2-1-16,-3 1-9 15,0-6-30-15,2-5-75 16</inkml:trace>
  <inkml:trace contextRef="#ctx0" brushRef="#br1" timeOffset="61133.8724">30796 4246 67 0,'-3'27'57'15,"-3"5"-11"-15,-1 8 11 16,-1 2-20-16,4 0-10 16,1 2-3-16,3-3-7 15,0 5-4-15,0-2 2 16,0 4-6-16,0 3 0 16,0 5-1-16,0 8 0 15,0 1-2-15,0-3 1 16,0-2 3-16,0-4-7 15,0-3 2-15,0-1-3 16,0 0 0-16,1-5-2 0,-1 4 0 16,0-6 0-1,0-5 1-15,0-4-2 0,-3-7 1 16,-7-7 0-16,-2-5 0 16,2-6-8-16,-2-4-8 15,3-5-26-15,3-2-152 16</inkml:trace>
  <inkml:trace contextRef="#ctx0" brushRef="#br1" timeOffset="61479.3156">30549 5416 194 0,'-8'15'0'0,"3"8"0"16,1 7 5-16,1 4 18 15,3 8 11-15,0 1-1 16,0 1-3-16,12-2-11 16,5-1-2-16,8 0-3 15,5-3 4-15,4-6 13 16,0-7-13-16,-1-11 0 16,-4-10-3-16,-6-4 1 15,1 0-1-15,1-13 6 16,5-6-1-16,3-7-11 15,-2-1-2-15,-1-2-6 16,-5 1-1-16,-2 2-2 16,-7 6-2-16,-5 9-8 0,-6 5-18 15,-2 4-31-15,-3 2-29 16,0 4-94-16,-2 14 40 16</inkml:trace>
  <inkml:trace contextRef="#ctx0" brushRef="#br1" timeOffset="61982.4937">30919 5921 64 0,'-7'0'66'16,"-3"0"-38"-16,3 0 0 16,-4 0 10-16,-2 3 0 0,-1 2-12 15,-5 7-8-15,-4 4-6 16,-6 10-6-16,-3 8-3 15,-1 5 0-15,-5 9 0 16,-1 3-2-16,-1 5 3 16,-5 5-3-16,5 4 0 15,4 1 0-15,6-1 0 16,9-5 1-16,11-4 8 16,8-2 0-16,2-1 11 15,5-2-6-15,17-4 5 16,8-8-11-16,9-9-2 15,13-10 2-15,12-12-5 16,14-8 6-16,7-1 1 0,4-21-1 16,1-9-1-1,-6-2-3-15,-1-10 0 0,-4-9-2 16,-4-6 1-16,-11-6-5 16,-12-3 1-16,-15-5-1 15,-16 7 0-15,-15-2 1 16,-6 7-1-16,-6 6 0 15,-16 9 2-15,-5 6 2 16,-4 11-1-16,-2 5 4 16,-5 6-6-16,1 8-1 15,-3 9-5-15,1 0-9 16,0 0-30-16,5 10-28 0,7 4-58 16</inkml:trace>
  <inkml:trace contextRef="#ctx0" brushRef="#br1" timeOffset="62244.6577">30850 6257 221 0,'0'10'35'15,"3"7"-29"-15,17 6 17 16,2 7 8-16,6 0-21 16,2 0-2-16,0-4-2 0,0-6-5 15,-5-4-1-15,-7-12 0 16,-2-4-9-16,-2 0-14 16,1-4-29-16,0-16-86 15</inkml:trace>
  <inkml:trace contextRef="#ctx0" brushRef="#br1" timeOffset="62500.0989">31271 6168 183 0,'1'0'73'0,"-1"0"-32"16,0 0-22-16,0 1-7 16,-6 18-1-16,-17 13 5 0,-9 9-1 15,-5 5 0-15,-4 4 3 16,2 2 1-16,-2-5-2 15,2-2-6-15,2-4-7 16,2-5-2-16,7-3-1 16,4-6-1-16,7-5-3 15,6-11-3-15,6-5-2 16,5-3-9-16,0-3-17 16,0 0-35-16,5 0-24 15,13-3-60-15</inkml:trace>
  <inkml:trace contextRef="#ctx0" brushRef="#br1" timeOffset="62791.4947">31201 6461 235 0,'0'0'49'0,"0"2"-36"15,-16 13-11-15,-3 5 2 16,0 1-4-16,2 0 5 15,7-2 3-15,4-1-4 16,5-1 1-16,1 0 2 16,0-3 3-16,1-1-5 15,12-4-3-15,6 1 3 16,3-3 2-16,6-4 1 0,3-3-4 16,2 0 3-1,-1 0-3-15,-3 0-4 0,-2-4-5 16,-6-3-9-16,-9 1-34 15,-4 1-47-15,-7-4-122 16</inkml:trace>
  <inkml:trace contextRef="#ctx0" brushRef="#br1" timeOffset="62980.414">31335 6546 203 0,'-3'-1'75'16,"0"1"-50"-16,-2 0-19 15,-2 14-5-15,-4 8 0 16,-3 5 0-16,-4 10 4 16,0 1 4-16,-3 1-2 0,0 2-7 15,0-4 0-15,0-2-8 16,5-7-22-16,-1-6-74 16</inkml:trace>
  <inkml:trace contextRef="#ctx0" brushRef="#br1" timeOffset="69117.9697">22911 7208 88 0,'0'-13'17'16,"0"-3"-13"-16,-1 4 5 15,-7-2 5-15,0 0 6 16,2 1 0-16,-1 6 11 0,4 1-12 16,2 2-10-1,1 1 5-15,0 0-2 0,-2 2 3 16,1 1 1-16,1 0-2 15,-2-2 1-15,2 2 3 16,-1-1 6-16,1 1-5 16,0 0 2-16,-2 0-4 15,2 0-4-15,0 0-5 16,0 0-6-16,0 0 2 16,-1 0-3-16,-2 0 0 15,2 10 0-15,1 8-1 16,-3 11 1-16,0 7 6 15,1 7-4-15,-2 0 0 16,-1 4-1-16,1 6 1 0,-5 2-2 16,3 5 0-16,1-5 0 15,1-4 0-15,-1-8-1 16,2-2 0-16,0-3 0 16,-2-2 1-16,2-3 2 15,0 1-6-15,-4-1 7 16,3-5-5-16,-1-4 2 15,4-7-1-15,-1-7 0 16,1-6 0-16,1-2 0 16,0-2 0-16,0 0 2 15,0 0 0-15,0 0-1 16,0 1 1-16,0-1-2 16,-3 0 0-16,3 0 2 0,0 0-4 15,0 0 4-15,0 0-1 16,0 0 1-16,0 0-2 15,0 0 1-15,0 0 3 16,0 0-3-16,0 0 2 16,0 0-1-16,0 0-1 15,0 0 0-15,0 0 0 16,0 0-1-16,0 0 0 16,0 0 0-16,0 0 0 15,0 0 0-15,0 0 0 16,0 0 0-16,4 0 1 15,4 0 0-15,3-4-1 0,0 0 1 16,0-1-1 0,1 0 0-16,3 0 0 0,-2 1 0 15,5 1 1-15,0-1 0 16,3 0-1-16,0 1 2 16,-2 0-1-16,-1 0-1 15,1 0 1-15,-1 2 2 16,-1-2-2-16,-1 0 0 15,0 2 0-15,1-5 1 16,1 4-2-16,-2-3 1 16,2 3-1-16,-2-1 3 15,-2 1-3-15,0 1-1 16,3 0 1-16,3-2 1 0,-2 3-1 16,4-3 1-1,2 0 0-15,2-1 0 0,4-2-1 16,3 1 0-16,2-1 0 15,-1 0 0-15,0 3 0 16,2-1 0-16,-1 3 1 16,4-1-1-16,0-1 0 15,3-1 0-15,3 3 0 16,0-4 0-16,2 0 0 16,0-1 1-16,-1 2-1 15,-1 0 2-15,-3 0-2 16,-1 1 0-16,-2-1 0 15,-3 1 0-15,1 0 1 16,3 2-1-16,4-1 0 0,0 1 0 16,3-2 2-16,0 3-2 15,-2 0-1-15,0 0 1 16,-5 0-1-16,1 0 1 16,-2 0 0-16,2 0 0 15,1 0-1-15,3 0 1 16,-5 0 0-16,0 0 0 15,-1 0 0-15,0 0 0 16,-3 0 1-16,0 0-1 16,-2-3 0-16,-1 2 0 15,0-2-3-15,-4 0 3 0,3 2 2 16,-2-1-1 0,-1 1-1-16,3-2 0 0,1-1 0 15,-2 1 1 1,0-3-1-16,-1 2 0 0,-3-2 0 15,-3 3 0-15,1-1 1 16,0 0 2-16,4-3-2 16,-1 1 2-16,8-1-2 15,3-1 2-15,4 1-2 16,0-3 1-16,-4 4-2 16,-3 2 0-16,-5-2 0 15,-2 2 0-15,-3 1 0 16,0-4 0-16,2 6 0 15,-4-2 0-15,3-3 0 0,1 6 0 16,1-3 0-16,2 1 0 16,6 2-1-16,8 0 1 15,4 0 0-15,9 0 0 16,4 0 0-16,-1 2 0 16,1-2 0-16,1 2 1 15,0-2-1-15,0 0 0 16,-4 0 0-16,2 0 3 15,-1-2-3-15,4 2 0 16,4 0 1-16,4 0 0 16,4 0 0-16,3 7-1 15,8-1 0-15,-1 1 1 16,0-4-2-16,-4-3 0 16,-8 0 1-16,-1 0 0 15,-4 0 2-15,1 0-1 0,3 0-1 16,-6 0 1-16,-3 0 0 15,-1 0-1-15,1 0 0 16,5 0 1-16,4 0-1 16,-1 0 1-16,-5 0-1 15,-2-4-1-15,-2-2 1 16,0 2 0-16,0 1 0 16,-1 0-1-16,-1 2 1 15,-1 1 0-15,1 0 0 16,2 0 0-16,1 0 0 0,4 0 0 15,0 0 1 1,2 0 0-16,3-2-1 0,4 1 0 16,5-2 1-16,-1 0 0 15,0 2-1-15,-7-3 0 16,1 0-1-16,1 1 0 16,4-1-1-16,2 1 2 15,4 0 0-15,-1 2 1 16,0-2-2-16,-5 0 2 15,-1 3 0-15,-1 0 0 16,-4-3-1-16,4 2 0 16,4-2 1-16,0 3-1 15,-3 0 0-15,-1 0 0 16,-8 0-2-16,-3 0 2 16,-4 0 0-16,-5 0-1 0,-6 0 1 15,-10 0 0-15,-8 0 1 16,-5 0-1-16,-7 0 0 15,-3-4 0-15,-4 1 0 16,0 0 0-16,-7 0 0 16,-4 0 0-16,-1 3 1 15,-3-1 0-15,0 1 1 16,0 0 1-16,2-3-2 16,-2-1 0-16,3-6-1 15,0-6 0-15,2-3 0 16,1-4 0-16,0-4 0 15,2 0 0-15,0 2 0 0,0 1 0 16,-2 4 0 0,-3 3 0-16,-3 3 0 0,0 3-5 15,0 3 3-15,-4-1-4 16,-12 2-10-16,-7 3-18 16,-2 4-37-16,-7-3-84 15</inkml:trace>
  <inkml:trace contextRef="#ctx0" brushRef="#br1" timeOffset="70528.4091">21973 8860 265 0,'-10'-4'45'0,"0"1"-36"16,3 1-4-16,7 2 1 16,0 0-1-16,0 5 14 0,10 9 8 15,6 3 4-15,0 3 2 16,-1 5-10-16,4-1-1 15,2 6-12-15,4-3 0 16,2 2-3-16,7 4-2 16,1-4-3-16,2 1 2 15,0-6-2-15,-1 0-1 16,-3-5-2-16,-4 0 1 16,-4-5-2-16,-4-4-5 15,-11-3-4-15,-1-4-11 16,-3-3-30-16,-3 0-43 15,1-10-90-15</inkml:trace>
  <inkml:trace contextRef="#ctx0" brushRef="#br1" timeOffset="70844.0401">22540 8736 229 0,'0'0'83'0,"-3"0"-50"15,-2 11-23-15,-6 19-4 16,-3 11 6-16,-5 8 8 16,0 6-3-16,2 5 0 15,-2 0 2-15,0 5-3 16,-3 2-2-16,0 3-2 0,-2 6-1 16,-2 3-6-1,3-3 0-15,0-4-4 0,5-8-1 16,4-6 0-16,3-12 1 15,5-9-1-15,0-10 0 16,5-10 0-16,-1-5 0 16,1-2-2-16,1-3-7 15,-2-4-10-15,2 0-45 16,0-3-81-16</inkml:trace>
  <inkml:trace contextRef="#ctx0" brushRef="#br1" timeOffset="71113.7697">22573 9375 96 0,'0'0'282'16,"0"20"-273"-16,0 13-3 15,-6 7 10-15,-5 7 0 16,4-5-1-16,-1 2 1 15,2-6-7-15,3-4 1 16,2-4-2-16,1-5-6 16,0-4-2-16,0-4 0 15,0 0-2-15,0-6-8 16,0-6-15-16,9 0-20 16,3-5-77-16,6 0-117 0</inkml:trace>
  <inkml:trace contextRef="#ctx0" brushRef="#br1" timeOffset="71744.587">22875 9398 302 0,'0'0'45'16,"0"0"-29"-16,0 0-6 0,0 0-4 15,6 0 8 1,5 0 14-16,5 0-12 0,-4 0-3 16,5 1-8-16,-10 2-1 15,1 1-4-15,-2 2-1 16,-2 1-8-16,-4 6-18 16,0 4-57-16,-2 2-236 15</inkml:trace>
  <inkml:trace contextRef="#ctx0" brushRef="#br1" timeOffset="71929.6721">22895 9607 1 0,'4'0'311'0,"-1"0"-301"15,5 3 5 1,1 1 5-16,6 3-10 0,0 1-10 15,4-1-4-15,-1 0-12 16,1-1-15-16,1-5-74 16</inkml:trace>
  <inkml:trace contextRef="#ctx0" brushRef="#br1" timeOffset="72733.1452">23261 9464 130 0,'-2'0'108'0,"2"0"-71"16,0 0-8-16,0 0-21 16,0 0-7-16,0 1-1 0,13 2 18 15,8 4 11-15,5-4 7 16,8 0-2-16,8-3-7 15,3 0-8-15,1 0-5 16,2 0-4-16,-8-7-7 16,-2-3-3-16,-9 2 0 15,-10-1-7-15,-5 1-5 16,-13-2-13-16,-1 0-33 16,0-3-126-16</inkml:trace>
  <inkml:trace contextRef="#ctx0" brushRef="#br1" timeOffset="73004.1663">23521 9207 139 0,'-4'0'131'16,"-5"3"-111"-16,-3 18-11 16,-3 9 11-16,0 8 6 15,3 6 4-15,2 5 3 16,6 6-1-16,-4 0-7 15,5-4-13-15,3-3 0 16,0-6-4-16,7-5-4 16,17-7 2-16,8-8-6 15,10-5 2-15,4-11 0 0,3-6-2 16,6-3-7-16,-1-20 1 16,-2-3-12-1,0-4-36-15,-7-3-160 0</inkml:trace>
  <inkml:trace contextRef="#ctx0" brushRef="#br1" timeOffset="75891.5483">31063 6902 33 0,'-16'7'10'16,"7"1"-10"-16,3 6 0 15,4 0-6-15,1-5-2 16,1-5 8-16,0 0 2 16,0-2 0-16,0-2 3 15,0 0-2-15,0 1-3 16,0-1-6-16</inkml:trace>
  <inkml:trace contextRef="#ctx0" brushRef="#br1" timeOffset="77577.8902">30692 7761 73 0,'0'0'34'0,"0"0"4"16,0 0 0-16,0 0 2 16,0 0 6-16,0 0-6 15,0 0-1-15,0 0-12 16,0 0-9-16,0 0-10 15,0 0-6-15,0 0-1 16,0 3 3-16,0-3-4 16,0 0 2-16,0 0 0 15,0 0 2-15,0 1 0 16,0-1-2-16,-2 0-1 0,2 0 2 16,0 0 0-16,0 2-2 15,0-2 1-15,-2 0 1 16,2 0-1-16,0 0-1 15,0 0 0-15,0 0 0 16,0 0 0-16,0 0 1 16,0 0 0-16,0 0-2 15,0 0 1-15,0 0-1 16,0 0 2-16,0 0-1 16,0 0 0-16,0 0-1 15,0 0 0-15,0 0 0 16,0 0 0-16,0 0 0 15,0 0-1-15,0 0 1 0,0 0 0 16,0 0-1-16,0 0-1 16,0 0 0-16,0 0-4 15,0 0 4-15,0 0 1 16,0 0-2-16,0 0 1 16,0 0 2-16,0 0-1 15,0 0-1-15,0 0-4 16,0 0 2-16,0 1-2 15,0 2 6-15,0 0 0 16,2-2 0-16,0-1 1 16,-1 0 0-16,-1 2-1 15,2-2 3-15,-1 1-2 0,-1-1-1 16,2 1 0-16,-1-1 1 16,1 2 0-16,-1-2-1 15,-1 2 1-15,0-2-1 16,0 0 0-16,0 0 1 15,2 0-1-15,-2 0-2 16,1 2 2-16,-1-1-7 16,2 2-9-16,-2 1-85 15,3 0-111-15</inkml:trace>
  <inkml:trace contextRef="#ctx0" brushRef="#br1" timeOffset="78259.6754">30688 7864 203 0,'0'0'18'0,"0"0"-18"0,0 0 0 15,0 3 7-15,7 4 5 16,8 1 4-16,6-1 3 16,5-3 1-16,6-1 10 15,5-3 2-15,5 0-2 16,1 0-6-16,-1 0-6 15,-2-1-8-15,-3-5-3 16,-4-1-3-16,-3 0 2 16,-7 2-5-16,-3-1-1 15,-6 2 0-15,-5 1-9 0,-3-4-1 16,-3 0-9-16,0-6-27 16,-2-7-15-16,-1 3-24 15,0-1 26-15,0 3-3 16</inkml:trace>
  <inkml:trace contextRef="#ctx0" brushRef="#br1" timeOffset="78837.647">31048 7693 96 0,'-13'0'37'0,"0"0"-19"16,2 10 8-16,0 1-1 15,1 5 0-15,0 2 3 16,4 2-3-16,-3 1 3 15,5 3-13-15,0 3 3 16,0 3 2-16,2 6-2 0,-1 1-4 16,2 1 1-16,-1 0-3 15,2-3-3-15,0-2-2 16,0-5 2-16,0-3-2 16,2-2-2-16,7-2-4 15,4-5 4-15,1-2-1 16,3-4-2-16,2-5 3 15,3-1-2-15,5-4 3 16,2 0-1-16,4-4-2 16,0-8-1-16,-1 2 1 15,-7 0-2-15,-5 0 1 0,-7 6-2 16,-6-2 0-16,-5 6 0 16,-1 0 0-16,-1 0-1 15,0 0 1-15,0 0-1 16,0 0 1-16,0 0 0 15,0 0 0-15,0 0 2 16,0 0-1-16,0 0-1 16,0 0 0-16,0 0 0 15,0 0 0-15,0 0 0 16,0 0 0-16,0-1 0 16,0-1-1-16,0 2-2 15,0 0 2-15,0 0-3 16,0 0 0-16,0 0 2 15,0 0 0-15,0 0-1 0,0 0-2 16,0 0-2-16,0 0-6 16,0 0-16-16,0 0-20 15,0 0-51-15,0 0-87 16</inkml:trace>
  <inkml:trace contextRef="#ctx0" brushRef="#br1" timeOffset="89434.7218">19123 8986 189 0,'-14'7'51'15,"-5"-1"-40"-15,2-2-8 16,8 8 0-16,-4 2 4 16,9-4 0-16,3 3-1 15,1 4 4-15,0 3-2 16,0 2 6-16,5 9-8 0,5 2 4 15,2 6 2-15,-4 7-5 16,-2 4-1-16,0 7 3 16,-1 2-5-16,3 0 0 15,-5-1 0-15,4 0-4 16,-3 1 2-16,2 3 0 16,-1-2-2-16,-1-7 0 15,2-3-2-15,-3-8 2 16,2-8 0-16,-2-8-2 15,-3-7-1-15,0-8-1 16,0-8-13-16,0-3-19 16,0 0-76-16</inkml:trace>
  <inkml:trace contextRef="#ctx0" brushRef="#br1" timeOffset="89826.7075">19099 8884 155 0,'17'-7'43'0,"4"3"-43"15,12 1 3-15,7 3 3 16,5 0-1-16,2 0 0 15,3 0 0-15,-1 4 2 16,-4 6 5-16,-5 3-4 0,-7 0 0 16,-8 1 0-16,-5 2-1 15,-7 3-3-15,-10 4 5 16,-3 2 11-16,0 6 0 16,-24 3-5-16,-4 5-3 15,-5 2-7-15,-2-3-1 16,3-4-2-16,0-4-2 15,7-3 0-15,4-8 0 16,8-3-2-16,2-9-9 16,5-3-5-16,6-4-23 15,0-8-79-15</inkml:trace>
  <inkml:trace contextRef="#ctx0" brushRef="#br1" timeOffset="90311.6932">19947 8701 134 0,'0'0'108'0,"0"4"-101"16,-13 13-5-16,-6 10 7 15,-1 1-1-15,-1 3-1 16,3 1 3-16,2 2 6 0,-1 6-2 15,1 2 1-15,4 9 0 16,-3 1-1-16,6 7-5 16,1-2 0-16,7 2-8 15,1-1 5-15,0 0-4 16,0-3 0-16,7-4 3 16,8-2-2-16,5-7 3 15,0-2-1-15,6-1-2 16,-7-2-3-16,1 0 6 15,-2-2-1-15,-2-5 0 16,-2-6-4-16,-4-5 2 16,-6-3-2-16,-1-6 3 15,-1-6-2-15,-2 0-1 0,0-2 1 16,0-2 3-16,0 1-2 16,0-1-1-16,0 0-2 15,0 0 0-15,0 0 0 16,0 0-2-16,0 0-2 15,0 0-3-15,0 0-3 16,0 0-14-16,0 0-29 16,0 0-105-16</inkml:trace>
  <inkml:trace contextRef="#ctx0" brushRef="#br1" timeOffset="91438.5677">20093 9026 245 0,'0'0'17'0,"0"0"-15"16,0 0-1-16,0 3 6 16,4 6 9-16,8 1 6 15,4 0-7-15,-3 4 1 16,2 3 0-16,3 2 0 15,-1 4-1-15,1 4-3 16,3 5 6-16,0 2-10 16,0 3-2-16,3-2-1 0,-2-1-4 15,-2-1 0 1,4-4 1-16,-5-2-2 0,1-7 0 16,-6-1 0-16,0-6 0 15,1-2-1-15,-6-5-1 16,-3 1-4-16,0-4-4 15,-1 0-5-15,-3-3-16 16,-1 0-20-16,-1-16-58 16,2-11-107-16</inkml:trace>
  <inkml:trace contextRef="#ctx0" brushRef="#br1" timeOffset="91738.0199">20456 8942 248 0,'-3'-2'58'0,"0"2"-25"16,-3 0-9-16,-5 0-8 15,-2 16-7-15,-2 8-1 16,-9 9-3-16,2 3 2 16,-5 7 1-16,2 2-6 15,0-4 0-15,-1 2 3 16,0-1-3-16,1-3 0 15,1-1-2-15,8-3 0 16,-4-4 0-16,8-8-2 16,4-8 1-16,5-5-2 15,0-3-3-15,3-3-8 0,0-1-5 16,0 1-20-16,0-4-77 16,0 0-89-16</inkml:trace>
  <inkml:trace contextRef="#ctx0" brushRef="#br1" timeOffset="92951.4395">20462 9310 106 0,'-3'0'39'0,"3"-1"-16"16,0 1 7-16,0 0-1 15,-2 0-11-15,2 0-7 16,0 0-5-16,0 0-4 16,0 0 1-16,2 0 10 15,12 4 8-15,9 3-3 16,-1 2-4-16,8-5-2 0,5-4-5 16,3 0 1-16,-1 0-7 15,1-4 3-15,-4-5 0 16,1-1-4-16,-9 0 0 15,0 2 0-15,-6-2-1 16,-1 2-2-16,-8 5-2 16,-6-1-9-16,-5 1-43 15,0 2-34-15</inkml:trace>
  <inkml:trace contextRef="#ctx0" brushRef="#br1" timeOffset="93290.3335">20687 9148 102 0,'-3'7'6'16,"-4"10"3"-16,1 5 17 16,1 5-7-16,0 2 3 15,2 3 6-15,2-1 5 16,-1 6-7-16,2 2 1 15,0-2-3-15,0-2-7 16,0-4-8-16,9-5 0 16,4-4-3-16,3-5-6 15,4-3 4-15,5-8-1 0,5 0 7 16,1-6 1 0,7 0-6-16,3-2 0 0,2-12-5 15,2 0 0-15,-3-4-5 16,-3-2-15-16,-4 0-24 15,-4-1-77-15,-3-4-84 16</inkml:trace>
  <inkml:trace contextRef="#ctx0" brushRef="#br1" timeOffset="93950.0305">21411 8610 189 0,'-4'-1'38'0,"1"-2"2"16,2 3-1-16,-1 0-11 16,1 0-13-16,-1 0-1 15,-1 16-7-15,0 8 6 16,2 12 1-16,1 4 0 0,0 6 1 15,0 7-1-15,6 3 1 16,3 9 0-16,2 4-6 16,0 2-5-16,0 5 5 15,-1 3-5-15,4 7-2 16,-5 3 4-16,-3-3-6 16,-1-7 1-16,-2-7-1 15,-1-9 0-15,-2-6 0 16,1-4 0-16,-1-10 0 15,0-14-3-15,2-9 0 16,1-6-7-16,1-8-3 16,6-6-16-16,4 0-24 15,4-10-81-15</inkml:trace>
  <inkml:trace contextRef="#ctx0" brushRef="#br1" timeOffset="94632.5226">24400 8564 171 0,'2'-11'114'0,"-2"2"-80"16,0 9-20-16,0 0-10 15,9 3-2-15,3 20 6 16,10 6 12-16,6 5-9 16,8 8 7-16,5 5-1 15,8-1-1-15,0 7 3 16,2 0-9-16,-2 2 2 16,-6 6 3-16,-5 1-11 15,-7 7 2-15,-6 4 1 16,-3 12-1-16,-8-1-4 0,-8 2-2 15,-6-2 0-15,-14-9 1 16,-20 4-1-16,-15 0 0 16,-9 3-2-16,-3-9 0 15,4-11-1-15,5-12 1 16,10-16 2-16,9-15-3 16,9-6-9-16,3-9-19 15,8-4-38-15,6-4-107 16</inkml:trace>
  <inkml:trace contextRef="#ctx0" brushRef="#br1" timeOffset="95780.4663">18275 8653 247 0,'-10'33'6'16,"0"10"-3"-16,4 26 10 16,0 27 3-16,6-20-2 15,0 3-2-15,0 3 0 0,10 10 2 16,2 4 1-16,5 1 1 15,-1 2-4-15,7 7-1 16,-5-2-5-16,2-1 2 16,3-10-5-16,-5-14-2 15,3-12-1-15,-1-15 0 16,-1-9-1-16,-3-10-2 16,-4-9 1-16,-1-8-2 15,-1-7-6-15,-7-3-11 16,0-6-15-16,-3-6-49 15,0-23-123-15</inkml:trace>
  <inkml:trace contextRef="#ctx0" brushRef="#br1" timeOffset="98046.6896">18622 8513 132 0,'15'0'19'15,"7"0"-13"-15,10-3 2 16,0 0 10-16,7-1-2 0,9-3 7 15,4-3 3-15,7-1-7 16,2 0-5-16,8-2-1 16,8 3 5-16,11 4-5 15,6 1-11-15,3 5 5 16,7 0-6-16,4 1 2 16,0 16-3-16,0 3 0 15,-6-2 1-15,-8 0 0 16,-3-2 1-16,-7-3 1 15,3-6 0-15,4-7 2 16,6 0 2-16,2-6 1 16,5-8-4-16,-3 0-1 15,2-2-3-15,5 4 4 0,-2-1-2 16,-2 2 4-16,-6 2-1 16,-2 2-1-16,-7 3-3 15,-2-2 4-15,-2-1-4 16,3 1 3-16,2-2 0 15,-2 0-4-15,-3-2 1 16,1-3 0-16,-1 2 2 16,5 1-3-16,-2 0 1 15,-3 7-1-15,-7 3 1 16,-1 0-1-16,-5 10 1 16,4 3 0-16,-6 0 0 15,8-5-1-15,8-8 1 0,8 0 3 16,7-5-1-1,2-14-3-15,-3 2 0 0,-6 3 2 16,-1 3-2-16,-10 2-1 16,-8 6 1-16,-2 1 0 15,-3 2 0-15,0 0 0 16,5-5 1-16,1 0 0 16,9-5 1-16,11 0-2 15,7-1 1-15,1-1-1 16,0 4 0-16,-7 2-1 15,-6 2 1-15,-9 1 0 16,-8 2 0-16,-10 1-3 16,-6 0 3-16,-3 0 0 15,-1 0 0-15,-1 4-2 0,1 1 2 16,1 0 0-16,-3-4 1 16,-4 2-1-16,0-2 0 15,-6 1 0-15,-6-1 1 16,-8 1-1-16,-7-1-2 15,-6-1 2-15,-6 6 0 16,-2-2-2-16,-2 2 2 16,-1 4-1-16,2 1-2 15,-2 4 2-15,-2 2 0 16,2 6 1-16,-2 1 0 16,-2 5 0-16,0 4-1 15,0 4 1-15,0 8-1 16,0 18 1-16,-6 4 0 0,-6 3-51 15,5-8 51-15,-2-14 2 16,6-8 0-16,3-6 1 16,0-2 0-16,0 5-3 15,6 5 2-15,0 6-1 16,0 8 2-16,2 14 1 16,1-1-4-16,-1 0 0 15,-2-4 0-15,0-14 8 16,-3-2-5-16,1-4 7 15,2 2-1-15,-1 4-1 16,1 11-4-16,4 10-2 16,-2 1-2-16,-2-1-3 15,-6-4 3-15,0-3 5 16,-5 5-5-16,-7 9 5 0,-3-1-3 16,3-5-2-16,1-6-1 15,0-11 1-15,5-1 3 16,-3-4 1-16,6-6 1 15,0-5-1-15,2-10-3 16,1-7-1-16,0-7 0 16,0-9 0-16,0-6 1 15,0-1-1-15,0 0 2 16,0 0 2-16,0 0 1 16,0 0 1-16,0 0-3 15,-3 0 4-15,-6-1-1 0,-8-9-5 16,-2-3-1-16,-5 0 1 15,0 1 1-15,-4 1-2 16,-2-2 1-16,-3 0 0 16,-6-1 0-16,-7 4-1 15,-8-3 2-15,-8 2 0 16,-11 1-2-16,-5 0 2 16,-5 2 1-16,-12-2 1 15,-5 3 2-15,-5 1-3 16,-6 2 5-16,-4 1-2 15,-2 3 1-15,0 0-5 16,5 0-2-16,2 0 0 16,5 0 0-16,-2 3 0 15,2 3 2-15,-2-2-1 16,0 2 2-16,-4-2-2 0,-2 6 0 16,-8-3 1-16,3 3 1 15,0-2-3-15,8-1 0 16,9-3-1-16,-4 2 1 15,5-5 0-15,-3 2 1 16,3-3-1-16,5 0 1 16,1 0 1-16,3-4 0 15,3-6 2-15,0 2-1 16,-2 1-2-16,1 4-1 16,-5 3-2-16,-6 0 0 15,-7 0 1-15,-7 5-1 16,-4 2 2-16,-1 3 0 0,1-3 2 15,3-1-2-15,-6 1 1 16,5 3 2-16,2-3-3 16,7 3-1-16,3 0-1 15,10-4 1-15,0 0 1 16,13-6 0-16,6 0 1 16,13 0 1-16,0 0-2 15,6 0 0-15,5 0 1 16,3 0-1-16,8 0 0 15,4 0 2-15,2-2-2 16,1 0 0-16,2 0 0 16,-3-1 0-16,-2 3-1 15,-3 0 1-15,1 0-1 0,0 0 0 16,4 3 0-16,2 3 1 16,-1 0 0-16,-1 1 0 15,3-3-1-15,-4 5 1 16,4-5-1-16,0 2 1 15,1-2 0-15,1-4 0 16,3 4-2-16,-1-2 1 16,3-1 1-16,-6-1 0 15,3 0-2-15,0 0 1 16,0 0 1-16,4-1 0 16,-1-8 0-16,3-1 0 15,-3-1 0-15,-1-2 1 0,1-3-1 16,0-3 0-1,-5-5 0-15,3 0 2 0,-3-4-2 16,2-3 0-16,4-2 1 16,-3 1-1-16,7-5 2 15,-7 1-1-15,6-4-1 16,-2 3 0-16,5-1-4 16,5 1 1-16,2 4 2 15,3 0-5-15,7 4-2 16,0 6-9-16,3 3-12 15,17 3-43-15,6 0-49 16,7-2-169-16</inkml:trace>
  <inkml:trace contextRef="#ctx0" brushRef="#br1" timeOffset="107974.293">31324 3216 50 0,'-6'-6'40'0,"3"1"-23"16,-1-1 13-16,-3 0-7 16,-2-1 0-16,1 0 3 15,-1-2 7-15,-1 1-14 16,-1-1-5-16,1 0 1 15,-2-1 8-15,-2 1-6 16,-2 0-6-16,-1-1 1 16,-3 3-8-16,-6-3 0 15,-2 2 0-15,-6 0-1 0,-2-2-2 16,-6 0 0-16,-3-1 4 16,-3 0 5-16,-7 3-10 15,-3 2 0-15,-6 4 1 16,0 2-1-16,6 0 1 15,7 0-1-15,8 0 0 16,4 5-1-16,2 0 1 16,-1 4 0-16,-2-1-1 15,-3 2-1-15,0 1 2 16,-1 3 1-16,3 0-1 16,0 6 0-16,4 4-1 15,1 4-1-15,1 5 1 16,6 1 1-16,0 2-2 0,6 0 0 15,3-1 1-15,10-2-3 16,7-1-2-16,3 2 6 16,0 1 2-16,9 6-1 15,9 2 2-15,1 0-2 16,8 2 0-16,0 2 3 16,3 0-2-16,1 0-1 15,-1 4 0-15,3 1 2 16,0 2 0-16,-1 0-2 15,1-2 2-15,0-3-3 16,-1-1 1-16,2-3-1 16,0-5 4-16,0-3-4 0,2-8 1 15,1-1 1 1,9-2 1-16,5-4 0 0,11-2 0 16,5-3 0-16,4-1 3 15,4-4-6-15,-2 0 3 16,3 0-3-16,-4-1 1 15,-5-2-1-15,-7-2 1 16,-5-4-1-16,-5-3 1 16,-3 0 2-16,-3 0 1 15,-3-3 1-15,-5-8 0 16,-2-4 3-16,-3-1-1 16,-1-5 2-16,0-4-3 15,-2-6 1-15,2-6-4 0,-2-9 4 16,-2-6-6-1,-4-6 2-15,-2-4-3 0,-4-1 0 16,-6-1 0-16,-3 2-1 16,-7 1 2-16,0 1-2 15,-2-1-1-15,-10 0 1 16,-4 2-1-16,-1 4 2 16,-4 3 1-16,-4 1-1 15,-1 1 0-15,-8 0 0 16,0-2 0-16,-3 1-1 15,-2 4-1-15,-4 3-3 16,-2 6 3-16,0 6 1 0,-4 3-1 16,-2 7-1-1,0 1 0-15,-2 4 1 0,0 1-1 16,2 4 0-16,1 0 2 16,-2 3 0-16,-5 2-1 15,0 1-5-15,-10 3 2 16,-3 3 2-16,-3 0 1 15,0 0 1-15,6 7-1 16,6 3-2-16,4-2 2 16,6 1-4-16,2 2 1 15,2 2-4-15,1 3 4 16,6-1-5-16,6 0 7 16,4 2 0-16,5 0-1 15,4 5 3-15,4 3-2 16,2 6 3-16,8 6 0 0,4 6-1 15,3 6 0-15,0 4-1 16,0 3 2-16,9 4 0 16,10-1 0-16,2-4 0 15,5-3 0-15,2-4 1 16,0-1 0-16,5 3 1 16,1 7-2-16,6 4 1 15,1 5-1-15,1 3 2 16,1-2-1-16,0-5 0 15,3-9 0-15,2-5 0 16,9-6 3-16,9-2-3 16,9-5 1-16,5-2 1 0,3-5-3 15,1-5 0-15,-4-8 3 16,-1-5-2-16,-1-4 2 16,-4-6 1-16,1 0-1 15,-3-3-1-15,-1-12 4 16,-6 2-5-16,-9-4 1 15,-6-3 1-15,-4-3 1 16,-9-4-1-16,0-2 6 16,-2-5-4-16,-4-5-1 15,-4-4 6-15,-5-5-6 16,-7-6 0-16,-6-3 2 16,-4-7-5-16,-5-1 2 15,0-3-3-15,-2 1 1 0,-14-3 0 16,-5-4-1-16,-8 2 0 15,-2 3-5-15,-9 5 4 16,-3 5 1-16,-2 1-6 16,-3 0 4-16,2 3-1 15,1 4 0-15,2 5 2 16,-3 5-1-16,-3 6-5 16,-9 4 1-16,-13 4-9 15,-8 3 11-15,-12 2 4 16,0 2 0-16,0 1 0 15,3 3 0-15,3 4 0 16,4 4-3-16,5 3 2 0,11 4-2 16,13 1-2-1,10 0-1-15,7 0-4 0,7 8 2 16,4 2 3-16,2 0-6 16,2 1 8-16,2-1 1 15,2 2 1-15,1-2 1 16,0 0-2-16,2-1 0 15,2 1-1-15,2 0-2 16,1 1-1-16,0 2-1 16,0 4 0-16,-2 3 0 15,-2 3-13-15,-3 7-14 16,-3 4-5-16,-4 0-45 16</inkml:trace>
  <inkml:trace contextRef="#ctx0" brushRef="#br1" timeOffset="121573.544">31660 3468 4 0,'-3'-8'24'0,"0"-1"-19"16,0 1 9-16,0 1 2 16,-3 1 8-16,3 0-10 15,0 1-11-15,0-1-3 16,0 2-3-16,0 1-2 15,2-3 5-15,-2 1 0 0,3-1 3 16,0 2-3-16,0 1-3 16,0 2-4-16,0 0-37 15</inkml:trace>
  <inkml:trace contextRef="#ctx0" brushRef="#br1" timeOffset="122570.0862">31618 3276 28 0,'0'-2'19'0,"0"-1"-14"15,0 3 0-15,0-3-2 16,0 0 6-16,0 0 2 16,0-1 3-16,0 0 0 15,0-1-1-15,0 1-7 16,0 0-1-16,0 0-3 16,0-1 0-16,0 1 3 15,-1 0 7-15,-2-3-5 16,-3 2 1-16,0-4-3 0,-2-1 4 15,-1 0-3 1,-4-1 0-16,-2-3-2 0,-6 0 1 16,-1-2-4-16,-5 1 10 15,0-2-8-15,-3 1-3 16,3 3 2-16,4 2 2 16,6 3-3-16,5-1 2 15,3 1 2-15,-1-2-3 16,-1-1 0-16,1-2-1 15,-2 0 2-15,2-1-2 16,-3 1-1-16,-1 0 1 16,-3-2-1-16,-2 0 0 15,-3-4 0-15,-5 1 1 16,-3-2-2-16,-3 3 1 0,-3 5 0 16,0 2 0-16,1 4-1 15,0 2 1-15,4 2 0 16,6 1 0-16,1 1-1 15,3 0 0-15,0 0-2 16,-6 0 0-16,-3 8 0 16,-3 4 3-16,-4 1 0 15,-5-2 0-15,2 2 0 16,0-1 2-16,0 1-2 16,5-1-2-16,5 0 2 15,4-2 0-15,3 0 2 16,-1-2-2-16,0 3-2 15,-4 2 2-15,-2-1 0 0,0 1 0 16,4 0 0-16,1-1-2 16,3 0 2-16,4 0 0 15,2-1-1-15,3 0 1 16,1 1-3-16,1 0 2 16,1 2-1-16,1 0 1 15,-2 0 1-15,1 3 0 16,-1 1-1-16,1 1 1 15,-2 1 0-15,3-2 0 16,1 0 0-16,1-1-2 16,3 2 1-16,-1 1 1 15,1 1-1-15,-1 1 1 0,1 4-2 16,-1 1 0 0,0 5 1-16,3 3-2 0,2 3 3 15,0 0-1-15,2-4-8 16,18-3-5-16,7-4 5 15,4-3-1-15,4 1 2 16,-2 2-11-16,1 0-10 16,-1-2-17-16,0 1-4 15</inkml:trace>
  <inkml:trace contextRef="#ctx0" brushRef="#br1" timeOffset="133460.4452">21187 11794 338 0,'3'-10'42'15,"0"6"-34"-15,-3-2 7 16,0 6 14-16,0 0-4 16,0 0-7-16,0 0-5 15,0 0-3-15,0 0 1 16,0 0-3-16,0 0-1 16,0 0 2-16,0 0 0 0,0 0-2 15,0 0-4-15,0 0 1 16,0 3-1-16,0 1-1 15,0-1 2-15,0-3-2 16,0 3-1-16,-2 1 0 16,1 5 1-16,-2 2-1 15,-3 1 0-15,2 4-1 16,-1-2 0-16,2 3 0 16,0 2 0-16,1 2 0 15,2 11 0-15,0 8 0 16,0 12 0-16,0 8 0 15,12 7 1-15,-1 5-2 0,-1-3 1 16,0 1 0-16,-4-1-1 16,-3-3 1-1,-3-3-1-15,0-4 2 0,0-6-1 16,0-10 0-16,0-6 1 16,0-12-1-16,0-8-1 15,0-7 1-15,0-7-2 16,0-3-3-16,0 0-3 15,0 0 3-15,0 0-5 16,0 0-4-16,0-10-6 16,0-10-15-16,-1-5-9 15,-4-5-14-15,-2-1-82 16</inkml:trace>
  <inkml:trace contextRef="#ctx0" brushRef="#br1" timeOffset="133975.9743">21127 11675 256 0,'1'0'25'15,"3"-1"-23"-15,2-2 6 16,2-3 25-16,4-1-8 16,6 0 2-16,3 2-10 0,8-2-3 15,0 3-1-15,7 1-3 16,4 3-1-16,5-3 1 16,7 3 0-16,2 0-1 15,0 0 4-15,-4 6-7 16,-5 10-3-16,-6 1 2 15,-6 6-2-15,-8 1-2 16,-8 1 2-16,-7 8 2 16,-6-5-1-16,-4 7-1 15,-8 2-2-15,-19 0 4 16,-4 5-3-16,-10 0-1 16,-2-1-1-16,-2-1 1 0,-1-5-1 15,0-4 0 1,1-6 0-16,2-8 0 0,7-4 1 15,1-6-1-15,6-4-1 16,3-3 0-16,4 0-1 16,2 0-3-16,7 0-6 15,6-3-4-15,4 0-21 16,3 3-38-16,0 0-114 16</inkml:trace>
  <inkml:trace contextRef="#ctx0" brushRef="#br1" timeOffset="134388.4694">22249 11655 298 0,'-21'3'19'0,"-1"14"-16"16,-1 13 12-16,-2 8 3 15,-1 6 0-15,3 8-2 16,-1-2-3-16,7 0 0 0,6 2-1 16,1 2-2-1,7 5 0-15,3 1-2 0,0 3-4 16,13-1 1-16,7 3-1 15,6 2-3-15,-2-4-1 16,4-1-1-16,-3-5-1 16,-2-8 1-16,-4-5 1 15,-4-5-3-15,-3-6 2 16,0-4 1-16,-3-5-5 16,0-7-3-16,0-4-11 15,-3-10-27-15,4-3-70 16,5-6-95-16</inkml:trace>
  <inkml:trace contextRef="#ctx0" brushRef="#br1" timeOffset="134913.7378">22778 11807 317 0,'-8'3'16'15,"8"13"-14"-15,4 21-2 16,19-7 5-16,2 6 3 15,8 10 7-15,6 3-1 16,8 2 9-16,8 1-2 0,6-6 1 16,4-6-7-16,-1-3-5 15,-3-5 0-15,-1-5-8 16,-8 0-1-16,-4-5-1 16,-9-2 0-16,-10-3 0 15,-8 0-4-15,-7-4-3 16,-7-3-5-16,-7-4-25 15,0 0-37-15,0-6-171 16</inkml:trace>
  <inkml:trace contextRef="#ctx0" brushRef="#br1" timeOffset="135176.1185">23366 11873 368 0,'-17'0'35'0,"-4"6"-19"16,0 15-1-16,-6 8-2 16,-5 14-6-16,-2 3 1 15,1 4-5-15,-1 3 2 16,-5 2 2-16,4-1-1 16,-3-5 0-16,5 1-6 15,3-4 0-15,5 0 0 16,4-7-3-16,8-9-6 15,7-6-9-15,6-10-15 0,0-5-52 16,7-9-136-16</inkml:trace>
  <inkml:trace contextRef="#ctx0" brushRef="#br1" timeOffset="135453.8224">23583 12309 410 0,'6'7'19'0,"4"-1"-18"16,8 4 4-16,6-1 0 16,9-4 7-16,2-5 0 0,10 0 2 15,4 0-3 1,4-11-2-16,-4-2-3 0,-3-3 0 15,-2 5-3-15,-10-5-3 16,-6 6 0-16,-10 1-8 16,-12 2-17-16,-6 1-54 15,0-4-126-15</inkml:trace>
  <inkml:trace contextRef="#ctx0" brushRef="#br1" timeOffset="135709.7784">23847 12131 295 0,'-9'20'59'0,"0"8"-52"0,4 6 8 15,1 6 6-15,4-1 7 16,0 1-3-16,0 0-2 16,4 6-12-16,5-3-2 15,2 3 0-15,4-3-1 16,1 0-4-16,2-10-3 15,2-7-1-15,0-6-1 16,3-3-1-16,-1-10-6 16,1-5-6-16,-1-2-24 15,2 0-46-15,-1-15-89 16</inkml:trace>
  <inkml:trace contextRef="#ctx0" brushRef="#br1" timeOffset="135911.8814">24166 12490 33 0,'-5'0'385'0,"5"0"-369"15,0 0-11-15,0 0-3 16,15 0 10-16,8 0 5 16,4-3-2-16,1-3-10 15,-2 2-3-15,0 1-2 16,0-1-8-16,-3-2-16 15,1-1-48-15,-3 0-139 16</inkml:trace>
  <inkml:trace contextRef="#ctx0" brushRef="#br1" timeOffset="136144.4095">24551 12309 312 0,'3'0'55'0,"0"0"-50"15,4 0 12-15,2 13 2 16,-1 4 4-16,-1 2 4 16,2 8-7-16,-3 0-8 15,-1 5-3-15,-1 5-1 16,1 0-2-16,-1 2-6 16,2-6-1-16,-3-4-3 0,0-6-2 15,-2-6-12 1,-1-4-49-16,3-6-106 0</inkml:trace>
  <inkml:trace contextRef="#ctx0" brushRef="#br1" timeOffset="136893.3633">25169 11602 182 0,'-5'-7'82'15,"2"4"-61"-15,3 3 11 16,0 0 6-16,0 0-9 0,0 0-5 16,0 0-1-16,0 0-8 15,0 0-4-15,0 20-4 16,9 16 14-16,7 21 3 16,0 12-4-16,0 13-8 15,-3 4-3-15,4 0-1 16,-2 3 2-16,1-6-6 15,1-1 2-15,0-2 2 16,-2-7-4-16,0-4-3 16,-1-7 2-16,-3-12 0 15,-3 0-1-15,0-8 0 16,-5-2 3-16,0-8-5 16,-3-5-2-16,0-10-1 0,1-4-10 15,-1-9-14-15,0-4-32 16,0 0-75-16</inkml:trace>
  <inkml:trace contextRef="#ctx0" brushRef="#br1" timeOffset="137373.3388">26246 11714 383 0,'0'-3'56'15,"0"3"-56"-15,16 29 5 16,14 35 8-16,-3-9 0 16,-2-2-3-16,2 0-4 15,-1-7-5-15,0-9-1 16,0-5-1-16,-3-11-11 16,2-12-21-16,0-9-37 15,3-9-103-15</inkml:trace>
  <inkml:trace contextRef="#ctx0" brushRef="#br1" timeOffset="137801.4634">26949 11509 285 0,'0'0'92'16,"0"4"-69"-16,-14 19 7 15,-16 10 6-15,-16 13-21 16,-6 3-5-16,-1-2-1 15,4-8-2-15,10-5 1 16,5-7-1-16,6-5-5 16,6-2-2-16,2-7-1 15,8 0 1-15,2-2 0 16,1 7-2-16,4 3-1 16,2 9 3-16,2 9 0 0,1 8 2 15,0 9-2-15,0 4 0 16,6-1 0-16,6 0-2 15,-2-2 2-15,1-5 4 16,0 1-4-16,-1 6 3 16,-3-6-3-16,2 1 5 15,0-8 1-15,-2-1 0 16,4-8 3-16,-2-1-4 16,0-10 0-16,0-6-4 15,-1-6-1-15,-3-7 0 16,0-4-3-16,-4-3-5 15,-1 0-4-15,0 0-15 0,3-14-32 16,-1-12-105 0</inkml:trace>
  <inkml:trace contextRef="#ctx0" brushRef="#br1" timeOffset="138213.5563">27044 12114 178 0,'2'0'162'15,"1"6"-148"-15,1 11 2 16,3 10 22-16,-1 2-3 16,-1 8-11-16,-1 2-4 15,-1 1-7-15,2-1-2 16,-1-2 2-16,2 0-2 16,0-5 3-16,0 1-2 15,2-4-5-15,-1-2-3 16,0-3 0-16,1-1 0 15,-2-4-1-15,0-2-1 16,-2-4-2-16,-1-3-1 0,0-7-7 16,-1 1-2-16,-2-4-14 15,0 0-29-15,0 0-82 16</inkml:trace>
  <inkml:trace contextRef="#ctx0" brushRef="#br1" timeOffset="138386.4674">27399 12262 418 0,'3'0'46'0,"3"4"-44"0,0 6-2 15,0 3-21-15,-3-6-82 16</inkml:trace>
  <inkml:trace contextRef="#ctx0" brushRef="#br1" timeOffset="138552.1875">27427 12422 360 0,'0'10'71'16,"0"2"-64"-16,5 1 4 15,2 1-7-15,2-4-4 0,2 0-23 16,1-7-81-16</inkml:trace>
  <inkml:trace contextRef="#ctx0" brushRef="#br1" timeOffset="138964.2592">27820 12285 397 0,'0'0'7'16,"12"0"-3"-16,22 0 17 15,0 0-6-15,4 0-4 16,6-3 0-16,1 0-1 0,-1 0-1 15,-4-1-2 1,-8-2-3-16,-8 2-4 0,-6-1 0 16,-4-2-4-16,-8-3-22 15,-3 0-75-15,-3 0-181 16</inkml:trace>
  <inkml:trace contextRef="#ctx0" brushRef="#br1" timeOffset="139241.9677">28051 12085 318 0,'-6'9'81'15,"-3"17"-72"-15,2 5 17 0,1 8-5 16,3 4-3 0,1 0-1-16,2 3 0 0,0-3-2 15,0 4 0-15,6-5-1 16,5-2-6-16,2-6 0 15,2-6-4-15,4-4 0 16,4-7-3-16,-2-2-1 16,1-5-1-16,2-6-7 15,-3-4-5-15,3 0-7 16,1-1-13-16,-1-12-30 16,0-3-58-16,-3-4-138 15</inkml:trace>
  <inkml:trace contextRef="#ctx0" brushRef="#br1" timeOffset="139444.1233">28384 12402 58 0,'0'0'446'16,"0"0"-440"-16,1-1-5 15,17-2 1-15,8 0-1 16,0 0 0-16,4-4-1 15,2 0 0-15,-4 0 0 16,-1-3-8-16,1-3-15 16,-4 1-58-16,0-2-173 15</inkml:trace>
  <inkml:trace contextRef="#ctx0" brushRef="#br1" timeOffset="139661.4361">28769 12209 418 0,'0'0'19'16,"0"11"-17"-16,0 12 15 15,3 0-5-15,0 7 0 16,-2 3-1-16,2-4-1 16,1 4-1-16,-1-3-6 15,0-7-3-15,1-3 0 16,-3-7-9-16,1-3-16 15,-1-7-51-15,2-3-146 0</inkml:trace>
  <inkml:trace contextRef="#ctx0" brushRef="#br1" timeOffset="140502.1017">29163 11218 275 0,'29'31'44'0,"6"2"7"15,7 3 6-15,4 1-27 16,2-2-9-16,1-1-4 15,-6 3 0-15,2-5-1 16,-11 5-6-16,-4 2 4 16,-5 4-5-16,-5 3-2 15,1 1 1-15,-1 2 2 16,-1 7-2-16,0-3-4 16,-4 3-1-16,-3 4-2 15,-11-4 2-15,-1 6-1 16,-3 2-2-16,-19-2 0 0,-4 1 0 15,-5-1 0 1,-6 2-1-16,-5-2 1 0,-3-3-1 16,2-5-2-16,0-5 2 15,4-9 0-15,3-1-1 16,5-9-8-16,1-4-7 16,5-10-18-16,-1-2-35 15,4-11-148-15</inkml:trace>
  <inkml:trace contextRef="#ctx0" brushRef="#br1" timeOffset="141386.8841">26086 9323 1 0,'73'-63'0'16</inkml:trace>
  <inkml:trace contextRef="#ctx0" brushRef="#br1" timeOffset="143442.4933">20291 11143 1 0,'0'16'110'0,"-6"5"-96"16,3 14 16-1,3 25 1-15,0-7 10 0,0 6-8 16,0 8-13-16,12 19 3 15,4 16 1-15,-2 20-7 16,0 22 4-16,4 10-8 16,1 1-6-16,4 3-4 15,5-10 3-15,3 1 7 16,1-10 3-16,-6 0 1 16,-6-11-7-16,-5-12-5 15,-5-10-3-15,-4-13-2 16,-3-18-1-16,0-19 0 0,-3-16-7 15,0-21-1 1,0-15 0-16,0-4-2 0,-9-33-32 16,-13-24-129-16</inkml:trace>
  <inkml:trace contextRef="#ctx0" brushRef="#br1" timeOffset="145062.6755">20528 11331 303 0,'19'-26'17'16,"10"3"-11"-16,16-4 1 0,8 4 12 15,3-1 1-15,18 2-7 16,13-1 5-16,18 3 2 15,11 0-7-15,8 4-4 16,9 2 1-16,6-2-3 16,13 6 0-16,7-3-2 15,10 2 0-15,-2 3-1 16,-3 1-4-16,-4 7 0 16,-5-2 1-16,1 1 2 15,7-3-2-15,6 0 2 16,8-5-2-16,1 2-1 15,2 4 0-15,5 0 4 16,6 3-3-16,8 0 0 0,2 0 4 16,7-1-1-16,-4-2-4 15,-6-1 0-15,1-5 0 16,-2 2 3-16,-2-3 0 16,2 3 2-16,-3 2-5 15,-7 0 2-15,-7 3-2 16,-6-1 1-16,-3 3 1 15,-6-4-1-15,-2-2-1 16,-2-4-2-16,0-4 0 16,8-3 0-16,-1-6 2 15,8 4 2-15,-1-1 1 16,-8 3-3-16,-4 10-1 16,-13 1-1-16,-7 2 2 15,-8-2 1-15,-7-1 0 0,-2-3 0 16,0-2 1-16,-1 1 1 15,-4-5 2-15,-6 3-5 16,-3 3-2-16,-6-1 2 16,0 2-1-16,-6 2 1 15,-4 5 0-15,-10 2 1 16,-7 0 2-16,-10 0-3 16,-8 2 0-16,-12 11 0 15,-4-2 1-15,-9-1-1 16,-3 2 0-16,-5-1 1 0,-3 5 0 15,-1-2-2 1,-4 2 2-16,-3 4-2 0,-2 6 2 16,-3 5-1-16,-3 10 0 15,-3 5 0-15,-1 8 0 16,-2 9 1-16,-2 2-1 16,-1 6 1-16,2 1-1 15,0 1-2-15,0 2 2 16,-2-2 0-16,0 6-2 15,0 0 0-15,0-2-5 16,0 2-3-16,0-3-1 16,0 0-2-16,0-4-3 15,4 1 2-15,1-1 2 16,1-2 2-16,2-4 0 16,0 0 5-16,3 0 0 0,-2 1 4 15,1 2 0-15,-4 3 1 16,-1 1 0-16,-4 6 0 15,-1 0 0-15,0-5 0 16,0-2 1-16,0-6 0 16,2 0 0-16,-2-1-1 15,1-4 0-15,-1-5-2 16,0-6-1-16,0-8-10 16,0-5-5-16,-3-8-3 15,-10-6 5-15,-10-6 12 16,-8-4 4-16,-12-6 0 15,-5-4 2-15,-9-3 0 0,-4 0 10 16,-4-3-4 0,-14-4 5-16,-9-3 10 0,-14 1-2 15,-14 2-9-15,-14 3-3 16,-16 1-1-16,-24 3-5 16,-20 0-3-16,-20 0-8 15,-20 0-4-15,-9 0-2 16,-23 0 2-16,-16 0 12 15,-14 4 0-15,-14 9 0 16,-8 0 14-16,-8 0-3 16,0-2 2-16,1-2-4 15,10 1-1-15,6-1 2 16,11-5 7-16,6 2-7 0,9-2-3 16,-1 3-4-1,7 3 0-15,10-4-3 0,7-2 0 16,17-1 0-16,2 0-2 15,7-3-1-15,5 4 3 16,8-1-6-16,16-1 6 16,9 3 0-16,12 0 0 15,12-1 5-15,20 2-3 16,11-5 1-16,16 2-3 16,12-3 0-16,11 0 0 15,11-3 0-15,15-4 1 16,14-4-1-16,15-1 1 15,12-1-1-15,2 0 1 16,5 2-1-16,4-2 0 0,2 0-2 16,-5 3 2-16,7 1 0 15,-2 2 0-15,3 1-1 16,2 2 0-16,-1 1-1 16,-2-1 0-16,-3 1 0 15,-1 0-2-15,-1 3-1 16,0 0-1-16,2 0 0 15,3 0-8-15,3 0-24 16,6 0-21-16,7 0-37 16,0 3-97-16</inkml:trace>
  <inkml:trace contextRef="#ctx0" brushRef="#br1" timeOffset="145458.6075">24818 14370 490 0,'0'16'25'16,"-3"-9"-16"-16,-16 6-9 16,7 8 0-16,12-1-15 15,0 5-58-15,0 2-109 16</inkml:trace>
  <inkml:trace contextRef="#ctx0" brushRef="#br1" timeOffset="145608.8056">24863 15014 90 0,'-9'0'273'0,"4"0"-273"16,5 3-112-16</inkml:trace>
  <inkml:trace contextRef="#ctx0" brushRef="#br1" timeOffset="145773.9973">24990 15206 369 0,'-12'0'74'15,"3"0"-74"-15,6 0-13 16,3 0-34-16,0 6-119 15</inkml:trace>
  <inkml:trace contextRef="#ctx0" brushRef="#br1" timeOffset="145907.7315">25017 15516 215 0,'-20'10'0'0</inkml:trace>
  <inkml:trace contextRef="#ctx0" brushRef="#br1" timeOffset="146081.3827">25152 15736 346 0,'-16'8'0'0,"4"2"-6"16,7 6-44-16,4 7-11 15,1 1-36-15</inkml:trace>
  <inkml:trace contextRef="#ctx0" brushRef="#br1" timeOffset="148585.9161">25416 16204 189 0,'-25'-27'53'0,"-1"0"-13"16,0 0 2-16,-3 2 1 16,-1 1-7-16,-2 4 6 15,-10 3-8-15,-4 5-5 0,-6 3-12 16,1 8-4-16,-5 1-7 15,-2 7-5-15,2 12 0 16,-4 8-1-16,2 10 0 16,0 8-1-16,1 6 2 15,2 1-1-15,6 3 0 16,4-1 0-16,5-1-1 16,5 0 1-16,5-4-1 15,8 0 0-15,6-7-2 16,8 2 1-16,8-7-1 15,0-2-6-15,17 2 5 16,9-6-5-16,6 1-3 0,5-5-8 16,3-1 1-16,5-5 0 15,3-3 3-15,1-8-8 16,3-6 1-16,0-4 3 16,1 0 4-16,2 0 6 15,2-4 4-15,-2-6 6 16,4 2 9-16,2 4 6 15,4 1 6-15,-1 3 5 16,-3 0-2-16,-1 0-11 16,-4 0-10-16,1 5-2 15,-5 2-1-15,-1-7 1 16,-3 0-2-16,-8 0 1 0,-4 0-3 16,-3-7 1-16,-5-10 1 15,-3-12-3-15,-2-9 4 16,-2-6 0-16,-2-3 2 15,-4 5 3-15,-3 5-5 16,-2 3 3-16,-5 9 2 16,-2-2-2-16,-3 2 8 15,0 4 3-15,0-2 2 16,-9-1-5-16,-2-6 0 16,-3-2 3-16,0-10-3 15,1-2-2-15,-2 2-3 16,0-1-1-16,1 9 0 15,0 8 2-15,-2 3-4 0,2 7 3 16,-1 5-4 0,-2 1 4-16,2 1-4 0,-1-1 1 15,-1 0-2-15,-2-3 2 16,1 3-2-16,-4-3 0 16,0 3-1-16,3 1 3 15,2 2 3-15,0 3 1 16,4-2-2-16,-3 2-2 15,4 1-2-15,-1 3 1 16,2-3-2-16,3 3 0 16,-1-2-1-16,-3 2 1 15,3-1 3-15,-1 0-3 0,0 1 0 16,5 0 2-16,1 0-2 16,4 0 0-16,0 0 0 15,0 0 0-15,0 0 0 16,0 0 0-16,0 0 0 15,0 0 0-15,0 0 0 16,0 0 0-16,0 0 0 16,0 0 0-16,0 0 0 15,0 0 0-15,0 0 0 16,0 0-2-16,0 0 2 16,0 0 0-16,0 0-2 15,0 0-1-15,0 0 1 16,0 0-5-16,0 0-5 0,0 0-9 15,0 0-2 1,0 0-7-16,0 0-5 0,0 0-10 16,0 0 1-16,0 0-8 15,-5 0 14-15,0 0 12 16,1 0 18-16,2 0 8 16,-1 0 1-16,3 0 4 15,0 0-5-15,0 0 0 16,0 0 0-16,0 0 1 15,0 0 6-15,0 0 4 16,0 0 3-16,0 0 4 16,0 0 7-16,0 0-7 15,0 0 1-15,0 0-2 16,0 0-3-16,0 0-4 16,0 0-2-16,0 0-4 0,0 0 2 15,0 0-5-15,0 0 2 16,0 0 0-16,0 0 0 15,0 0 1-15,0 0-3 16,0 0 2-16,0 0-2 16,0 0 2-16,0 0-2 15,0 0 0-15,0 0 0 16,0 0 0-16,0 0 2 16,0 0-3-16,0 0 1 15,0 0-1-15,0 0 1 16,0 0-1-16,0 0 0 15,0 0 2-15,0 0-2 0,0 0 1 16,0 0 1 0,0 0-2-16,0 0 0 0,0 0 0 15,0 0 0-15,0 0 0 16,0 0 1-16,0 0-1 16,0 0 1-16,0 0-1 15,0 0 0-15,0 0 3 16,0 0-2-16,0 0 1 15,0 0 2-15,0 0 4 16,0 0-3-16,0 0 1 16,0 0-2-16,0 0-1 15,0 0 2-15,0-3-2 16,0 3-1-16,0 0 0 16,-2 0-2-16,2 0 0 15,0 0 1-15,0 0-1 0,0 0 0 16,0 0 0-16,0 0-2 15,0 0 0-15,0 0-5 16,0 0-4-16,0 0-11 16,0 0-19-16,0 0-17 15,0 0-30-15,0 0-40 16</inkml:trace>
  <inkml:trace contextRef="#ctx0" brushRef="#br1" timeOffset="158547.0263">19317 12292 363 0,'2'-10'60'15,"-2"0"-27"-15,0 4-3 16,-3 6-8-16,3 0-7 15,0 0-7-15,0 13-4 16,18 20-3-16,7 16 7 0,8 18 3 16,3 2-5-16,4-3-2 15,6-10-2-15,7-16-2 16,11-13 1-16,15-22 2 16,9-7 1-16,6-35 1 15,9-28 1-15,11-28-3 16,13-23-3-16,16-12-3 15,5-5-8-15,-1 5-19 16,-10 8-103-16</inkml:trace>
  <inkml:trace contextRef="#ctx0" brushRef="#br1" timeOffset="160029.7969">17196 9363 264 0,'-9'-24'41'0,"-3"-5"-11"0,-2 9 7 16,14 4-15-16,0-4 1 16,7 0-3-16,13-4-4 15,9-1 1-15,2-2-1 16,8 3-2-16,8-2-5 15,7 7-5-15,6-1 1 16,-3 10 3-16,-2 10-5 16,-3 0-2-16,-6 19-1 15,-4 10 1-15,-9 6-1 16,-8 6 2-16,-8 3-2 16,-11 3 0-16,-6 5 1 15,0-2-1-15,-15 2 1 16,-11-5 0-16,-5-4 0 0,-3 0 0 15,-8-7-1 1,-1-2 0-16,4-2-1 0,-3-2 1 16,5-6 1-16,9-5-1 15,6-6-1-15,11-6 1 16,2-1 0-16,6-3 0 16,3 1-1-16,0 2-1 15,0 4-10-15,0 4 0 16,3 2-14-16,9 4-48 15,1 6-68-15</inkml:trace>
  <inkml:trace contextRef="#ctx0" brushRef="#br1" timeOffset="160444.3596">17576 10367 166 0,'11'0'22'16,"-2"3"12"-16,2-3 9 16,3 0-18-16,4-3 0 15,-5-14-10-15,3 0-3 16,-6-5-5-16,-4-1-6 16,-6 2 8-16,0 1-1 15,-9 4 1-15,-12 4-7 16,0 5 3-16,-2 6-1 15,3 1-4-15,-3 4 1 0,4 13-1 16,1 2 0 0,7 0 1-16,5-2-1 0,5-6 0 15,1-5-1-15,0-3 1 16,16-3 0-16,7 0 8 16,2-16-3-16,2-1 3 15,-1-3-7-15,-9 3 1 16,-5 2-1-16,-5 5 2 15,-7 6-2-15,0 4 2 16,0 0-3-16,-8 4-7 16,-10 15-25-16,0-1-75 15</inkml:trace>
  <inkml:trace contextRef="#ctx0" brushRef="#br1" timeOffset="162718.0861">28970 3424 48 0,'-6'-5'27'0,"2"-1"-9"15,1 3-4-15,3 2-4 16,-2 1-8-16,1-2-2 0,-1 0 0 16,2 0-5-16,0 1-4 15,-1-1 3-15,-1 0 6 16,1-1-4-16,-2 0 4 15,1 0 1-15,-1-1-1 16,0 3 0-16,2-3 3 16,-3 2-3-16,0-1 0 15,3 0-10-15,-2 1-9 16,-2-3-23-16</inkml:trace>
  <inkml:trace contextRef="#ctx0" brushRef="#br1" timeOffset="163453.546">28970 3424 3 0,'-76'-96'13'0,"73"92"14"16,0 1-20-16,-1-1 3 15,0-1-2-15,0 0 11 16,1-2-7-16,-3 2-3 16,3-2 1-16,-1 0-5 15,1 1 2-15,0 2 9 16,-2-2-4-16,1 0-4 15,-2 2 7-15,0-2-2 16,-2 2-5-16,2 0-3 16,-1 1-1-16,1 0 2 15,0 0 1-15,0 1 10 0,1-3-11 16,-1 3-3 0,1 0 2-16,0 1 10 0,1 0-4 15,-2 1-3-15,1-2 0 16,-1 2-2-16,-1-1-1 15,1 1-5-15,0-2 7 16,1 1-6-16,-1 1 0 16,1 0-1-16,-1 0 2 15,1 0-1-15,-3 0 4 16,4 0-2-16,-3 0 3 16,1 0-1-16,0 0 0 15,1 0-1-15,1-1-2 16,-1 1 2-16,2 0-3 0,-2 0 1 15,3 0 0-15,-1 0-2 16,1-2 1-16,2 2 0 16,-1 0-1-16,1 0 0 15,0 0 0-15,0-1 2 16,0 1-2-16,-2 0 1 16,2 0-1-16,0 0 1 15,0 0 1-15,0 0-2 16,0 0 1-16,0 0-1 15,0 0 0-15,0 0 0 16,0 0 0-16,0 0 1 16,0 0-1-16,0 0 0 0,0 0 0 15,0 0 0 1,0-2 0-16,0 2 0 0,0 0 0 16,0 0 0-16,0 0 0 15,0 0-1-15,0 0-3 16,0 0 0-16,0 0-1 15,0 0-1-15,0 0-2 16,0 0-6-16,0 0-7 16,0 0-42-16,3 5-25 15,-1 0-34-15</inkml:trace>
  <inkml:trace contextRef="#ctx0" brushRef="#br1" timeOffset="165665.4753">28932 3384 45 0,'-5'-19'22'0,"2"1"-13"15,-2 6 7-15,2 0-3 0,-3 2-1 16,0-1 16-16,-2 0-15 15,-1 1-3 1,-1-2 8-16,-3 4 6 0,0-2-3 16,-5 1-14-16,-2 1-3 15,-2-1 2-15,-3 3-5 16,-2 0 3-16,-1 0-1 16,-1 2-1-16,0 0 8 15,-3 1-3-15,-2 2-1 16,-4 1 0-16,1 0-5 15,1 0 2-15,3 10-2 16,3 1 1-16,4 0 1 16,2 3-3-16,3 0-3 0,4 0 3 15,1 2 1 1,3 1 1-16,-1 2-2 0,2 3 0 16,2 2-6-16,0 1 5 15,5 2 0-15,4 3 0 16,1 3 1-16,0 8 2 15,3 6-1-15,10 2 0 16,5 2 4-16,3-3-5 16,1-3 1-16,2-2 0 15,0-3-2-15,3 0 1 16,1-3 0-16,0-1 0 16,2-2 1-16,0-4 1 15,-3-2-1-15,1-4-1 16,-1-6 0-16,0-1 0 15,0-6 0-15,-2-1 3 0,2-4-2 16,1-3 1-16,2-2-2 16,0-1 0-16,0 0 0 15,0-4 0-15,-1-6 0 16,1-3 0-16,-4-1 0 16,-2 1 0-16,-2 0 0 15,-4 0-2-15,-2-1 2 16,1-1-1-16,-2-1 1 15,1-2 0-15,-2-5-1 16,0-1 1-16,-2-2 0 16,-3 3 1-16,2 0 2 15,-7-1-3-15,1 0 0 0,-2-3 2 16,-2-3-2-16,-1 1 1 16,0-5 0-16,0-3-1 15,-7 1 1-15,-6-4-1 16,-1 5 0-16,-4 1 2 15,-2 3-4-15,-2 1 4 16,0 3-2-16,-2 3 0 16,1 1 0-16,0 1 0 15,-3 4 0-15,-3 1-3 16,-1 3-1-16,-3 0 2 16,-1 3-5-16,1-1 5 15,-2 5-1-15,5 0 1 16,2 3 1-16,1 2-1 0,2 1 1 15,-2 1-2-15,5 0 3 16,-1 0-1-16,3 0 0 16,4 3-1-16,3 3-1 15,4 1-7-15,0 3-3 16,-1 1 0-16,-1 3-7 16,1 3 5-16,-2 1 4 15,-1 2 0-15,-2 1-1 16,0 0-3-16,3 2-2 15,-2 1-7-15,7-2-1 16,-1-1 13-16,3-2 5 16,2-5 3-16,0-1-1 15,1-5 2-15,1 1 3 16,1-4 0-16,-2-1 0 0,2 1-1 16,0-3-9-16,0 1 8 15,0-1 1-15,0-1 1 16,0-1 0-16,0 1 0 15,0 2-2-15,0 0-6 16</inkml:trace>
  <inkml:trace contextRef="#ctx0" brushRef="#br2" timeOffset="173291.7727">29522 5918 14 0,'12'-11'5'15,"-3"2"0"-15,-4 5 2 16,-1 0-1-16,-1-2 0 16,-3 2 5-16,1-2 3 15,-1-1 10-15,0 1 11 16,0 1-7-16,0 1-10 16,0-1-5-16,0 0-5 0,0 4-6 15,0-2-2 1,0 0-4-16,0 0-4 0,0 2-25 15,0-1-37-15,0 1-10 16</inkml:trace>
  <inkml:trace contextRef="#ctx0" brushRef="#br2" timeOffset="175451.4438">29568 5811 58 0,'0'0'87'0,"0"-2"-60"15,0-2 5-15,-4 0 19 16,-1-2-15-16,-1-3 6 15,-2 1 1-15,0-2-8 16,-4-2-9-16,-4-2-6 16,-4-2-3-16,-7-4-3 15,-10 3-6-15,-6-4-1 16,-9 0-3-16,-2 0 4 16,-6-1-3-16,-4 2 0 15,-9 1 0-15,-5-1-4 0,-2 2 3 16,-2-2-2-16,3 2 1 15,-3 1-1-15,-2 0-2 16,3 1 3-16,1 1 0 16,2 1-1-16,1 0-1 15,-4-2 3-15,-2 1-3 16,-1-1-1-16,1 2-1 16,3 2 0-16,-3 2 2 15,-3 0-2-15,-4-3 0 16,-2 3 1-16,-2 0 0 15,-2 0 1-15,1 3-1 16,1 0 0-16,-3 2 2 16,1 2-2-16,0 1 1 15,2 1-2-15,0 1 1 16,0 0-1-16,-4 1 1 0,-2 9 0 16,-1 0 0-16,-2 0 0 15,-2 1 0-15,1 2 1 16,-3 0 0-16,-3 1 1 15,2 1-2-15,5 1 0 16,6-1-2-16,7 2 2 16,7-1-1-16,1 2 1 15,1-1-1-15,-1 0 1 16,-1 1-1-16,-3 2 1 16,1 0 1-16,5 1-1 15,4 2 2-15,1 1-2 16,4 0 1-16,0-1 0 0,4 2-1 15,3-1 0-15,4 1-1 16,-2 5 1-16,-5 4-2 16,-3 3 2-16,-8 6-1 15,2-1 1-15,4 2-1 16,5-5 1-16,6-3 0 16,3-4 1-16,4 1 0 15,5-3-1-15,4 0 0 16,-1 1 0-16,6 2 1 15,-2 3-1-15,-1 3 0 16,-1 1 0-16,-2 0 1 16,1-3-1-16,6-5 1 15,8 1-1-15,6-7 0 0,5 4 0 16,7-4-1-16,0-2 1 16,7-4-1-16,-2-1 0 15,5-3 1-15,0-2-1 16,3 0 1-16,-2-2 0 15,1 5 0-15,1 0 0 16,0 0 0-16,0-1 0 16,0 1-1-16,0-5 1 15,0 2 0-15,0 1 0 16,0-1-1-16,0 0 1 16,0-1 0-16,0-1 0 15,4-2 0-15,1 0 0 0,0-2 0 16,-1-2 0-1,-1 4-1-15,4-1 0 0,-2-1 1 16,1 3 0-16,3-1 0 16,-2 1 1-16,5-1-3 15,-1 4 2-15,2-1 0 16,1 0 0-16,0 1 0 16,3-1 1-16,4-1 0 15,-3 1-1-15,6 1 0 16,-1 2-1-16,6-2 0 15,3 1 1-15,6-1 1 16,2 0-1-16,11 1-2 16,5-4 2-16,7 3 1 15,4 2 0-15,1-1-1 16,-3 2 0-16,4 0 0 0,-4-3 0 16,6-1 0-1,-4 2 1-15,1-1-1 0,5 0 0 16,2-1 2-16,8 0-2 15,12-2 1-15,5-1 1 16,10 0-2-16,9-4 0 16,5 2 1-16,3-3 0 15,1 0 1-15,-2-4-2 16,-1 2 3-16,6 1-2 16,0 2 0-16,-2 1 1 15,-4 3-2-15,-7 3-1 16,-4 0 0-16,0-2 0 0,1-3 1 15,0-1 2-15,-2-3-2 16,4-1 1-16,4 1-1 16,1-1 3-16,2 3-2 15,3-2-1-15,-8 3-2 16,-7-4 1-16,-8 0 1 16,-11-3 0-16,-5 0 0 15,-2 0-1-15,-3-9 1 16,-2-1 0-16,0-1 2 15,-2-2-1-15,-2 2-1 16,0-4 0-16,-4-2 0 16,-5-2 0-16,-3-1-1 15,-4 1 1-15,-5-1 1 0,-3 2 0 16,-4-1-1 0,-4 0 1-16,-2 1-1 0,-3-4 0 15,2-2 1-15,-3 0 0 16,4-5-1-16,2-1 1 15,1 0 0-15,0 1 0 16,-1 0-1-16,0 1 5 16,-2 3-5-16,-4 1 1 15,-3 1-1-15,1 1 1 16,-1 1 2-16,1-5-3 16,-1-1 0-16,-2-2 2 15,2-1-2-15,-2-3 1 0,0 0-1 16,1 2 0-1,-4 0 0-15,-3 3 1 0,-2 2-1 16,-4 2 2-16,2 0-2 16,-2 0 0-16,0 0 0 15,1-1 2-15,1-5-2 16,1-1 0-16,2-3 0 16,-2-1 1-16,-2-1-2 15,-2 3 3-15,-4-3-2 16,-3 3 2-16,-3-4-1 15,-2 1 0-15,-6 0 1 16,-3-4-1-16,0-2 0 16,-7-2 0-16,-9 4-1 0,-3 3 3 15,-4 6-3 1,-2 3 2-16,-2 3-2 0,-4 3 0 16,1 2-1-16,2 2 0 15,3 7 0-15,9-1-1 16,3 5 1-16,7 4-3 15,2-4-1-15,1 4-2 16,0-5-8-16,1-3-11 16,1-2-35-16,-3-5-74 15,1-4-194-15</inkml:trace>
  <inkml:trace contextRef="#ctx0" brushRef="#br2" timeOffset="176646.1545">29089 3109 112 0,'-25'-12'41'0,"0"2"-16"16,-2 0-5-16,-7-1 6 15,-5 0 5-15,-10 0-4 16,-8-2-12-16,-9-1 4 15,-4 1 4-15,-7 0-2 16,-1 6-4-16,0 4 3 16,1 3 1-16,2 4-10 15,1 19 1-15,-2 10-4 16,5 7 3-16,4 11-4 16,1 9 3-16,7 3-4 15,1 7 0-15,4 11 2 16,14 4-4-16,11 4 0 0,20-1-2 15,9-3 4-15,33 1-3 16,22 2 1-16,11 2 0 16,13-5 0-16,9-12 2 15,6-12-3-15,5-17-1 16,-3-13-1-16,-2-14 2 16,0-12 2-16,-4-5-1 15,4-5 3-15,-7-18 0 16,-1-4-3-16,-4-4 0 15,-5-7-1-15,-5-8 3 16,-6-8-2-16,-8-14-3 16,-3-5 3-16,-11-6-2 15,-5-3-1-15,-11 0-1 0,-10 2 1 16,-11 2 0-16,-7 6-1 16,-10 7 0-16,-26 6 0 15,-13 1 0-15,-14 3 2 16,-16 4-2-16,-7 9-1 15,-11 8-1-15,-9 10-2 16,-8 8 2-16,0 11 1 16,6 5 1-16,15 0-2 15,22 3-1-15,19 8-1 16,16-2 1-16,10 3-3 16,13 2-6-16,1 4-5 15,8 8-13-15,4 4-22 16,0 5-21-16,4 3-57 15</inkml:trace>
  <inkml:trace contextRef="#ctx0" brushRef="#br2" timeOffset="177897.9289">28446 4298 31 0,'-3'-6'153'0,"2"2"-92"15,-2 4-35-15,2 0 6 16,-1 0 11-16,1 0-21 15,-1 0-10-15,-1 11 2 16,-3 11-3-16,-3 12 11 16,-1 9-9-16,-1 9-7 15,4 5-2-15,1 6 0 0,-2 8 1 16,2 4 0-16,-1 1 0 16,1-1 0-16,-1-8 4 15,2-3-6-15,4-3 2 16,-1-6 0-16,2-3-3 15,-1-10 1-15,-1-9-3 16,1-7 1-16,-1-7 0 16,1-6-1-16,-1-3 0 15,0-5 0-15,1 1-1 16,-1-2 1-16,1 0-1 16,1-1 1-16,0-2 0 15,-2-1-1-15,2 0 1 0,0 0 1 16,0 0 0-1,0 0 1-15,0 0 3 0,0 0-3 16,0 0 2-16,0 0-1 16,0 0 1-16,0 0 0 15,0 0 1-15,0 0-3 16,0 0-2-16,0 0 0 16,0 0 1-16,0 0 0 15,0 0-1-15,0 0 0 16,0 0 0-16,0 0 0 15,0 0 0-15,0 0 1 16,0 0-1-16,0 0 0 16,0 0 0-16,-1 2 0 15,1-2 2-15,0 0 0 16,0 0-1-16,0 0-1 0,0 0 0 16,0 0 0-16,0 0 0 15,0 0 1-15,0 0 0 16,0 0 0-16,0 0 1 15,0 0 2-15,0 0-4 16,0 0 1-16,0 0-1 16,0 0 0-16,0 0 0 15,0 0 1-15,0 0-1 16,0 0 0-16,0 0 0 16,0 0-1-16,0 0 2 15,0 0-1-15,0 0 0 16,0 0 0-16,0 0 0 0,0 0 0 15,0 0 0-15,0 0 0 16,0 0 1-16,0 0-1 16,0 0-1-16,0 0 1 15,0 0 0-15,0 0 0 16,0 0 0-16,0 0-3 16,0 0 2-16,0 0-10 15,-2 0-12-15,0-2-56 16,0-2-54-16,2 1-33 15</inkml:trace>
  <inkml:trace contextRef="#ctx0" brushRef="#br2" timeOffset="179779.8092">31461 6186 118 0,'-4'-4'32'0,"4"0"-5"16,-1 1-6-16,-1-3 4 15,-1-1-6-15,0-3 4 0,0 0 10 16,-3-1 0-1,-1-4-11-15,-3-2 1 0,-4-5-5 16,-2 1 5-16,-4-4-11 16,-7 1 4-16,-4-6-8 15,-5 3-4-15,-4 2 17 16,0 0-11-16,-4 3 0 16,-5 5-4-16,-6 8 1 15,-9 6-6-15,-6 3-1 16,-6 8 1-16,-5 20 0 15,-1 12-1-15,4 11 2 16,2 2-2-16,11 7-1 16,2 2 1-16,5 3-1 15,6 4 1-15,7 0 0 0,9 0 1 16,8 0-1-16,8-2 0 16,14 1 1-16,6-4-1 15,9-2 0-15,27 2 0 16,16-5-1-16,11-8 2 15,10-7 0-15,9-16 0 16,12-9 3-16,9-13 2 16,6-6-1-16,4-6-1 15,3-22-1-15,-2-8 0 16,1-7-2-16,-5-6 0 16,-7-2 3-16,-9-3-2 15,-10 1 4-15,-14-1 1 16,-10-4-2-16,-15-2 1 0,-13-6-1 15,-14-9-2 1,-15 1-3-16,-3-2 1 0,-22 4-2 16,-14 5 2-16,-9 0 2 15,-9 9-2-15,-2 10-1 16,-4 9 1-16,1 10 0 16,-1 9-1-16,0 4 0 15,3 6-4-15,5 1 1 16,10 7-3-16,11 0 6 15,10 2-1-15,12-1-2 16,3 1 1-16,6 0 0 16,0 0 1-16,0 0 2 15,0 0-1-15,0 0 0 0,0 0 0 16,0 0 0 0,0 0-1-16,0 0 1 0,0 0 0 15,0 0 0-15,0 0 0 16,0 0 0-16,0 0 0 15,0 0 0-15,0 0 0 16,0 0 0-16,0 0 0 16,0 0 0-16,0 0 1 15,0 0-1-15,0 0 1 16,0 0-1-16,0 0 0 16,0 0 0-16,0 0 0 15,0 0 0-15,0 0 0 0,0 0 1 16,0 0-2-16,0 0 2 15,0 0-1-15,0 0 0 16,0 0 0-16,0 0-1 16,0 0 1-16,0 0 0 15,0 0-1-15,0 0 0 16,0 0 1-16,0 0-3 16,0 0-1-16,0 0 0 15,0 0-2-15,0 0-6 16,0-2-12-16,0-1-45 15,0-7-86-15</inkml:trace>
  <inkml:trace contextRef="#ctx0" brushRef="#br2" timeOffset="181482.2103">31575 3173 44 0,'-12'-13'92'0,"-1"2"-77"16,5 6 4-1,-1-2 3-15,-1 1-11 0,-1 0 4 16,2 0 12-16,0-2-1 16,-2 3 2-16,2-4 4 15,-2 2-13-15,1-2 1 16,-2 1-9-16,-1-2-6 16,0 2-3-16,-2-2 4 15,-1 0-3-15,-3 2 2 16,1-1 0-16,-5 2-3 15,0 0-1-15,-2 0 6 16,0 3-3-16,3-2 1 16,1 2-2-16,3 1-3 15,0-2 2-15,2 4-1 0,-2-2 1 16,-1 2-2-16,2 0 3 16,-4-2-1-16,2 0 5 15,-8 2 2-15,-8-2-5 16,-8 3 5-16,-6 0-2 15,-11 0-4-15,-1 0 0 16,0 1-1-16,1 9 0 16,8 1-1-16,6 5-1 15,4 2 1-15,5 4 1 16,3 3-2-16,-1 6 2 16,-2 4 0-16,-2 7 0 15,5 7-1-15,4 3 3 16,9 4-3-16,6 5 1 0,11 10 2 15,4 12-2-15,7 11 2 16,23 8 4-16,9 5-3 16,6 1 0-16,1-3-3 15,3-7-1-15,-4-17 2 16,7-10-2-16,6-15 3 16,6-9 2-16,10-10 1 15,9-12-4-15,8-10 4 16,5-9-1-16,4-6 0 15,1 0 1-15,-7-16-2 16,-5-6 0-16,-6-6-3 16,-7-6 0-16,-9-5 4 0,-11-8-4 15,-8-7 2-15,-8-8-2 16,-10-7 1-16,-13-7-2 16,-13-5 1-16,-4-3-2 15,-12-4-3-15,-22-5 3 16,-14 0 2-16,-16 4-2 15,-14 7 0-15,-13 6-1 16,-11 7-4-16,-4 7 4 16,-6 11 0-16,3 13 0 15,2 11-3-15,5 14 0 16,8 11 3-16,6 2 0 16,9 5 1-16,9 16-4 15,9 7 1-15,7 9-1 0,5 12 2 16,0 11 1-1,5 8 0-15,10 8-2 0,8 4 3 16,14 3 0-16,11-1 0 16,1-4 0-16,16-3 0 15,17 0-2-15,8-2 2 16,8 0 0-16,7-2 2 16,6-6-2-16,6-6 4 15,11-5-2-15,9-6 0 16,8-8-2-16,5-5 0 15,2-13 0-15,-2-11 0 16,-2-11 0-16,-5 0 0 16,-9-17 1-16,-7-9 4 15,-8-9-4-15,-7-6 2 0,-5-8 0 16,-8-10 0-16,-12-7-1 16,-10-10-2-16,-10-5 1 15,-14-2-2-15,-4 2-1 16,-13 5 0-16,-20 4-1 15,-10 9-2-15,-12 10 0 16,-5 10 1-16,-6 12-8 16,5 8 3-16,6 9-14 15,12 9-8-15,10 5-14 16,9 0-31-16,10 9-58 16,7 4-78-16</inkml:trace>
  <inkml:trace contextRef="#ctx0" brushRef="#br2" timeOffset="220169.4191">9272 2684 245 0,'11'0'11'16,"-11"0"-2"-16,-3 0-6 16,3 0-3-16,0 0 3 15,0 0-3-15,-3 0 6 16,3-4 8-16,-3 1-1 16,3 1-8-16,0 1 5 15,0 1-1-15,0 0-3 0,0 0-3 16,-2 0 0-1,2 0-1-15,0 0 4 0,0 0-6 16,0 0 2-16,0 0 0 16,0 0-1-16,0 0-1 15,0 0 1-15,0 0-1 16,0 0 5-16,0 0-1 16,0 0 2-16,0 0-2 15,0 0-2-15,0 0-1 16,0 0-1-16,0 1 1 15,0 2-1-15,5 0 0 16,5 0 1-16,2 0-1 16,7-2 1-16,7-1 1 15,14 0 4-15,11 0 3 0,10 0-3 16,12-7-3-16,-2-3 3 16,7 0-4-16,-6-1 2 15,4-2-3-15,3-4 0 16,6 2 1-16,3-2-1 15,2 1 3-15,8 3-1 16,2 2-3-16,6 1 1 16,3 2 0-16,0 1-1 15,-2 3 1-15,1 4-1 16,-7 0 2-16,-10 0-1 16,-4 4 0-16,-5 5-1 15,1 0 1-15,2-1 0 16,2 0-1-16,11-1 1 0,0-3-1 15,3 0 1-15,2 1-2 16,-2-4 2-16,5 2-2 16,6 3 0-16,0 1 1 15,0 1 2-15,-2 2-2 16,-4-2 1-16,3-1-1 16,-6-1 2-16,3-5-2 15,6-1 1-15,7 0-2 16,14 0-1-16,4 0 2 15,2 0 2-15,-6 0-2 16,-2 1 1-16,8 7 1 16,-2-1-1-16,5-3 4 0,-2 3-4 15,-4-4 1-15,-6-2-2 16,-4 1 1-16,-2-2 1 16,-8 0-2-16,5-2 1 15,5-8 0-15,-10 2 3 16,-1-1-4-16,-12 2 0 15,-9 3 1-15,-9 1 0 16,-3 3 0-16,-8 0 0 16,4 0-1-16,3 0 1 15,10 0 0-15,9 6-1 16,4-2-7-16,7-4 7 16,-1 0 1-16,-12 0 0 15,-5-8-1-15,-11-2-5 0,-11 1-2 16,-9 3-10-1,-10 1-51-15,-16 4-49 0,-11-6-39 16</inkml:trace>
  <inkml:trace contextRef="#ctx0" brushRef="#br2" timeOffset="229134.8126">25989 1500 113 0,'-6'-2'78'16,"-4"-1"-66"-16,2-4 3 16,4 2 24-16,2 3 9 15,2 1-14-15,0 1-6 16,0 0-6-16,0-2-4 15,0 2-2-15,0 0-1 16,0 0-3-16,0 0-5 16,0 0 2-16,0 0-1 15,0 0-3-15,0 0-1 16,0 0-1-16,0 0-2 16,0 0 0-16,0 0-1 0,0 0 0 15,-1 0-3-15,-1 0 2 16,-2 13-4-16,-8 16 1 15,-6 15 4-15,-10 16 3 16,-5 5-2-16,-2-2 4 16,6-3-5-16,6-10 3 15,6-4-3-15,4-4-1 16,6-3 1-16,0-1 0 16,7-1 1-16,0-3 0 15,0-7-1-15,4-6 0 16,10-4-1-16,5-3 0 15,8-2 1-15,8-2 3 16,12-4-1-16,8-3-2 16,8-3 2-16,4 0 0 0,2-4-2 15,-1-9 0-15,-4-4-2 16,-6 0 2-16,-8 2-1 16,-13-1-6-16,-10 3-22 15,-12 1-49-15,-12-7-224 16</inkml:trace>
  <inkml:trace contextRef="#ctx0" brushRef="#br2" timeOffset="229374.8184">26191 1374 234 0,'19'-5'19'0,"14"0"-19"16,11 0 0-16,7-1 1 15,5 3-1-15,-1 2 0 16,1 1 1-16,-5 0-1 16,-6 4-1-16,-12 9-18 15,-15 4-47-15</inkml:trace>
  <inkml:trace contextRef="#ctx0" brushRef="#br2" timeOffset="229593.0381">25910 1798 181 0,'0'4'13'0,"0"2"3"16,12-1 7-16,16-1-5 15,19-2-5-15,15-2-2 16,16 0-6-16,1-5-5 16,3-6 1-16,-4-4-1 15,-2 0-4-15,-9-2-13 16,-1-2-72-16</inkml:trace>
  <inkml:trace contextRef="#ctx0" brushRef="#br2" timeOffset="229913.1703">27105 1455 125 0,'-16'16'76'16,"-10"13"-70"-16,-4 8 12 16,-7 7 28-16,-1 10-18 15,-1 8 3-15,3 4-20 16,4 2-3-16,12-3-3 15,9-10 0-15,10-7-1 16,1-10-2-16,10-5 2 0,14-8 0 16,4-4 1-1,8-5 0-15,2-6-1 0,6-7 2 16,4-3-3-16,6 0 1 16,5-10-4-16,1-10-1 15,1-3-1-15,-7-5 1 16,-12-4-2-16,-16-5-4 15,-16-2-20-15,-10-7-120 16</inkml:trace>
  <inkml:trace contextRef="#ctx0" brushRef="#br2" timeOffset="230146.8998">26981 1342 267 0,'-4'-5'9'0,"4"1"-3"16,7-2-5-16,22-2 8 16,17-2 0-16,11-3-6 15,13 2 3-15,4 0-6 16,1 1 1-16,-8 2 0 16,-9 2-1-16,-8 2-2 15,-13 2-5-15,-7 2-19 16,-15 0-20-16,-15 20-136 15</inkml:trace>
  <inkml:trace contextRef="#ctx0" brushRef="#br2" timeOffset="230350.4299">26928 1646 127 0,'-14'9'28'15,"11"-6"-20"-15,3-2-5 16,0-1 12-16,6 0 9 15,24 0 5-15,13 0 1 16,14 0-22-16,4-11-6 16,0 0-2-16,2-3-6 15,-2 2-2-15,-3 2-18 16,-4 3-12-16,-11 3-120 16</inkml:trace>
  <inkml:trace contextRef="#ctx0" brushRef="#br2" timeOffset="231138.5172">28127 1187 223 0,'-22'-17'33'0,"-18"-2"-25"16,-17-2-8-16,-19-4 4 15,-21-4 10-15,-18 1-5 16,-17 0 22-16,-15 3-18 15,-7-1 1-15,-6 6 6 16,4 2 7-16,5 3-10 16,-1 3-8-16,-3 4-2 15,-9 5 0-15,-17 3-6 16,-16 1 1-16,-7 18 0 16,0 5 2-16,6 8-3 15,15 7 7-15,16 4-7 0,19 11-2 16,20 8-3-16,19 10 3 15,13 12-5-15,13 8 4 16,13 5-1-16,16 2 2 16,21-4-1-16,26-3-4 15,10-9-2-15,42-3 7 16,23-1 1-16,22 3 2 16,17 1-2-16,15 5-1 15,8 2 0-15,13-5-1 16,5-14 1-16,3-12-3 15,6-20 4-15,2-9 0 16,-1-13 7-16,2-10-7 16,-9-7 3-16,-14-7-1 0,-12-22 2 15,-11-7 1-15,-11-11-1 16,-5-11 2-16,2-10-1 16,0-4 1-16,2-4-3 15,-4-1 2-15,-11 2-4 16,-10 3 2-16,-10 1-1 15,-9 6 7-15,-14 4-1 16,-11 1 1-16,-13 2-2 16,-11 1 4-16,-9 0-9 15,0 1-2-15,-4 2 0 16,-16 3-3-16,-7 2-1 16,-2 2-9-16,-3-1-4 0,4 6-15 15,0 7-41-15,11 3-106 16</inkml:trace>
  <inkml:trace contextRef="#ctx0" brushRef="#br2" timeOffset="255330.6929">10088 7935 74 0,'17'43'9'16,"-4"-26"-9"0,-7 3 0-16,9 3-9 0,6-3-21 15,-12 3-4-15</inkml:trace>
  <inkml:trace contextRef="#ctx0" brushRef="#br2" timeOffset="257596.6522">9572 9940 80 0,'0'0'2'0,"0"1"-1"16,6-1-1-16,-3 3 4 15,3-3-1-15,1 0 11 16,1 0 7-16,1 3-5 15,0-2-1-15,1 1-6 16,0-1-3-16,3 2 8 16,0 0-7-16,5 0-3 15,3 1 4-15,5-1 5 16,9-2-1-16,1 2 1 16,4-3-7-16,5 3 3 15,-3 1-2-15,7-1-3 16,0 3 0-16,-1 0 1 15,1 4 6-15,-1 0-8 0,4 0 5 16,3-3-5-16,5-4 3 16,7-3 2-16,8 0-4 15,-1 0 2-15,4-7 2 16,4-2-3-16,-6 5-4 16,3 4 0-16,-7 0 0 15,-5 0-1-15,-6 0 0 16,-1-3 0-16,-5-8 0 15,-3-5 3-15,3-7-2 16,-6-6-1-16,0-1 1 16,-4 3 1-16,-3-3 4 15,-6 0-6-15,-3 1 0 0,-4-4 5 16,0-1-1-16,1-4 3 16,-5 1 0-16,-2-5 1 15,-4-5 0-15,-7-5 2 16,0-8-3-16,-6 0 0 15,-6 1-3-15,0 5 4 16,0 5-1-16,-6 1-1 16,-9 1-2-16,0 1-2 15,-4 5-1-15,-8 2-1 16,0 0 2-16,-1 3-2 16,-8 2 0-16,0 0 0 15,-2 3 0-15,0 1 0 16,-5 3 2-16,-2 5-1 15,-7 2-1-15,-2 0 0 0,-4 2 2 16,-2 0-2-16,-4-1 0 16,0 1 0-16,-3 4 1 15,-5 4-1-15,-4 3 0 16,-3 4 0-16,-6 3-1 16,-3 0 0-16,-3 0 1 15,0 0 0-15,3 7 0 16,4 6-3-16,-1 7 3 15,-1 4 0-15,-2 5-3 16,0 5 3-16,4 1-1 16,-1 2 1-16,6 3 0 15,6-1 0-15,7 6 1 16,5-1-1-16,9 3-1 0,10-1 1 16,6 1 3-16,17-2-3 15,7 1 0-15,12 4-2 16,0 9 0-16,6 4 2 15,12 0 0-15,1-1 0 16,5-9-2-16,3-3 2 16,1-4 0-16,2 4 1 15,3-1-1-15,1-2-1 16,2 2 1-16,3-2 0 16,7-4 0-16,-4-3 1 15,4-5-1-15,-7-9 0 16,-2-8 0-16,-1-3 0 15,-3-5 0-15,-3-3 1 0,1-1-2 16,-1-5 1 0,0-1-1-16,-2 0-4 0,2 3 2 15,-1-3-16-15,3 6-17 16,-2-5-83-16</inkml:trace>
  <inkml:trace contextRef="#ctx0" brushRef="#br2" timeOffset="264847.7825">7131 11461 112 0,'-7'0'28'0,"-2"0"-8"0,9 0-7 15,0 0 0-15,0 0-1 16,0 0-6-16,0 0-6 16,0 0-5-16,0 1 4 15,12 6 1-15,10 4 5 16,8 2 9-16,9 4-6 15,10 2 1-15,3-2 10 0,6-3-4 16,5-5-6 0,4 0 3-16,-1-8-7 0,1-1-4 15,-3 0 8-15,-1-7-1 16,1-10-7-16,-1 1 4 16,-11-10 7-16,-7-4-2 15,-7-10-1-15,-11-16 3 16,-4-14-2-16,-7-12-6 15,-10-10 0-15,-6-4-2 16,-6-7 6-16,-24-2-5 16,-9-4-3-16,-10 0 1 15,-9 9 0-15,-3 5-2 0,-2 15 1 16,-4 8 0-16,6 10 6 16,-5 8-5-16,2 9 1 15,1 8-2-15,-1 8 1 16,0 8 5-16,4 5-4 15,5 9 0-15,0 7 4 16,0 0-5-16,-3 7 0 16,2 13-1-16,1 7 0 15,6 15-4-15,10 10 4 16,0 8-1-16,11 3 1 16,4 6 0-16,5 7 0 15,10 8-3-15,6 5 3 16,3 4 0-16,0-2 0 15,9-2 0-15,13 0 0 0,5-6-1 16,4-3 1-16,-1-11-1 16,6-3 0-16,3-10 0 15,7-6 1-15,5-4-4 16,4-10 3-16,0-5 0 16,-6-12 1-16,-4-3-2 15,-6-6 2-15,-9-3 0 16,-2-4 0-16,-7 1-1 15,-6-4 0-15,0 3 2 16,-3-3-2-16,-3 0-2 16,-2 0-4-16,2 0-4 15,-3 0-36-15,2-3 10 16,2-7-40-16,-4-4-74 0</inkml:trace>
  <inkml:trace contextRef="#ctx0" brushRef="#br2" timeOffset="267045.4423">9323 11344 152 0,'0'0'7'15,"0"0"-1"-15,3 0-1 0,15 0-2 16,1 0 6-16,5 0-2 16,3 0 3-16,4 0 3 15,8 4-4-15,3-4-1 16,10 3 6-16,3-3-2 16,5 3 1-16,1-2-1 15,3-1-3-15,2 3-3 16,1 0 4-16,2 1 3 15,-1 2-3-15,-2 1 1 16,-2 0-5-16,1 2-1 16,6 1 0-16,8 3 1 15,0-6 0-15,6 3-2 0,3-7-3 16,3 0 6-16,6 1-3 16,0-4-1-16,-2 3-2 15,-5 0 1-15,-2 1 0 16,-6 6-2-16,-7-2 2 15,2 2-1-15,1-6-1 16,1-1 2-16,3-3-1 16,3 0 1-16,-3-6-1 15,-4-4-1-15,4-6 1 16,-2-4 0-16,1-7 0 16,-2 2 3-16,-9-5-1 15,-7 6 0-15,-8 0 4 16,-6 2-6-16,-10 5 0 0,-7-3-1 15,0 0 3-15,-2-3 1 16,-4-2-1-16,-4-2 4 16,-6 0 4-16,-6-2-4 15,-4-4 4-15,2 2-2 16,-5-5-5-16,-3-3 2 16,0 0-2-16,0 2 2 15,-6-2-3-15,-9 2-1 16,-3 0 1-16,-8 4 5 15,-3-6-7-15,-4 0-1 16,-4 2 0-16,-4-4 1 16,-1 2-2-16,-5 1 1 15,-3 1-2-15,-3 7 2 16,-5 1 1-16,-7 8-1 0,-3-2 0 16,-8 7 0-16,0-1 1 15,-9 5 1-15,-6 1-2 16,-6 2 0-16,-3 2-1 15,-2 7-2-15,7 0 3 16,1 0-1-16,-3 0 0 16,0 0 1-16,-3 6-1 15,-4 1 1-15,3 0 1 16,0 3-1-16,0-3 1 16,1-2 0-16,6-1-1 15,6-4 0-15,10 0 0 16,7 0 1-16,5 0 0 15,2 0 0-15,0 0 1 0,4 0-2 16,2 0-1 0,4 3 1-16,2 4 0 0,3 2-2 15,1 1 2-15,5 0 0 16,4 1 0-16,0 2 0 16,0 1 0-16,2 1 0 15,6 2-1-15,1 0 1 16,0 3 0-16,6-2-1 15,-3 3 0-15,2 2 1 16,-2 1-1-16,2 1 1 16,5 2 0-16,1-1 0 15,4-5 0-15,3 4-1 0,6 2 1 16,3 0 0-16,0 2-2 16,3 1 2-16,0 0 0 15,0-4-2-15,9 3 2 16,3-2 0-16,3-3 0 15,-3-2 0-15,4-1-1 16,1 1-1-16,2 1 2 16,1 1 0-16,-1 5 0 15,3 0 0-15,2-1 0 16,-3-2 0-16,3-2 0 16,1-4 0-16,2-2-2 15,3-4 0-15,4 3 1 0,2-1 2 16,3 3-1-16,-2-2 0 15,-1 3-1 1,-2-6 1-16,-7-1-1 0,-1-6 1 16,-4 1-1-16,-6-6 1 15,1 1 0-15,-7-1-2 16,2 3 2-16,-3-3 0 16,0-2 0-16,-3 3-1 15,0 1-1-15,-3-1-1 16,3 0-4-16,-3 4-13 15,4 6-18-15,-1 1-30 16,5-1-71-16</inkml:trace>
  <inkml:trace contextRef="#ctx0" brushRef="#br2" timeOffset="269849.7424">7955 12477 155 0,'-17'-16'55'16,"4"6"-34"-16,1-6-5 15,0-4-3-15,-3 0 2 0,0-3 0 16,-1-3 7-16,-2-1-7 16,-3 0-2-16,0 1 7 15,-4 0-2-15,-5 3-2 16,-1-1-7-16,-5 2-3 15,-6-2-2-15,-4 1 2 16,-2 3-2-16,-4 6 7 16,0 2-5-16,4 6-3 15,-6 2-2-15,2 4 0 16,1 0-2-16,-1 4 0 16,0 11-1-16,-2 2 2 15,2 6-1-15,-5 4 0 0,5 5 1 16,1-1 0-1,2 2-3-15,4 3 3 16,2-3 0-16,1 6 0 0,9 1 0 16,5-1-4-16,7 5 3 15,9-2 1-15,6 2 0 16,6 1-2-16,0 2-1 16,15 2-1-16,15 4 4 15,9 0-2-15,10 1 1 16,3-2 0-16,5-3 1 15,3 1 0-15,8-1-1 16,1-2 1-16,7-1-1 16,0-3 2-16,-6-10-1 0,2-3 0 15,1-10 1 1,3-4 1-16,3-12-2 0,-1-4 5 16,5 0-3-16,2-14 0 15,3-9 0-15,-4-7-1 16,-8-3 2-16,-9-10-4 15,-6-3 2-15,-4-14-1 16,-5-2 3-16,-4-7-3 16,-12-7 1-16,-8 3 3 15,-10 0-1-15,-12 3 0 16,-6 1-2-16,0-3 2 16,-27 3-3-16,-9 2 2 15,-13 5 1-15,1 9-2 16,-7 6 2-16,6 5 0 15,1 5 1-15,2 10 4 0,1 5-4 16,-1 5 1-16,4 4-1 16,6 3 1-16,2 6-4 15,7-2-1-15,8 3 0 16,2-1 1-16,4 4-1 16,4-3-2-16,3 0 2 15,4 3 0-15,1-1 1 16,1 1-1-16,-2 0 0 15,2 0 0-15,0 0 0 16,0 0 0-16,0 0 0 16,0 0 0-16,0 0 0 15,0 0 0-15,0 0 0 0,0 0-1 16,0 0-1 0,0 0 2-16,0 0-1 0,0 0-1 15,0 0-1-15,0 0 0 16,0 0-2-16,0 0 0 15,0 0-2-15,0 0-1 16,0 0-5-16,0 0-4 16,0 0 0-16,5 11-1 15,4 9-13-15,0 9-14 16,7 4-16-16,-5 10-69 16</inkml:trace>
  <inkml:trace contextRef="#ctx0" brushRef="#br2" timeOffset="273794.895">9633 13053 99 0,'0'0'31'0,"0"0"-14"15,0 0-1-15,0 0-6 16,3 0 3-16,-3 0-9 15,3 0 1-15,2 0-2 16,4 0 7-16,7-5-6 16,0 3 6-16,10 2 2 15,4-3-4-15,1 3-3 16,5-4 2-16,4-2 3 16,5-1 1-16,4 0 2 15,2 1 1-15,7 2-7 16,2 4-1-16,1 0-2 0,6 0 2 15,9 0-4-15,2 0 4 16,7 0-1-16,-5 0-1 16,1 0-4-16,4-3 5 15,0 0 0-15,6 2-2 16,-3-5 1-16,0 2 1 16,-3-6 0-16,3-6 2 15,0-6 3-15,3-2 3 16,0-3-5-16,0 2-4 15,0 8 1-15,-6 4-5 16,-4 2 0-16,-4 8 0 16,-2 3 0-16,-2 0-3 15,-3 0 3-15,-8 4 3 0,-3 5-3 16,-4-5 0 0,-10-4 0-16,1 0 0 0,-4 0 1 15,0-7 0-15,1-3 0 16,-6 0-1-16,2 3 1 15,-3 1-1-15,-3 2 0 16,-1 1 1-16,1 3-1 16,0 0 0-16,-3 0 1 15,-6 0-1-15,0 0 0 16,-8 0 1-16,0 0-1 16,1 0 0-16,-2 0 0 15,-1 0 0-15,2 0 0 0,0 0 0 16,-4 0 0-1,-2 0-1-15,-2 0 1 0,-2 0 0 16,-3 0-1-16,0 0 0 16,-3 0 0-16,3 0 1 15,-3 0-1-15,3 0 1 16,0 0 0-16,4 3-1 16,-7 1 1-16,3-1-1 15,0 0-2-15,0 1 3 16,5 2 0-16,-2 4 3 15,4 0-3-15,2 0-3 16,-5 0 3-16,4-1-1 16,-2-4 2-16,0 2-1 0,1-5 0 15,-6 1-1 1,2 1 1-16,1-4 0 0,-4 3 0 16,0-3 0-16,0 0 0 15,0 0 0-15,1 3 0 16,-4-3 0-16,0 0 0 15,0 0 0-15,0 0 0 16,3 0 0-16,-3 0 0 16,0 0 0-16,0 0 0 15,0 0 1-15,0 0-1 16,0 0 0-16,0 0 0 16,0 0 0-16,0 0 0 15,0 0 0-15,0 0 0 16,0 0 0-16,0 0 0 0,0 0 0 15,0 0 3-15,0 0-3 16,0 0 0-16,0 0 0 16,0 0 1-16,0 0-1 15,0 0 0-15,0 0-1 16,0 0 1-16,0 0 0 16,0 0-4-16,0 0 3 15,0 0 1-15,0 0 0 16,0 0 0-16,0 0-1 15,0-7 1-15,0-11 0 16,0-9-1-16,3-7 2 16,-3-1 1-16,0-5-2 15,0 6 0-15,0 5 4 0,0-1-4 16,0 3 2-16,-13-2-1 16,1-7-1-16,-9 3 0 15,-8 0 2-15,-3 3 0 16,-13 4 0-16,-7 3-1 15,-7 6 5-15,-6 4 0 16,-4 2 0-16,-4 5-5 16,-9 2 0-16,-3 1 0 15,-9 1 6-15,0 2-7 16,-6-5 3-16,-7 0-1 16,2-2 3-16,-2-6 5 15,-5-4-6-15,-3 0 2 0,2-5-3 16,3 2-2-1,12-3 2-15,0 6-3 0,1 0 2 16,6 5-2-16,0 2 0 16,0 3 0-16,4 0 0 15,-1 1 2-15,0 5-2 16,-3 1 0-16,-3 0-2 16,3 7 2-16,8 10 0 15,5 5-1-15,8 5-1 16,9 3 1-16,0-1 0 15,7 5-2-15,1 1 1 16,8 2 2-16,6 0-2 16,6 2-1-16,3 1 1 15,9-4 0-15,3 0 2 16,6-6-6-16,2-4 6 0,4 1-4 16,3-3-2-16,3-1 3 15,0-1-3-15,0-5 4 16,3-1 0-16,6-2 1 15,1 1-2-15,-1 2 2 16,-1 3 1-16,5 1-1 16,-4-1 1-16,-3-2 0 15,3-7 0-15,-4 2 0 16,2-6 0-16,-4-1 0 16,-3-3 0-16,0 1 0 15,0-4 0-15,0 6 0 16,3-5 0-16,-3-1 0 0,0 0 0 15,0 0 0-15,0 0 0 16,0 0-1-16,0 3 1 16,0-3-1-16,0 0 0 15,0 0 1-15,0 0 0 16,0 0 0-16,0 0 0 16,0 0 0-16,0 0 1 15,0 0-1-15,0 0 0 16,0 0 0-16,0 0 0 15,0 0 0-15,0 0 0 16,0 0 0-16,0 0 1 16,0 0-1-16,0 0 1 15,0 0-1-15,0 0 0 0,0 0 1 16,0 0 0-16,0 0-1 16,0 0-1-16,0 0 1 15,0 0 1-15,0 0-1 16,0 0 0-16,0 0 0 15,0 0 0-15,0 0-1 16,0 0 1-16,0 0 0 16,0 0 0-16,0 0 0 15,0 0 0-15,0 0-1 16,0 0 1-16,0 0 0 16,0 0 0-16,0 0 0 15,0 0-1-15,0 0 0 0,0 0 2 16,0 0-1-1,0 0 0-15,0 0 0 0,0 0 0 16,0 0 0-16,0 0 0 16,0 0 0-16,0 0 0 15,0 0 0-15,0 0 0 16,0 0 0-16,0 0 0 16,0 0-1-16,0 0 1 15,0 0 0-15,0 0-2 16,0 0 2-16,0 0-4 15,0 0-2-15,0 0-18 16,0 3-79-16</inkml:trace>
  <inkml:trace contextRef="#ctx0" brushRef="#br2" timeOffset="275369.3504">8071 14198 155 0,'-34'-26'11'0,"-5"-14"11"16,-1-9 7-16,10-8-11 15,-7 11 8-15,-2-7-20 16,-7 1 3-16,1 6 3 15,-4 2 5-15,1 7 8 16,-6 5-5-16,-1-1-15 16,1 7 3-16,-1 3-3 15,3 3-2-15,0 6 6 16,4 7 3-16,0 7-10 0,-3 0 0 16,2 1-1-16,0 18-1 15,-2 2 0-15,5 7 0 16,4 3-1-16,3 9 1 15,1 6-4-15,5 9 4 16,3 12-1-16,6 6-1 16,3 9 2-16,12 1-1 15,9 6 1-15,0 10-1 16,26 10 0-16,14 6-1 16,11-5 2-16,7-11 0 15,10-13-1-15,4-17-1 16,1-16 1-16,3-17-2 0,2-13 3 15,10-16 0-15,6-7 1 16,10-20 2-16,5-19-3 16,9-11-1-16,-9-9-1 15,-3-5 2-15,-20-1-2 16,-17 5 2-16,-17 3 0 16,-13 5-1-16,-17-1-1 15,-11-10 2-15,-11-6 4 16,-6-7 2-16,-24-3-3 15,-10 7-1-15,-11 9 2 16,-7 6 1-16,1 11-5 16,5 6 5-16,4 11-4 15,5 6 3-15,9 6-1 0,7 7-2 16,9 3-1 0,6 1 0-16,9 6-1 0,0-3-1 15,3 3-3-15,0 0-2 16,-3 0 3-16,3 0-2 15,0 0 3-15,0 0 0 16,0 0 1-16,0 0-1 16,0 0 3-16,0 0-3 15,0 0 3-15,0 0 0 16,0 0 0-16,0 0 0 16,0 0 1-16,0 0-2 15,0 0 1-15,0 0-1 0,0 0 1 16,0 0-1-1,0 0 1-15,0 0 0 0,0 0 0 16,0 0 0-16,0 0 0 16,0 0 0-16,0 0 1 15,0 0-1-15,0 0 0 16,0 0 0-16,0 0 0 16,0 0-1-16,0 0 1 15,0 0-1-15,0 0 0 16,0 0 0-16,0 0-2 15,0 0 0-15,0 0-1 16,0 0 1-16,0 0-2 16,0 0 3-16,0 0-1 0,0 0-2 15,0 0-6 1,0 0-9-16,0 0-19 0,0 0-6 16,18 6 16-16,0 1-48 15</inkml:trace>
  <inkml:trace contextRef="#ctx0" brushRef="#br2" timeOffset="278617.4227">9653 14670 26 0,'0'0'18'16,"0"0"-8"-16,0 0 0 15,0 0 0-15,0 0-4 16,0 0 0-16,0 1 1 15,4 2 0-15,5-3 0 16,0 3 5-16,1-3 1 16,4 3-2-16,1-2-3 15,-2 2-1-15,4-3 0 16,-1 3 9-16,4 1-11 16,2-4 12-16,5 3-15 15,1 0 2-15,8-2-1 0,0 2 1 16,10-3-3-16,2 0-1 15,1 0 3-15,3 0-3 16,-1 0-2-16,-2 0 1 16,3 6 1-16,-1 3 0 15,1 5-1-15,2 2 1 16,1-2 0-16,-4 2 0 16,7-6 0-16,5-1 0 15,4 1-2-15,6 0-2 16,6 1 1-16,0 2-3 15,-1 1 1-15,-1 5 1 16,-5-5 4-16,0-5 0 16,2-2 0-16,-2-1 2 0,8-6-1 15,5 0 2 1,12-10 9-16,8-5 13 0,5-2-11 16,2-3-12-16,3 3-2 15,-4 0 0-15,-1 0 0 16,-6-2 2-16,-4 0 1 15,-3 5-2-15,-6 1 4 16,-3 3-5-16,-3 6 0 16,-7 2 2-16,-11 2-2 15,-11 0 0-15,-10 0 1 16,-5 0-1-16,-5 0 3 16,-6 0-3-16,-5 2 3 15,-1 0 2-15,-6 0 4 16,3-2-4-16,-2 0 2 0,0 0-1 15,4 0-1-15,-3 0-2 16,5 0 3-16,-2 0 2 16,6 0-6-16,-2-4 4 15,-2-1-6-15,2-5 4 16,-3-4-3-16,3-3 2 16,-4-6 2-16,6 3-2 15,-10-2 3-15,1-2 2 16,-7 4-3-16,-4 0 4 15,-2-2 0-15,-4 5-3 16,1-3 3-16,-4 0 0 16,0-6 0-16,0-13 1 15,-14-4-10-15,-1-7 1 0,-5 1 1 16,0-5 2-16,-7-2-1 16,3-9-2-16,-10-1-1 15,-1-4 0-15,-3 1 1 16,-7 9 1-16,-4 4 0 15,-10 3 1-15,-3 6 7 16,-9 5-4-16,-4-2 0 16,-6 5-2-16,-7 2 2 15,0 2-5-15,3 1 2 16,6 4-1-16,0 5-2 16,2 5-1-16,2 3 1 15,-6 7-1-15,-1 0-2 0,-9 3 3 16,-6-2 0-1,-3-1 0-15,-7-6 0 0,-5 2-1 16,6 1 1-16,3-6 4 16,4 2-4-16,16 4 0 15,1 3 0-15,-3 6-5 16,1 1-8-16,-7-1 10 16,3-9 3-16,-3 3 2 15,-2 4 0-15,1 6-2 16,-5 13-2-16,-7 20-7 15,4 3-3-15,6 4 11 16,6-3 1-16,10 5 0 16,7 5-4-16,-4 6-6 15,3 2 2-15,4-1 8 16,1-2-2-16,7 4 2 0,-1 1 0 16,3-1-3-16,-2-3 3 15,6 0 1-15,5 2-1 16,7 2 0-16,7-5 1 15,12-5-1-15,4-1 0 16,5 6 0-16,8 6 1 16,6 4-2-16,0 4 0 15,3-3 0-15,14-7-2 16,8 3 3-16,2-6-2 16,4-3 2-16,5 0 0 15,0-4 0-15,3-3-1 16,-2-4 1-16,-6-6 0 0,5-4 0 15,-3 1 0-15,1 1 0 16,5 4 0-16,-3 2 1 16,7 2-1-16,-4-5 0 15,0-4 0-15,1-5 1 16,-3-8-2-16,-4 0 2 16,0-4-2-16,-4 0 1 15,0-2 0-15,-5 1 0 16,-3-5 0-16,-2 2 0 15,2-2 1-15,-9-6-1 16,-3 2 0-16,-4 0 0 16,-1-3 0-16,-1 0 1 15,-3 0 2-15,0 0-2 0,0 0 1 16,0 0-2-16,0 0 1 16,0 0 0-16,0 0 0 15,0 0 0-15,0 0-1 16,0 0 2-16,0 0-1 15,0 0 0-15,0 0 1 16,0 0-2-16,0 0 0 16,0 0 1-16,0 0-1 15,0 0 1-15,0 0 0 16,0 0-1-16,0 0 3 16,0 0-3-16,0 0 0 15,0 0 2-15,0 0-1 0,0 0-1 16,0 0 1-1,0 0 0-15,0 0-1 0,0 0 0 16,0 0 0-16,0 0 0 16,0 0 0-16,0 0 0 15,0 0 1-15,0 0-2 16,0 0 1-16,0 0 0 16,0 0 0-16,0 0 0 15,0 0 0-15,0 0 0 16,0 0 1-16,0 0-1 15,0 0 0-15,0 0 0 16,0 0 2-16,3 0-2 16,-3 0 1-16,0 0-1 0,0 0 0 15,0 0 0 1,0 0 0-16,0 0 0 0,0 0-1 16,0 0-1-16,0 0 2 15,0 0 0-15,0 0 0 16,0 0 0-16,0 0 0 15,0 0 2-15,0 0-2 16,0 0 0-16,0 0 0 16,0 0 1-16,0 0-1 15,0 0 1-15,0 0-1 16,0 0 1-16,0 0-1 16,0 0 0-16,0 0 1 15,0 0-1-15,0 0 0 16,0 0 0-16,0 0 0 0,0 0 0 15,0 0 1-15,0 0-2 16,0 0 1-16,0 0-2 16,0 0 1-16,0 0-2 15,0 0 0-15,0 0-4 16,0 0-7-16,0 0-16 16,3-5-72-16,-3-13-134 15</inkml:trace>
  <inkml:trace contextRef="#ctx0" brushRef="#br2" timeOffset="280161.6402">11568 16229 147 0,'-13'0'37'16,"4"0"-10"-16,3-6 15 15,-6-8-8-15,6-5-2 16,-3-11-9-16,0-10-5 16,-1-12-7-16,2-14-1 15,2-17-3-15,0-19 1 16,-1-9-1-16,4 0 1 16,-3 3 0-16,-6 8-6 15,0 18-1-15,-3 10 2 0,-4 15-3 16,2 11 1-1,-2 12-2-15,-1 8 2 0,4 10-1 16,-3 6 3-16,5 3-2 16,-2 1 4-16,1 6-3 15,0 0-2-15,-3 0 0 16,-1 6 1-16,-2 1-1 16,-3 6 0-16,0-2 0 15,-2 7 0-15,0 2 0 16,-7 8 0-16,0 4 1 15,2 5-2-15,-2-2 0 16,3-1 1-16,2-4 0 16,4-5 0-16,3-1 1 15,4-4-1-15,10-7 0 16,1-3 0-16,6-6 0 0,0-1-3 16,0 0-3-16,7-3 2 15,19 0 4-15,7 0 1 16,15 0-1-16,7 0 3 15,6 0-3-15,15-3 2 16,2-7-2-16,6 0 0 16,3-4 0-16,0 1 0 15,1 3-2-15,0 0 2 16,-9-2 0-16,-15 2-3 16,-13-4-1-16,-14-2 1 15,-16 2 2-15,-6 4 1 16,-12 3 1-16,-3-6 5 0,0-6 0 15,-20-11 1-15,-6-2-4 16,-10-5 1-16,-9 3 1 16,-7 2 3-16,-17-1-4 15,-5-1-4-15,-4 2 4 16,0 2-1-16,16 6 1 16,8 5-3-16,11 3-1 15,13 3-1-15,9 6-4 16,8 0-7-16,10 1-15 15,3-1-30-15,0-7-131 16</inkml:trace>
  <inkml:trace contextRef="#ctx0" brushRef="#br2" timeOffset="285450.1718">19473 7556 39 0,'3'3'151'0,"-3"0"-147"15,0-3-4-15,-3 0 5 16,-5 0 1-16,2 0-2 16,3 0 16-16,1 0 12 15,2 0-8-15,0 0-3 16,0 0-4-16,0 0-2 0,0 0-4 16,0 0 3-1,0 0-4-15,0 0-4 0,0 0-4 16,0 0 0-16,0 0-2 15,-1 0 3-15,1 0-2 16,0 0 3-16,0 0-3 16,0 0-1-16,-2 0 1 15,2 0 0-15,0 0-1 16,0 0-3-16,0 0 0 16,0 0 2-16,0 0-3 15,0 0-2-15,0 0-2 16,0 0 2-16,0 0-3 15,0 0 5-15,0 0 3 16,3 0-2-16,3 0-13 16,0 0-20-16,1 0-55 0,0 0-35 15</inkml:trace>
  <inkml:trace contextRef="#ctx0" brushRef="#br2" timeOffset="286312.7031">19658 7631 89 0,'0'-3'54'0,"0"-1"-41"16,3-5 2-16,-3-3 0 16,0-5 13-16,0 0 9 15,0-6-13-15,0-1-2 16,-13-5-3-16,-3-4 3 16,-3-3 1-16,-11-10-5 15,-11-3-3-15,-11-8 0 16,-15-2 12-16,-16 3-5 15,-8 5-4-15,-13 9-3 16,-7 11-5-16,-10 8-6 0,-10 8 1 16,-22 2-5-1,-3 3 1-15,-14 3 0 0,-4 0 0 16,5 7-1-16,4 0 0 16,9 0 0-16,7 7-1 15,-2 13 1-15,6 9 0 16,11 14 0-16,9 10 2 15,14 7 0-15,17 6-2 16,18 3 0-16,19 6-1 16,20 4-1-16,15 4 2 15,19-1-1-15,6-3-1 16,36-4 0-16,29-4-3 0,32-1 5 16,22-4 0-1,23-2 0-15,18 1 0 0,7-9 0 16,10-4-3-16,11-15 2 15,14-14 0-15,13-19 1 16,1-4 0-16,-7-16-1 16,-17-21 0-16,-17-10 1 15,-8-10 2-15,-14-8-1 16,-15-4 0-16,-16-1-1 16,-24-1-1-16,-24 3 1 15,-28 0 0-15,-25-5 0 16,-20-6 2-16,-4-1-2 15,-31-2 0-15,-18 7 0 0,-11 10 1 16,-4 10-1 0,-3 16 0-16,2 9 2 0,0 12-2 15,-1 8-1-15,11 8 0 16,6 2-2-16,10 0 0 16,11 0-4-16,1 3-2 15,11 4-8-15,2-1-3 16,6-2-11-16,7 2 3 15,1 2-21-15,0 1 6 16,4-2-18-16,9 3-12 16,0-5-85-16</inkml:trace>
  <inkml:trace contextRef="#ctx0" brushRef="#br2" timeOffset="288245.8013">8159 8390 76 0,'-12'-9'61'15,"-10"-4"-42"-15,-2-4-4 16,-1-2 28-16,-5-3-12 16,-9-5-9-16,3 7 8 0,-3 2-8 15,-2-3-9-15,-6 0-3 16,-5 1-3-16,-3-3-2 16,-12 1 2-16,-8-5 1 15,-16 1 3-15,-13-2-10 16,-20 2 4-16,-18 0 1 15,-22 6-2-15,-16 7 2 16,-8 2 2-16,-5 2-1 16,-4-4-1-16,-7-6 2 15,-5 1 6-15,1 1-10 16,13 9 0-16,10 8-4 16,18 6 0-16,10 26-1 0,8 9-1 15,6 14 2-15,10 12 0 16,15 15 2-16,15 13-2 15,17 1 0-15,23-6-3 16,27-1 1-16,17-6 1 16,19 2 0-16,6 2 0 15,34 1 0-15,27 2 1 16,32 3 0-16,29 3 2 16,35-1-1-16,29-2-1 15,23-14-2-15,24-20-2 16,23-23 3-16,8-29-1 15,3-7 0-15,-10-36-6 16,1-10 8-16,-9-8 3 0,-1-8-3 16,-14 2 1-1,-33-6 0-15,-38 0-1 0,-29-3 0 16,-29 0 2-16,-22-3 1 16,-20-2 0-16,-17 1 1 15,-22-6-2-15,-17 0 2 16,-13-1 1-16,-16-5-5 15,-23 5 0-15,-22 1-2 16,-12 4 1-16,-8 14-1 16,-1 10 2-16,6 13 3 15,3 11-3-15,12 6 0 16,13 10-4-16,15 8 1 0,8 3-12 16,7 4-30-1,6 15-100-15</inkml:trace>
  <inkml:trace contextRef="#ctx0" brushRef="#br2" timeOffset="296698.0854">20284 12097 120 0,'4'-6'63'16,"-2"0"-37"-16,-2 6 5 15,0 0 7-15,0 0-5 16,0 0 4-16,0 0-1 0,0 0-12 16,-9 0-3-1,-4 0-6-15,-8 0-5 0,1 0 2 16,-7 0 1-16,1 0-4 16,-7 0 0-16,0 2-1 15,-1 1-2-15,-2-3 3 16,-4 0-3-16,1 0 4 15,-2 0-5-15,-3-10 8 16,-1-6-8-16,-4-7 3 16,-6-7-3-16,-2-5-1 15,-1-5-3-15,-5-6 1 16,2-11-1-16,6-12 2 0,3-10-3 16,7-7 3-1,2-4-3-15,7-2 3 0,4 0-2 16,13 2-2-16,4 5 1 15,10 5 0-15,4 1 0 16,1 3 1-16,0 1-1 16,1-1 0-16,15 2-1 15,-3 2 1-15,5 2 0 16,6 1 0-16,-2 7 5 16,5 5-5-16,-4 1 0 15,0 3-3-15,-1 4 2 16,1 5-2-16,-4 2 3 15,4 8 0-15,-6-1 0 16,2 8-3-16,-9 7 3 16,-1 6 1-16,-5 6-1 0,-2 4 0 15,-2 1 1-15,0 3 0 16,0 0-1-16,0 0 1 16,0 0-1-16,0 0-1 15,0 0 1-15,0 0 0 16,0 0-1-16,0 0 0 15,0 0-1-15,0 3-2 16,-8 13 4-16,-9 10 1 16,-6 5 2-16,-6 1-3 15,-3 5 2-15,-5 3-2 16,-4-1 0-16,1 5 1 16,0-3-2-16,6-2 1 0,4-8-1 15,8 3 1-15,6-4 0 16,6-5 0-16,0-2 0 15,7-6-4-15,0-3 3 16,3-2 1-16,0 1-1 16,0-3-2-16,16 0 0 15,9 0 1-15,11 0 2 16,9-3 1-16,7 0 0 16,5 1 0-16,-2-3 0 15,2 0-2-15,1-1 2 16,8-4-1-16,-1 0 0 15,4 0 0-15,-5 0 0 16,-5 0 0-16,-11-2 1 16,-8-3 0-16,-11 0-1 15,-13 2 0-15,-7 2 0 0,-5-2 4 16,-4 3 0-16,0 0 1 16,0-4 2-16,0-12 1 15,-2-4-6-15,-13-12 2 16,-7-8-4-16,-10 2 0 15,-5-4 3-15,-7-1-3 16,-3 4 3-16,2 2-3 16,2 2 2-16,5 4-1 15,9 8 1-15,2 4-1 16,9 7-1-16,4 1 0 0,4 4 0 16,0 0-1-1,4 4 0-15,3 0 1 0,3-1-2 16,0 4 0-16,0 0 0 15,0 0 1-15,0 0 0 16,0 0 0-16,-3 0-1 16,3 0 2-16,0 0-3 15,0 0-2-15,0 0 3 16,0 0-2-16,0 0 1 16,0 0 0-16,0 0 3 15,0 0-6-15,0 0 2 16,0 0-3-16,0 0 0 15,0 0-3-15,0 0-3 16,0 0-13-16,0 0-17 16,0 0-4-16,4 7-54 0,-1-4-191 15</inkml:trace>
  <inkml:trace contextRef="#ctx0" brushRef="#br0" timeOffset="648129.2404">20749 12913 150 0,'-20'-16'48'16,"11"6"-4"-16,2 10-6 16,6 0-14-16,-2 0-11 15,2 0 4-15,1 0 9 16,0 0-3-16,0 0 3 16,0 0-5-16,0 0-11 15,0 0-6-15,12 3-1 16,6 7 10-16,2 10 4 0,1 4-5 15,-3 11 0-15,-1 9-8 16,-5 14 5-16,1 5-1 16,-3 4-7-16,3-5 0 15,-3-6 0-15,2-9-1 16,-2-5 1-16,4-11-2 16,-2-5 2-16,1-7-2 15,4-5 1-15,-3-4 0 16,6-4-1-16,5 1 1 15,10-4 1-15,3-3 2 16,7 0-3-16,12 0 1 16,1 0 0-16,9 0-1 15,3 0 1-15,3-3 1 0,-4-3-2 16,-2 5 1-16,3 1-1 16,5 0 1-16,5 0 1 15,11 0-2-15,8 0 1 16,13 0-1-16,10 1 0 15,16 5 2-15,12-3 0 16,5-2 1-16,11 2-3 16,2-3 3-16,5 0-2 15,3 0-1-15,-5 0 0 16,-10 0 0-16,-8-7-1 16,-6 4 1-16,0-1 4 15,5-2-2-15,2 2 2 0,7-2-4 16,0-1 0-1,-2-3 0-15,0 3 0 0,-7 2 1 16,2 3 1-16,-3 0-1 16,-2 2 2-16,0 0-2 15,-7 0 0-15,-8 0-2 16,-3 0 2-16,-4 4-2 16,-4 1 2-16,-3 0-1 15,1 0 2-15,0-2-2 16,-3-2 2-16,-2 2-1 15,-1 0 0-15,-4 1 2 16,-1-1-1-16,-6 3-1 16,-2-2 0-16,-2-1 5 15,-5-2-6-15,-1-1 3 0,3 0-2 16,0 0 0-16,0 0 2 16,-1 0-3-16,-4 3 0 15,1 0-3-15,1 0 3 16,4 1 0-16,2 2 0 15,0-2 0-15,-3-1-4 16,-4-3 4-16,-8 0 3 16,-4 0-3-16,-3 0 1 15,-2 0-1-15,-4 0 3 16,-3 0-3-16,-7 0 0 16,3 0 0-16,-3 0 0 0,2 0 0 15,2 0 0 1,-11-6 0-16,-1 2 0 0,-7-3-2 15,-8-3 2-15,-6 4 2 16,-9-1-2-16,-9 0 0 16,-3 4 0-16,-8 0 0 15,-2 3 2-15,-2-1 0 16,1-2 1-16,1 0 3 16,1-6-3-16,1-11-1 15,2-4-2-15,1-6 0 16,-4-9 0-16,-1-7 0 15,0-10 0-15,-2-7 0 16,1-9-1-16,1 2 1 16,-1-3 0-16,1 4 1 15,-1 7 0-15,-1 5-1 0,0 17 4 16,-1 4-3-16,-7 12-1 16,-2 5 2-16,2 0-2 15,2 5 0-15,0 1 0 16,2 3-1-16,1 3 1 15,0 7 0-15,2-3 0 16,1 3 0-16,0 0-1 16,0 0-2-16,0 0 0 15,0 0-1-15,0 0-2 16,0 0-4-16,0 0-8 16,-2-1-7-16,-1-2-23 15,-6-2-62-15,-5-6-219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7-01T11:32:08.67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23517 5942 74 0,'3'-6'33'0,"-2"4"-1"16,1 2 8-16,1 0-1 16,-3 0-3-16,0 0-6 15,0 0 1-15,0 0-8 16,0 0 2-16,0 0-5 16,0 0-2-16,0 0-1 15,0 0 0-15,0 0 1 16,0 0-2-16,0 0-2 15,0 0-5-15,0 0 2 0,0 0-3 16,0 0-3-16,0 0-3 16,0 4-2-16,0 10-2 15,0 8 1-15,0 11 1 16,0 15 3-16,0 6-3 16,0 8 2-16,0 8-2 15,0 3 3-15,0 6-3 16,0-2 0-16,0-5 0 15,0-6 1-15,3-7-1 16,2-2 1-16,1-8-1 16,1-2 0-16,-1-8 0 15,0-6 1-15,-2-7-1 0,1-6 3 16,-2-4-3 0,-2-8 0-16,1-3 0 0,-2-4 1 15,0-1-1-15,0 0 0 16,0 0 3-16,0 0-3 15,0 0 0-15,0-4-2 16,0-13-5-16,0-9-6 16,0-6-17-16,0-8-33 15,0-6-45-15,0-7-157 16</inkml:trace>
  <inkml:trace contextRef="#ctx0" brushRef="#br0" timeOffset="464.1409">23510 5771 214 0,'-3'-1'51'0,"3"1"-24"16,0 0 8-16,0 0-17 15,0 0-11-15,8 0-5 16,17 0 1-16,15 0 5 16,8 0 2-16,5 0 0 15,2 0-1-15,-1 5 4 16,0 8-2-16,-4 4 0 0,-2 4-2 16,-3 7-3-16,-6 3-1 15,-9 6-4-15,-10 2 1 16,-10 4-1-16,-10-1 2 15,0 5 3-15,-16-4 2 16,-13 3 2-16,-16 0-6 16,-7 1 1-16,-7-2-3 15,-2-4-1-15,-2-5 0 16,4-6-1-16,5-8 2 16,8-8-2-16,13-5 1 15,12-4-1-15,7-3-1 16,7-2-1-16,6 0-2 15,1 0-15-15,0 0-44 0,9-4-38 16,18-12-132-16</inkml:trace>
  <inkml:trace contextRef="#ctx0" brushRef="#br0" timeOffset="1268.2258">24779 5782 126 0,'0'-1'82'15,"0"1"-49"-15,0 0 0 16,-13 0-16-16,-12 11 0 15,-7 6 14-15,-1 6-3 16,-1 5-4-16,0 6-7 16,2 7 2-16,3 5-2 15,-3 5-7-15,5 3 0 16,2-1 0-16,5 0-4 16,4 2-1-16,4 1-1 15,8-2 0-15,4 2 3 16,0-1-5-16,10-5 3 15,11-3-2-15,2-1-1 16,0-4 0-16,0-2 2 0,-3-5-1 16,0-4-3-16,-4-7 2 15,1-1-2-15,-2-7 2 16,-5-3-1-16,-2-3 1 16,-1-6-2-16,-6-1 0 15,1-2 1-15,-2-1 0 16,0 0 0-16,0 0 3 15,0 0-2-15,0 0-1 16,0 0 0-16,0 0 2 16,0 0-1-16,0 0-2 15,0 0 0-15,0 0 2 16,0 0-2-16,0 0 2 0,0 0-2 16,0 0 0-16,0 0-2 15,0 0 2-15,0 0 0 16,0 0-2-16,0 0 2 15,0 0-1-15,0 0 1 16,0 0-1-16,0 0 1 16,0 0-2-16,0 0 0 15,0 0 0-15,0 0 2 16,0 0-3-16,0 0 1 16,0 0 2-16,0 0 0 15,0 0 0-15,0 0-2 16,0 0 1-16,0 0-1 15,0 0 1-15,0 0-3 0,0 0-2 16,0 0 1-16,0 0-5 16,0 0 2-16,0 0-1 15,0 0-14-15,3 0-26 16,0 0-57-16,5 0-61 16</inkml:trace>
  <inkml:trace contextRef="#ctx0" brushRef="#br0" timeOffset="2190.0779">25346 6007 234 0,'0'-17'56'0,"0"0"-19"16,-6 5 19-16,3 8-26 15,2 4-9-15,-1 0-10 16,2 0-3-16,-1 0-2 15,1 0 0-15,0 0-4 0,0 9-1 16,0 9-1 0,7 8 8-16,8 5 0 0,4 4-4 15,4 2 3-15,4 5-1 16,-3 2 5-16,3 2-3 16,2 2-3-16,3 0 0 15,-1 2-4-15,2-8 4 16,0 2-4-16,-2-9 0 15,-3-1-1-15,1-6 0 16,-2-4 0-16,-5-5 0 16,-4-8 0-16,-2-1 2 15,-5-2-2-15,-1-4 0 0,-3 0 0 16,-4-2-1 0,1-1-1-16,-3-1-5 0,1 0-2 15,-2 0-5-15,0-1-7 16,1-17-45-16,1-9-133 15</inkml:trace>
  <inkml:trace contextRef="#ctx0" brushRef="#br0" timeOffset="2541.7349">25828 5860 328 0,'-12'0'17'0,"2"8"-14"15,-11 21 4-15,-9 10 10 16,-6 11 0-16,-7 3-3 16,0 0 3-16,-1-3-5 15,2-1 2-15,4-3-1 16,2-1-2-16,6-1-4 15,5-3-7-15,4-6 3 16,5-5-2-16,3-5-1 16,2-3 0-16,0 0-1 0,-1-4 1 15,-1 1-3 1,1-5-4-16,-3-3 0 0,6-3-8 16,0-2-20-16,3-5-29 15,6 2-77-15</inkml:trace>
  <inkml:trace contextRef="#ctx0" brushRef="#br0" timeOffset="2924.0399">26013 6429 229 0,'1'0'40'0,"-1"0"-34"16,2 0 9-16,-1 0-8 16,2 0-1-16,4 0-1 15,3 0 3-15,6 3 8 16,5 4-1-16,7-3-3 15,5 2 0-15,8-3 0 16,1-3-3-16,4 0 0 16,-4 0-6-16,1 0 3 15,-5 0 0-15,-3-3-3 16,-2-3-2-16,-3 2-1 16,-10-2-4-16,-5 3-8 0,-9-4-15 15,-6 4-17-15,0-4-110 16</inkml:trace>
  <inkml:trace contextRef="#ctx0" brushRef="#br0" timeOffset="3248.3675">26358 6191 181 0,'-6'1'20'0,"-6"17"-12"0,-2 10 24 15,-5 8-5 1,-1 3 4-16,1 4-4 0,0-2 0 16,5 1-10-16,4-3 2 15,1-2-6-15,9-3-2 16,0-1-1-16,0-1-2 16,5-6 0-16,9-5-1 15,3-1-1-15,2-7-1 16,3-3-2-16,2-1 2 15,2-8-1-15,2-1-4 16,4 0 0-16,-1 0-1 16,-1-7-12-16,0-9-13 15,-1-2-35-15,3-5-116 16</inkml:trace>
  <inkml:trace contextRef="#ctx0" brushRef="#br0" timeOffset="3809.2408">27038 5679 228 0,'-3'0'13'0,"0"0"-13"16,-2 0 3-16,0 12 7 15,-1 2 1-15,0 4 5 16,0 5 0-16,1 5 3 16,-4 10 2-16,3 11-4 15,-1 12 2-15,-1 10 8 0,0 2-1 16,0 6-2-16,2-3-8 16,0 0 1-16,3-2-3 15,1-6-8-15,2-8-1 16,0-3 0-16,0-5-2 15,0-3 5-15,0 1-4 16,3-7-1-16,2-4 4 16,0-10-6-16,1-8 0 15,-2-4-1-15,-1-7 0 16,1-7 0-16,-4-3-1 16,2 0 1-16,-2 0-3 15,0 0-4-15,3 0-6 16,3-20-36-16,7-9-161 15</inkml:trace>
  <inkml:trace contextRef="#ctx0" brushRef="#br0" timeOffset="4290.8933">27465 5877 199 0,'-3'-6'83'0,"3"6"-70"16,0 0 2-16,0 0-1 16,0 0-3-16,0 0 1 15,4 13 0-15,11 10 4 16,5 4 5-16,3 3 3 15,3 2-5-15,-1-6-11 16,4-2-2-16,-3-4-3 0,1 0-3 16,-2-6-6-16,-2-5-7 15,-5-5-14-15,0-4-15 16,-2 0-34-16,7-18 28 16,3-8 11-16,3-4-11 15,2-2-42-15</inkml:trace>
  <inkml:trace contextRef="#ctx0" brushRef="#br0" timeOffset="4709.8829">28039 5815 144 0,'0'-1'121'0,"0"1"-84"0,-10 1-4 16,-23 23-20 0,-16 8-9-16,-8 11 3 0,-1-3-5 15,9-4 2-15,8-5 1 16,13-7 1-16,6-6-1 15,6-4 0-15,8-5 1 16,3-2-2-16,5 2-4 16,0-1 0-16,0 4 0 15,0 7 3-15,6 2 0 16,6 6 3-16,-4 4-1 16,-2 4 2-16,-3 5 0 15,-3 2 1-15,0 6 3 16,0 0 7-16,-6 4-3 15,-4 1-2-15,4-3-2 16,-1 4-2-16,4-5-4 0,2-2 1 16,1-5-3-16,0-5-1 15,0-6 3-15,0-6-3 16,0-6 0-16,0-5-2 16,0-7 0-16,0-5-4 15,0 0 0-15,0-2-2 16,0 0 0-16,4 0-7 15,3-15-35-15,3-8-73 16,0-4-16-16</inkml:trace>
  <inkml:trace contextRef="#ctx0" brushRef="#br0" timeOffset="5242.1476">27990 6423 96 0,'0'0'63'0,"0"0"-57"0,0 0 2 16,0 0 10-16,0 0 9 16,0 0 0-16,0 0 0 15,0 0 2-15,0 0-7 16,0 0-5-16,0 6-5 16,0 2 3-16,0 4-1 15,0 2 1-15,0 4-4 16,0 3 2-16,0-1-2 15,-2 4 6-15,-1-2-6 16,2 5-1-16,-2 0 1 16,0 3-5-16,0 1 3 15,2-1-4-15,-1-1 0 0,1-1 0 16,-1-2 0-16,2-2 1 16,0-5-2-16,0-3-1 15,0-6-1-15,0-3 1 16,0-4-3-16,0-3 0 15,0 0-2-15,0 0 1 16,0 0-3-16,0 0-5 16,-1-2-5-16,-1-13-92 15,2-8-201-15</inkml:trace>
  <inkml:trace contextRef="#ctx0" brushRef="#br0" timeOffset="5505.0201">28333 6457 67 0,'0'3'259'16,"0"0"-258"-16,0 2 3 15,0 4 7-15,2 0 4 16,2 3-12-16,2-1-2 16,3-1-1-16,-2 0-7 15,1-3-12-15,-2-1-22 16,1-1-91-16</inkml:trace>
  <inkml:trace contextRef="#ctx0" brushRef="#br0" timeOffset="5669.9086">28332 6652 218 0,'0'5'27'0,"0"2"-4"15,0 2-6-15,3-2-4 16,3 0 0-16,4 0-13 16,-1-1 0-16,0-3-20 15,-1-2-22-15,3-1-118 16</inkml:trace>
  <inkml:trace contextRef="#ctx0" brushRef="#br0" timeOffset="6038.4491">28698 6538 245 0,'4'0'6'0,"0"0"5"16,5 0-5-16,4 1 4 15,1-1 2-15,5 0 10 16,-1 0-2-16,3 0 2 15,1 0-3-15,2 0-1 16,-1 0-6-16,1 0-5 16,1-4-6-16,-1 1 4 15,-5 2-5-15,-1-2-3 16,-4 0-6-16,-3-1-2 16,-5-1-12-16,-4 0-60 15,-2-4-194-15</inkml:trace>
  <inkml:trace contextRef="#ctx0" brushRef="#br0" timeOffset="6382.7771">28870 6354 151 0,'-4'0'70'16,"-4"16"-60"-16,-4 9 28 15,-6 6 6-15,-1 4-12 16,-1 2-10-16,1 3-12 16,6-1 1-16,-1 2 8 0,7 1 3 15,4 1-5 1,3-3 2-16,0 0-6 0,0-6-5 16,7-5-3-16,7-6-1 15,-1-4-4-15,6-8 1 16,4-3-1-16,10-6 0 15,4-2 0-15,3 0-1 16,2 0 1-16,0-6-3 16,-6-4-10-16,-2-1-7 15,-6-2-16-15,-2 0-55 16,-5-4-78-16</inkml:trace>
  <inkml:trace contextRef="#ctx0" brushRef="#br0" timeOffset="7199.8059">29606 5564 288 0,'0'13'7'16,"16"10"0"-16,5 6 15 15,0 5-7-15,1 6 9 16,0 10 0-16,0 9 9 16,0 9-14-16,0 4-1 15,-4 1-5-15,3-3-2 16,-2-3-1-16,-4 1 2 0,2-1 1 16,-7 3 1-16,-2-4 0 15,-5 0-8-15,-3-6-2 16,0-4-1-16,0-5-3 15,0-4 1-15,-11-3 2 16,-8 5-2-16,-7-3 3 16,-4-1-4-16,-1-4 2 15,-3-8 1-15,5-5-2 16,0-7-1-16,2-4 0 16,0-4-2-16,3-9 1 15,2 0-6-15,4-4-1 16,0 0-10-16,3-10-19 15,0-8-63-15,2-8-155 0</inkml:trace>
  <inkml:trace contextRef="#ctx0" brushRef="#br0" timeOffset="8264.3386">22823 5442 247 0,'0'-3'10'15,"-1"-1"-6"-15,-2 3 3 16,3 1 7-16,-2 0 2 15,2 0 3-15,0 4 1 0,0 9-3 16,0 5 1-16,3 6-4 16,3 6-1-16,0 7 1 15,2 6-1-15,-5 11-3 16,-3 8 4-16,0 13-1 16,0 9 3-16,0 5-5 15,-3 4-6-15,-3-2-2 16,3-1 0-16,-2 6 1 15,-1 9 2-15,0-4-1 16,-1-4 0-16,0-6-4 16,4-9 2-16,3-6 0 15,0 2-1-15,0-2 3 0,0 0-3 16,0 0 0-16,0-6-2 16,0-7 2-16,0-10-2 15,0-13 0-15,0-7 1 16,0-11-1-16,3-8 0 15,-2-5-2-15,1-5 1 16,-2-1-1-16,0-2-2 16,0-1 0-16,1 0-2 15,5-20-9-15,-2-18-64 16,2-17-31-16,-3-15-174 16</inkml:trace>
  <inkml:trace contextRef="#ctx0" brushRef="#br0" timeOffset="10543.997">23210 5383 30 0,'12'3'55'15,"10"1"-21"-15,5-1-3 16,6-3 1-16,7 0 2 16,11 0 1-16,4 0 2 15,6-3-6-15,8-2-12 16,-1 0 0-16,6-2-7 15,6 0 6-15,5-1-8 0,3-1 5 16,9-1-1 0,7 2-1-16,13-3-3 0,7 0 4 15,10-5-1-15,9-1-6 16,5-2-4-16,0 0 0 16,-1 2-1-16,-4 3-1 15,2 2 2-15,-1 4-1 16,0-1-1-16,4 2 0 15,-6 2-1-15,1-2 1 16,-6 2-1-16,-4 1-2 16,-12 3 2-16,-11 1 1 15,-1 0 1-15,-9 0 0 0,-3 0-2 16,0 0 0-16,3 0 1 16,7 0 2-16,8 0-1 15,7 0-1-15,4 0-1 16,1 3 1-16,1-2 0 15,5-1 0-15,-1 0 0 16,-5 0 1-16,-4 0-1 16,-6 0 0-16,-3 0-1 15,-1 0 0-15,-4 0 0 16,-4 0 0-16,-8 0 0 16,-6 1-1-16,-8 8 1 15,-7 1-2-15,-3-2 2 16,-10-1 0-16,-10-1 1 15,-9-3 0-15,-8 0-1 16,-5 0-1-16,-1 1 1 0,0-1 1 16,3 0-1-16,6-2-1 15,10 0 1-15,7-1-1 16,5 0 1-16,-1 2 0 16,-4-1 0-16,-6 2-1 15,-6 1 2-15,-4 0-1 16,-11 1 1-16,-6-3 0 15,-4 1-1-15,-4-1 0 16,-3 0-1-16,-1 1 1 16,-1 0 0-16,-1-2 0 15,0-1 0-15,-1 4 1 16,-1-1-2-16,-4 0-1 0,1 4-2 16,-1 2-2-16,2 1 6 15,0 3 1-15,-1 2-1 16,3 3 2-16,-2 2-2 15,-1 1 1-15,-2 2 1 16,-1 4-2-16,-1 2 2 16,0 4-1-16,0 5 0 15,0 3 2-15,0 2-2 16,0 4 3-16,0-1-2 16,0 4-2-16,2 6 0 15,2 5 1-15,5 4 0 16,2 0 1-16,1 0 1 15,2 2 0-15,0 0-1 0,1 2-1 16,-5 3 1 0,-2-6-2-16,-1 6 2 0,-4-5 0 15,0-2 0-15,-2-5 1 16,-1-3-1-16,0 2 1 16,0 7 2-16,0 0-5 15,-4 4 4-15,-11-1-1 16,5-1-2-16,-2-4 0 15,3-1 1-15,3-7-1 16,1-1-1-16,2-4 1 16,2-12 0-16,-2-2 0 15,0-9-1-15,0-5 0 0,0-3 0 16,0-5 0 0,2-2 0-16,-1-3 0 0,2-4 0 15,-1-2 0-15,1-4 0 16,-2 2 0-16,1-2 0 15,-1 0 0-15,2 0 2 16,-6 0 2-16,-7 2-3 16,-5-2 4-16,-9 0-5 15,-3 0 1-15,-3 0-1 16,-1 0 0-16,-6-6 0 16,-4-2 0-16,-5 1 1 15,-2-3-1-15,-5 0 1 16,-4 0 1-16,-4-3 0 15,-9 3-2-15,-8-1 2 0,-11 1-2 16,-8 2-2-16,-5 0 1 16,1-1-2-16,4-1 2 15,2 4 0-15,-1 1 1 16,-4 0 0-16,-4 1 2 16,-7 1 0-16,-7 3 0 15,-10 0-2-15,-11 0 2 16,-5 0-2-16,-4 3-3 15,0 1 1-15,12-4 2 16,1 0-1-16,7 0 0 16,7 0 1-16,3-4 3 15,0 1-2-15,-3 2 0 16,-4-1-1-16,-5 2 0 0,-3 0 0 16,-1 0-2-16,-6 0 2 15,5 0-1-15,3 0 2 16,7 0 0-16,4-4-1 15,6 1 0-15,9-4-1 16,3 3 0-16,8-1 1 16,4 1-1-16,6-2 2 15,7-1 1-15,8 4-2 16,7 0 0-16,2-1 0 16,3 1 0-16,4 0 1 15,5-1-1-15,6 0 0 16,0-2 2-16,1 3-2 15,-6 0 0-15,-6-1 0 0,-1 4 0 16,-3 0 0-16,0 0 0 16,7 0 0-16,0 0-2 15,2 0 2-15,-2 0-1 16,-2 7 0-16,-3 0 1 16,0 2 0-16,2 1 0 15,1 0 0-15,5 0 0 16,5-4 0-16,4 1 2 15,6 3-4-15,6-4 3 16,2 1-1-16,4-1 0 16,0-5 1-16,3 3-1 15,2-2 2-15,-2-1-2 0,3 1 0 16,2-1 1 0,0-1-1-16,2 0 1 0,2 0 0 15,-2 0-1-15,1 0 1 16,1 0-1-16,-1 0 0 15,0 0 0-15,6 0 0 16,3 0 0-16,4 0-1 16,0 0-1-16,-2 0 1 15,2 0-1-15,-1 0 0 16,-1 0 1-16,-1 0-12 16,0 4 1-16,2 2-24 15,1 3-47-15,0-2-65 0</inkml:trace>
  <inkml:trace contextRef="#ctx0" brushRef="#br0">22125 8756 172 0,'0'-9'51'0,"0"0"-30"16,0 0 3-16,0 5 14 16,0 1 4-16,0 2-10 15,0 1-8-15,0-2 4 16,0 2-6-16,0 0-3 16,0 0-5-16</inkml:trace>
  <inkml:trace contextRef="#ctx0" brushRef="#br0" timeOffset="13214.8606">22218 8503 155 0,'-12'-7'30'0,"3"1"-1"16,-6 1 1-16,0 1 4 16,-4-2 0-16,-8 2-12 15,-3 4 3-15,-1 0-7 0,-2 0 2 16,1 0 0-16,3 5-5 16,-3 5-1-16,5 1-8 15,3 5-5-15,0 1 0 16,-1 4 2-16,0 4-2 15,0 9 3-15,-5 5-2 16,9 0 2-16,-2 2-2 16,6-2 2-16,3 1 0 15,5 2-4-15,2-2 0 16,7-1 0-16,0-2 0 16,0 0 2-16,1-1-2 15,14-3 1-15,4 1 1 0,4-3 1 16,5-3 0-1,4 1-2-15,3-3 2 0,4-2-3 16,1 1 2-16,2-4-1 16,0-1-1-16,1-1 0 15,6-5 0-15,2 0 0 16,6-8 1-16,6-4 2 16,-2-2-3-16,3 0 5 15,-1 0 1-15,-5-9-4 16,-2-7 1-16,-4-1-1 15,-7-6-2-15,1-3 5 16,-5-4-3-16,-2-1 1 16,-5-1 2-16,-4-4-3 15,-2-2 2-15,-4-4-3 16,-6-5 3-16,-8-2 0 0,-7-6-3 16,-3 1 0-16,-1-2 3 15,-17 1-1-15,-3 5-2 16,-6 4 2-16,-1 5 2 15,-4 5-5-15,0 7 5 16,-3 2-4-16,-1 7 2 16,-2 5-2-16,4 4-1 15,-4 4-1-15,2 1 0 16,2 6-3-16,-1 0 1 16,3 0 0-16,2 3 0 15,8 4-1-15,2 0-1 16,8-2 1-16,6 2-7 0,1 0-13 15,3 6-13 1,2-3-42-16,0-3-191 0</inkml:trace>
  <inkml:trace contextRef="#ctx0" brushRef="#br0" timeOffset="13980.1897">24705 8226 186 0,'0'-13'83'16,"0"4"-50"-16,0 9-15 16,0 0 0-16,0 0-7 15,0 20-1-15,0 11 2 16,0 10 4-16,0 8-2 0,0 5-2 16,3-2 5-16,1 3 0 15,5 2-5-15,-3 0-2 16,0 4 5-16,-1 0-9 15,-1-2-1-15,0 0 0 16,-1-5 0-16,2-5-2 16,-1-6-2-16,2-7-1 15,0-6 1-15,2-1-1 16,-5-6 0-16,-2-5 0 16,1-3 0-16,-2-7-1 15,0 1-1-15,0-5 0 16,0-4 0-16,0 0-1 0,0 0 1 15,0 0-3-15,0-6-8 16,-11-9-73-16,2-14-47 16,-3-5-98-16</inkml:trace>
  <inkml:trace contextRef="#ctx0" brushRef="#br0" timeOffset="14369.8384">24687 8194 214 0,'0'-18'29'0,"3"2"-16"0,15 2 1 16,7-1 18-16,6 2-11 15,2 2-2-15,5 5-4 16,3 5-4-16,1 1-2 15,3 0 0-15,-7 11-1 16,-2 6-1-16,-6 5-4 16,-8 2 1-16,-6 2-3 15,-9 3 6-15,-5 4-6 16,-2 1 3-16,-2 5 4 16,-16-2-7-16,-12 2 1 15,-4-5 0-15,-5-5 0 0,-3-6-1 16,-3 3 0-16,-2-2-1 15,0 1-1-15,3-4-2 16,6-2-2-16,10-8-12 16,10-4-11-16,14-4-55 15,4-3-46-15</inkml:trace>
  <inkml:trace contextRef="#ctx0" brushRef="#br0" timeOffset="14705.9581">25724 8176 287 0,'-20'7'17'16,"-10"17"-11"-16,-4 14 7 15,-9 6-4-15,1 2 0 16,0 4 2-16,10-4 2 15,6 6 0-15,7 2 2 16,7 2 0-16,-2 9-1 16,8 2-6-16,6-1 1 15,0 0-7-15,0-4 2 16,11-5-3-16,10-5 1 16,4-5-1-16,8-7 5 15,6-3-6-15,4-4-1 16,5-7-7-16,-5-4-8 0,0-11-12 15,-9-11-27-15,-1 0-135 16</inkml:trace>
  <inkml:trace contextRef="#ctx0" brushRef="#br0" timeOffset="15044.4436">26020 8507 29 0,'0'-3'328'0,"0"3"-314"0,2 0-13 16,10 6-1-16,6 11 14 16,7 12 1-16,5 5 0 15,4 6 3-15,4 2-7 16,-1 4 4-16,5-3-2 15,-2 3-3-15,2-2-1 16,1 2-1-16,0-3-3 16,-2 0-1-16,-1-4-4 15,-6-2 0-15,-4-4 0 16,-6-11-5-16,-6-11-2 16,-2-9-7-16,-4-2-20 15,-1-16-42-15,-1-13-102 0</inkml:trace>
  <inkml:trace contextRef="#ctx0" brushRef="#br0" timeOffset="15292.5139">26649 8408 275 0,'-11'-4'41'15,"-2"4"-10"-15,-7 7-13 16,-8 20-11-16,-11 16 5 15,-8 13 3-15,-4 7 4 16,-2 7-3-16,1-1 0 16,3-3 0-16,4-4-7 15,8-5-6-15,7-2-3 16,8-6-2-16,8-9-6 0,8-9-14 16,6-13-17-16,2-11-24 15,20-7-93-15</inkml:trace>
  <inkml:trace contextRef="#ctx0" brushRef="#br0" timeOffset="15562.2402">26707 8881 387 0,'3'0'1'15,"9"3"-1"-15,1 3 4 16,6 1 0-16,8-3 2 16,6-1 0-16,8-3 3 15,6 0 4-15,1 0 1 16,3-10-6-16,-5-1 3 16,-1-2-9-16,-5-1-2 15,-4 0-9-15,-6-3-6 16,-11-1-27-16,-8 2-110 15</inkml:trace>
  <inkml:trace contextRef="#ctx0" brushRef="#br0" timeOffset="15832.3566">27019 8633 196 0,'-11'18'38'0,"1"6"-28"15,-2 12 20-15,0 4 6 16,0 7-1-16,5 2-9 16,2 1-4-16,5-4-7 15,0 0-4-15,5-7 0 16,8-8-7-16,2-1 2 16,3-11-2-16,-2-6-1 15,5-6-2-15,4-4 0 0,8-3-1 16,12 0-3-16,10-16-8 15,5-5-39-15,0-1-47 16</inkml:trace>
  <inkml:trace contextRef="#ctx0" brushRef="#br0" timeOffset="16725.0567">27805 8050 216 0,'0'-5'61'16,"0"5"-19"-16,0 0-21 15,0 0-7-15,-2 0 1 16,2 0-8-16,0 0-3 16,0 12 2-16,0 6 16 15,2 8-1-15,2 8-2 16,2 8-4-16,2 12 0 16,-1 1-7-16,1 7-1 15,-2 0-3-15,0 3 2 0,1 3 2 16,-1 1-4-16,0 0 3 15,-1-3-1-15,1-2 0 16,-3-1-3-16,0-4 1 16,-1-2-2-16,-2-5-1 15,0-2 1-15,0-5 1 16,0-8-1-16,0-7 1 16,0-3-1-16,0-7-2 15,0-7 0-15,0-6-1 16,0-6-1-16,0-1-3 15,0 0 1-15,0 0-7 16,0 0-11-16,0-9-27 16,3-14-123-16</inkml:trace>
  <inkml:trace contextRef="#ctx0" brushRef="#br0" timeOffset="17443.679">28530 8077 188 0,'0'-7'68'15,"0"7"-30"-15,0 0-16 0,0 0-16 16,0 8-4-1,0 12 11-15,0 3 4 0,6 6 0 16,1 1-7-16,4 0 5 16,5 0 5-16,2 0-4 15,5-1-2-15,0-6-4 16,3 3-6-16,-4-3-4 16,1-6-1-16,-3-4-9 15,-2-7-10-15,2-6-16 16,0 0-35-16,2-15-60 15,3-12-30-15</inkml:trace>
  <inkml:trace contextRef="#ctx0" brushRef="#br0" timeOffset="17879.5968">29016 8164 118 0,'3'-4'64'16,"-3"4"8"-16,0 0-21 15,0 0-12-15,0 0-13 16,-4 7-8-16,-18 12-2 15,-7 5-9-15,-3-1-6 16,-3 0 3-16,5-6-1 16,5-1 0-16,2-4-2 15,6 0 2-15,3-3-3 16,2 0 0-16,3-1 1 16,5-2-1-16,2 4-1 15,2 3 0-15,0 4 1 16,0 2 0-16,9 7 1 0,0 2 0 15,0 9 1-15,-1 2-1 16,-4 3 3-16,-1 2-1 16,2 1 1-16,0 2 2 15,-2-1 1-15,2 7-1 16,-2 0 2-16,-2 0 1 16,1-4-2-16,1-5-2 15,0-5-3-15,2-9 2 16,0-5-4-16,0-11 1 15,-2-5 0-15,0-5-2 16,-2-4-2-16,1 0 1 16,-2 0-6-16,3 0-10 15,1-13-16-15,6-8-37 0,1-8-163 16</inkml:trace>
  <inkml:trace contextRef="#ctx0" brushRef="#br0" timeOffset="18202.659">29094 8718 212 0,'0'17'11'0,"0"6"20"0,0 10 2 16,0 4-4-1,0 2-10-15,0 1-4 0,0-4 0 16,0 3-4-16,6-8 2 16,3-2 1-16,-1 1 3 15,-1-6 0-15,-1-3-8 16,-2-7-5-16,-1-1 2 16,-1-9-6-16,-1 0-2 15,-1-4-5-15,2 0 1 16,-1 0 0-16,-1 0-7 15,2 0-22-15,-1-7-119 16</inkml:trace>
  <inkml:trace contextRef="#ctx0" brushRef="#br0" timeOffset="18396.177">29368 8840 326 0,'6'0'28'0,"2"0"-28"16,3 3 0-16,-3 5-36 16,-2-2-163-16</inkml:trace>
  <inkml:trace contextRef="#ctx0" brushRef="#br0" timeOffset="18576.6283">29393 8986 104 0,'-4'11'150'16,"4"0"-130"-16,0 0 10 15,0 2-15-15,2 0-10 16,10-6-5-16,0-1-9 15,2-6-35-15,5 0-59 16</inkml:trace>
  <inkml:trace contextRef="#ctx0" brushRef="#br0" timeOffset="19415.2148">29807 8817 156 0,'-2'0'71'15,"2"0"-41"-15,0 0-19 16,0 0-3-16,0 0 1 16,0 0 3-16,0 0-7 15,0 0-2-15,7 0 12 16,5 0 9-16,4 0-3 16,5 0 1-16,3 0 4 15,4 0-2-15,2 0-5 16,1-6-6-16,-1 2-3 15,-2-2-3-15,-4 6-4 16,0-3-3-16,-4 2 2 16,-1-1-2-16,-1-2-1 15,-3 4-1-15,-3-3-6 0,-4 2-5 16,-4-5-8 0,-4 2-6-16,0-5-25 0,0 2-53 15,-11 2-44-15</inkml:trace>
  <inkml:trace contextRef="#ctx0" brushRef="#br0" timeOffset="19784.5927">30019 8610 39 0,'-2'0'47'16,"-1"13"-20"-1,-2 7 13-15,0 8 5 0,1 0-6 16,1 2-9-16,1-1-5 16,-1 4 8-16,-2 1-6 15,2-2-8-15,-2 2-4 16,3-1-1-16,2-1-5 16,0-2 1-16,0 2 2 15,0-2 2-15,2-3-10 16,6-3 6-16,2-2-6 15,0-5 2-15,2 0-2 16,-2-7-1-16,3 0-1 16,3-4-2-16,1-5-4 15,5-1 4-15,4 0-5 16,1-1 0-16,3-12-14 0,-2-4-29 16,1 0-62-16,-4-2-121 15</inkml:trace>
  <inkml:trace contextRef="#ctx0" brushRef="#br0" timeOffset="20046.7857">30301 8963 250 0,'0'0'38'0,"0"0"-37"15,0 3 0-15,0 0 1 16,9-2 15-16,9 1 2 16,0-2 7-16,4 0-10 15,0 0-7-15,1 0-5 16,-2 0-3-16,1 0-1 16,0 0-9-16,0 0-17 15,1 0-41-15,-2 0-138 16</inkml:trace>
  <inkml:trace contextRef="#ctx0" brushRef="#br0" timeOffset="20340.4306">30678 8840 159 0,'-1'0'48'0,"1"0"-47"0,0 0 1 15,0 10 10-15,0 6 22 16,-2 2-5-16,2 8-1 16,-1-3 4-16,1 7 0 15,0 3-6-15,0-3-3 16,0 3-8-16,0-3-7 16,0-1-1-16,4 0-3 15,8-11-4-15,-4-1-1 0,1-7-2 16,-2-8-5-1,-4-2-10-15,1 0-15 0,2-2-60 16,4-12-163-16</inkml:trace>
  <inkml:trace contextRef="#ctx0" brushRef="#br0" timeOffset="21104.1044">31042 8035 79 0,'13'0'10'16,"3"4"14"-16,0 14-3 16,4 6 8-16,0 10 6 15,2 4 5-15,4 5-10 16,3 1-1-16,2 1-6 15,-1-5 2-15,0 3-3 16,-5-1-9-16,2-4 1 16,-4 4 8-16,-1 2-6 15,1-2 2-15,-2 8-3 16,-4-1-1-16,-6 5-4 16,-4-2-2-16,-6 2-7 0,-1 5 1 15,0 0-2-15,-8 1-2 16,-11-4-3-16,-4-14 5 15,-4 2 5-15,-2-5 2 16,1 4-4-16,-2 3 0 16,1-2-3-16,3-3-7 15,0-10 7-15,7-11 0 16,6-3 0-16,2-7 0 16,2-3 0-16,3-2-1 15,2-2 1-15,1-1 0 0,1-1 0 16,2-1 0-16,0 0-6 15,0 0-8-15,-1 1-15 16,-4-1-20-16,0 6-23 16,-2-6-127-16</inkml:trace>
  <inkml:trace contextRef="#ctx0" brushRef="#br0" timeOffset="22198.683">22164 8798 169 0,'-16'0'64'0,"-1"0"-29"16,-1-4-9-16,11 1-10 15,4 3-8-15,3 0-4 16,-4 4-3-16,3 12 2 15,1 11 12-15,0 2 4 16,0 7-4-16,0 0 7 16,0 1-10-16,8 0 2 15,-4-2-7-15,-1-4 0 16,2-2-3-16,-4-6 0 16,-1 0-2-16,2-5-2 0,-2-2 0 15,1 3-3 1,1-2-6-16,1 0-8 0,-1-1-20 15,1-1-120-15</inkml:trace>
  <inkml:trace contextRef="#ctx0" brushRef="#br0" timeOffset="22762.1646">21952 10585 257 0,'-5'-3'77'15,"5"3"-77"-15,0 0 5 16,22 0-5-16,7 10 6 16,11 5-1-16,4 5 2 15,1 4-4-15,-2 3 0 16,-7 1-2-16,-8 0 2 15,-9-5 0-15,-10 3-1 0,-9-3-2 16,0 4 4-16,-17 2 1 16,-12 1 0-16,-1-3-4 15,5-4 3-15,1-7 1 16,5-3 0-16,10-3 1 16,3-3-3-16,6 0-3 15,0-5-1-15,12-1-1 16,13-1 2-16,6 0 5 15,5 0 0-15,2 0-4 16,0 0 2-16,-2 0-3 16,0 3-1-16,-2 0-1 15,-3-2-11-15,-4-1-8 16,-10 0-41-16,-5-7-146 0</inkml:trace>
  <inkml:trace contextRef="#ctx0" brushRef="#br0" timeOffset="23338.0431">22099 10311 282 0,'-39'-27'29'16,"1"4"4"-16,4 9 2 15,-2 4-17-15,-2 8 6 16,-4 2-13-16,-3 7-6 0,-4 15-5 15,4 8 1-15,2 4-1 16,8 8 1-16,8 13 0 16,6 13 0-16,5 14 3 15,7 4-1-15,6 8-2 16,3-6 3-16,1-3-3 16,22-9-1-16,12-13 0 15,14-7 0-15,9-6 1 16,10-1-1-16,7-2 3 15,3-2-3-15,2-5 0 16,5-11-1-16,3-12 0 16,2-13 1-16,1-4 0 0,-5-24 2 15,-2-11 2 1,-5-9-2-16,-6-5 0 16,-11-3-2-16,-6 1 2 0,-13-1 4 15,-9-2-6-15,-10-4 4 16,-10-12-1-16,-14-2-1 15,0-7-2-15,-26 0 1 16,-15-5 1-16,-7 5-1 16,-15 12 0-16,-7 8 3 15,-5 16 0-15,-4 14 5 16,2 6 1-16,1 9-9 16,5 1 0-16,9 6-1 15,10 1-2-15,10 3 2 0,12 2-6 16,14-2-6-16,8 0-2 15,8 3-7-15,2-1-63 16,17-5-76-16</inkml:trace>
  <inkml:trace contextRef="#ctx0" brushRef="#br0" timeOffset="24006.3824">24819 10281 253 0,'-13'0'18'16,"-2"20"-15"-16,2 26 0 15,-2 33 5-15,4-6 8 0,5 6 7 16,1-3-7-16,5-3 1 16,0-1 2-16,0 1 1 15,7-1-5-15,9 5-4 16,4-11-4-16,-2-7-7 15,1-5-7-15,-5-19 4 16,-4-8 3-16,-3-11-1 16,-2-9-4-16,-4-7-14 15,-1 0-4-15,0-7-6 16,0-22-111-16</inkml:trace>
  <inkml:trace contextRef="#ctx0" brushRef="#br0" timeOffset="24343.8143">24809 10185 251 0,'17'-31'14'16,"6"3"-9"-16,4 8 1 16,3 3 1-16,0 11-5 15,1 5-2-15,2 1 2 16,1 7 0-16,1 13 0 15,-2 7 1-15,-1 2 2 16,-2 1 0-16,-1 0 6 16,-9-1 0-16,-3 1 1 0,-10 0-3 15,-7 3 5 1,0 6-5-16,-18 1-2 0,-15 3 3 16,-10-1-4-16,-5-5-3 15,-5-5-2-15,-2-8 3 16,1-1-3-16,0-6-1 15,8-3-3-15,10-5-11 16,17-8-25-16,11-1-80 16</inkml:trace>
  <inkml:trace contextRef="#ctx0" brushRef="#br0" timeOffset="24622.2732">25600 10301 222 0,'-48'55'32'0,"-1"15"-9"16,5 9 9-16,10 1-13 16,7-4 0-16,11-7 3 15,10-3-5-15,6-4-2 16,0-2-5-16,24-10-3 15,12-4-3-15,12-13 0 16,10-6-4-16,4-4 0 16,5-8-7-16,-4-8-13 0,-6-7-29 15,-5 0-92-15</inkml:trace>
  <inkml:trace contextRef="#ctx0" brushRef="#br0" timeOffset="24884.4434">26034 10374 323 0,'0'0'64'0,"3"12"-64"16,10 19 0-16,6 8 5 15,6 10 0-15,6 5 0 0,8-2 3 16,2-2 3-1,3-5 2-15,0-4 0 0,-3-2-4 16,-4-2-6-16,-7-7-3 16,-3-4-1-16,-6-13-11 15,-5-6-14-15,4-7-42 16,-3-17-152-16</inkml:trace>
  <inkml:trace contextRef="#ctx0" brushRef="#br0" timeOffset="25081.1888">26404 10360 238 0,'-45'37'32'16,"-7"21"0"-16,-3 12-4 0,2 9-10 16,4 2-3-16,7-9-5 15,8-6 0-15,9-10-10 16,10-10-5-16,11-13-12 15,4-13-33-15,6-20-96 16</inkml:trace>
  <inkml:trace contextRef="#ctx0" brushRef="#br0" timeOffset="25348.003">26616 10714 363 0,'1'3'22'15,"4"0"-22"-15,7 1 4 16,6-1 3-16,10-3-3 16,8 0-2-16,10 0 0 15,6-11 1-15,1-5-2 16,-3 2-1-16,-8 2 0 15,-9-1-1-15,-8 6-9 16,-7 1-8-16,-7 2-42 16,-10-2-129-16</inkml:trace>
  <inkml:trace contextRef="#ctx0" brushRef="#br0" timeOffset="25595.8091">26877 10518 251 0,'-21'13'9'16,"-1"17"-5"-16,2 8 10 16,-1 7-1-16,8-2 15 15,7 3-8-15,6-7-2 16,0-2-2-16,13-3-2 16,7-6-4-16,7-7-2 15,3-4-3-15,4-7-5 0,7-4 0 16,7-6-8-1,8 0-6-15,6-6-3 0,9-11-32 16,4-4-61-16,3-7-88 16</inkml:trace>
  <inkml:trace contextRef="#ctx0" brushRef="#br0" timeOffset="25896.2437">27699 10065 35 0,'-10'21'255'16,"-3"22"-250"-16,0 13 16 15,3 10 2-15,2 7-3 16,8 6-6-16,0 0 0 15,0-2 3-15,6-2-2 16,5-2 0-16,0-1-2 16,-2 2-4-16,-4-8-9 15,-2-4-4-15,-3-15-7 16,0-12 11-16,-9-8-20 16,0-13-54-16</inkml:trace>
  <inkml:trace contextRef="#ctx0" brushRef="#br0" timeOffset="26347.0465">27996 10198 340 0,'-8'-6'86'0,"4"6"-77"16,4 6-9-16,0 18 0 16,6 5 2-16,6 7-1 15,6-2 1-15,4-5-2 0,4-2 1 16,2-7-1-16,0-7 0 15,1-6-1-15,-1-7-14 16,2 0-25-16,3-5-89 16</inkml:trace>
  <inkml:trace contextRef="#ctx0" brushRef="#br0" timeOffset="26782.4063">28606 10136 265 0,'0'0'69'0,"0"0"-54"16,0 0 11-16,-16 10-8 0,-16 9-6 16,-8 8 1-16,-3 0-6 15,1-2-3-15,3-1-1 16,5-2 1-16,4-2 1 16,0 0 3-16,6 0-1 15,8 3-1-15,6 0-6 16,7 0 1-16,3 4-1 15,0 3 0-15,6 2 1 16,10-1 0-16,3 1 0 16,-1-2 0-16,-2 3 0 15,-5 4 4-15,-6 2-1 16,-4 8 2-16,-1 2 4 16,0 3 1-16,0-5 1 15,0-3-4-15,-4-5-2 16,-3-2-1-16,4-5 2 0,3-9-5 15,-1-6-1-15,1-7-1 16,0-5 0-16,0-3-1 16,0 1-1-16,0-3-1 15,0 0-2-15,0 0-9 16,0 0-17-16,4 0-36 16,7 0-33-16,2-5-181 15</inkml:trace>
  <inkml:trace contextRef="#ctx0" brushRef="#br0" timeOffset="27057.9751">28609 10727 297 0,'-5'9'26'15,"2"15"-25"-15,2 8 12 16,1 5-3-16,0 6 0 16,0 3 1-16,0-3 0 15,0 4 2-15,3-5 2 16,3-5-9-16,0-7-1 16,0-7-4-16,-3-7-1 15,1-3-8-15,-2-9-7 0,-2-1-21 16,0-3-123-1</inkml:trace>
  <inkml:trace contextRef="#ctx0" brushRef="#br0" timeOffset="27238.139">28838 10793 372 0,'0'0'12'0,"0"13"-11"0,-5 7-2 16,-3 5-34-1,4-8-218-15</inkml:trace>
  <inkml:trace contextRef="#ctx0" brushRef="#br0" timeOffset="27395.9813">28825 11028 291 0,'-6'9'37'0,"0"4"-13"16,2 1-3-16,3-5-16 15,1-2-5-15,0-3-1 16,0-1-17-16,14-3-35 16,7 0-139-16</inkml:trace>
  <inkml:trace contextRef="#ctx0" brushRef="#br0" timeOffset="28137.7793">29010 10855 189 0,'-1'0'60'0,"1"0"-21"16,0 3-14-16,0-3-8 15,0 0-9-15,0 2 1 16,0-2-6-16,0 1 7 16,9 0 3-16,12-1 6 15,9 0 1-15,8 0 7 16,10 0-6-16,5-2 0 15,2-5-6-15,0 0-3 16,-3 3-7-16,-12-2-3 16,-8 6-2-16,-9-3-4 15,-12-1-11-15,-5 1-34 16,-6-4-53-16,0-3-142 16</inkml:trace>
  <inkml:trace contextRef="#ctx0" brushRef="#br0" timeOffset="28417.1552">29258 10678 153 0,'-1'12'13'0,"-2"15"37"16,-2 9 8-16,-4 4-7 15,3 9-11-15,2 1-20 16,1 0 11-16,3-1-8 15,0-3-8-15,0-3-5 16,0-9-4-16,12-6 2 16,6-7-2-16,4-2 0 0,1-8-5 15,5-4-1-15,5-2-4 16,4-5-2-16,5 0-12 16,3-9-15-16,4-4-34 15,-2-7-87-15</inkml:trace>
  <inkml:trace contextRef="#ctx0" brushRef="#br0" timeOffset="28798.3572">30019 10360 155 0,'28'26'43'0,"5"3"15"16,3 5-19-16,3 3-6 15,-2-1-8-15,0 3-3 16,-6-3-8-16,-5 4 4 15,-4-1 2-15,-4 5-2 16,-7 5 0-16,-10 5-8 0,-1 5-7 16,-15 6 1-1,-16-1-1-15,-9 5-1 0,-4 0-2 16,-5 0-4-16,-5-2-15 16,-12-7 13-16,-6-5-32 15,-9-2-57-15,4-10-65 16</inkml:trace>
  <inkml:trace contextRef="#ctx0" brushRef="#br0" timeOffset="32089.3146">14909 4398 138 0,'0'3'39'0,"-3"-3"-30"16,3 0 9 0,-4 0 13-16,4 0-8 0,0 0-9 15,0 0 5-15,0 0-2 16,0 0-9-16,0 0-6 15,0 1-1-15,7 5 2 16,15 1 2-16,8 3 3 16,6 0 1-16,4 0-3 15,7 0 3-15,9-4 0 16,-2 0 0-16,4 1 0 16,6 0 1-16,6 3-5 15,8 2-1-15,10-4 3 16,9 1 1-16,10-5-8 15,2-1 0-15,3-3 0 0,-2 0 0 16,-7 0 0-16,-9 0 0 16,-8 0 1-16,-5 0-1 15,0-4 0-15,0-2 1 16,14 0-1-16,2 2 4 16,7 4-4-16,5 0 1 15,-4 0-2-15,-5 1 1 16,-6 9-1-16,-9 0-2 15,-8-4 3-15,-2-4 0 16,-8-2 0-16,2 0 0 16,-5-12 0-16,3-5 0 15,-2-3 3-15,0-1-2 16,-4 0-1-16,-8 0 1 16,-6-2 1-16,-11-1-1 15,-10-3 3-15,-3-2-2 0,-5-8 2 16,3-5-1-16,-1-9-3 15,6-10-2-15,-2-5 2 16,6 0-2-16,-4 3 2 16,1 13 1-16,-4 6 0 15,-11 10 1-15,-6 4-1 16,-5 5 5-16,-1 0-4 16,-1-4-2-16,-11 1 0 15,-8-1 0-15,4 2 1 16,-5 1-1-16,3 5-3 0,-1 3-6 15,-5 2-9 1,3 6-12-16,-9 6-86 0</inkml:trace>
  <inkml:trace contextRef="#ctx0" brushRef="#br0" timeOffset="33898.282">14947 8520 0 0,'0'-20'0'0,"0"-2"0"15,8-5 0-15,1-3 0 16,-9 10 0-16,3 4 1 16,-3 2-1-16</inkml:trace>
  <inkml:trace contextRef="#ctx0" brushRef="#br0" timeOffset="34281.2019">14973 8100 24 0,'0'5'9'0,"0"11"14"0,0 2 4 16,3 0-9-16,1-1 2 15,5-1-8-15,-1 1-1 16,4 1 0-16,-2 2 6 16,-1 1-4-16,0 2-4 15,0-4-9-15,0-2-2 16,-3-3-5-16,0-4-5 16,-2-7-10-16,5-3-65 15</inkml:trace>
  <inkml:trace contextRef="#ctx0" brushRef="#br0" timeOffset="34655.6569">15197 8100 0 0,'0'-2'195'16,"0"2"-157"-16,0 0-24 16,-6 0 3-16,-11 13-5 15,-5 14-11-15,-4 2 2 16,3 7-2-16,-2-3-1 15,5-3 0-15,4-6 0 16,2-8-1-16,8-7 1 16,3-2 0-16,3-4-2 15,0 1-4-15,0 5 1 0,0 5 5 16,0 5 1 0,4 2 1-16,2 5 0 0,0 1 4 15,1 3-2-15,-3 1 1 16,-1 0 2-16,0 3 2 15,-3-2-2-15,3 1 0 16,-3-4-6-16,3-2 0 16,-3-1 2-16,0-5-3 15,0-6-4-15,0-2-3 16,3-6-9-16,0-7-11 16,1 0-57-16,6-9-90 15</inkml:trace>
  <inkml:trace contextRef="#ctx0" brushRef="#br0" timeOffset="34812.1664">15204 8606 94 0,'0'10'61'0,"-3"7"-46"16,-4 1 0-16,4 1-12 15,0-4-3-15,3-1-9 16,0-5-7-16,0-8-17 15</inkml:trace>
  <inkml:trace contextRef="#ctx0" brushRef="#br0" timeOffset="37572.1327">16953 7555 19 0,'0'-16'39'0,"0"5"-16"15,-9 1 16-15,0-1 0 16,-5 4-15-16,-2 1 3 16,-5 2-4-16,-4 4-1 15,-7 0-10-15,-4 0 1 16,-5 0-5-16,-1 0 1 15,-7 4-7-15,7 2 2 16,-1 4 4-16,7 0-8 16,-5 2 5-16,0 2 1 15,0 2-3-15,-1 1-3 16,3 3 1-16,-3 1 0 0,3 0-1 16,-1 2 0-1,5-2 0-15,1 5 3 0,0 1-3 16,1 3 0-16,-5 2 0 15,2 8 3-15,0-1-3 16,3 4 1-16,4-4-1 16,10-5 0-16,6-4 4 15,5-1-4-15,5 5 0 16,0-1 0-16,0 9 0 16,1 2 1-16,2 1 0 15,0-1-1-15,0-2 2 16,5-4 0-16,13-4 2 0,0-3-2 15,9-4 7 1,1 0-7-16,5-2 0 0,3 2-2 16,-2-3 0-16,-1-2 0 15,0 4 2-15,-3-5 0 16,-2 0-1-16,2-3-1 16,-1-2 2-16,4-2 0 15,6-5 4-15,6-5-4 16,0-1 2-16,7-3-2 15,-5 0-2-15,1 0 2 16,-2 0-2-16,-5 0 3 16,-2 1-3-16,1 2 0 15,-8-3 1-15,3 0 0 16,-2 0 2-16,0 0-3 16,-4-1 0-16,3-11 0 0,-2-3 1 15,-2-5 2-15,2-5-3 16,3-2 4-16,-1-6 4 15,3 1-2-15,4-5-2 16,1 0 1-16,-5 1-2 16,3-7-3-16,-2 3 2 15,-6-6 2-15,-5 4-1 16,-4 1-2-16,-8 2 3 16,-2 0 1-16,-4 4 0 15,-4 1-2-15,-3-3-1 16,0 1-1-16,0-7 5 15,0-4-2-15,0-2-1 0,-10 3-1 16,-1 4 2-16,1 5 2 16,-8 3-1-16,1 3-4 15,0 2 4-15,-3 3-4 16,4 2 4-16,-5 3-3 16,4 3 2-16,0-1-4 15,-4 2 1-15,6 3-2 16,-8 2 2-16,3-1-1 15,2 3 0-15,-5 4 0 16,7-1-1-16,-1 3 2 16,4 0-1-16,3 1 0 15,-2 0 0-15,1 0 0 16,1 0 2-16,1 0-1 16,3 2-1-16,0-2 0 15,-1 3 0-15,2 0 0 0,2 0 0 16,-2-1 0-16,2 1 0 15,2 0 0-15,-2-2 0 16,3 2 0-16,-2 0 0 16,2 0 1-16,0-1 0 15,0 1 0-15,0 0 1 16,0-3 1-16,0 3-1 16,-1-4-1-16,1-2-1 15,-4 4 0-15,1-1 0 16,3 2 1-16,0 1 0 15,0 0-1-15,0 0 0 16,-3 0 0-16,3 0 0 0,0 0 0 16,0-3-1-16,0 3 1 15,0 0 0-15,0 0-1 16,0 0 1-16,0 0-2 16,0 0 2-16,0 0 0 15,0 0 0-15,0 0-1 16,0 0 1-16,0 0 0 15,0 0-2-15,0 0 0 16,0 0 2-16,0 0 0 16,0 0 0-16,0 0-1 15,0 0 1-15,0 0-1 16,0 0 1-16,0 0 0 16,0 0 0-16,0 0 0 0,0 0 0 15,0 0 0-15,0 0 0 16,0 0 1-16,0 0-1 15,0 0 0-15,0 0 0 16,0 0 0-16,0 0 0 16,0 0 0-16,0 0 0 15,0 0 0-15,0 0 1 16,0 0-1-16,0 0 0 16,0 0 0-16,0 0-1 15,0 0 2-15,0 0-1 16,0 0 1-16,0 0-1 15,0 0 0-15,0 0 0 0,0 0 0 16,0 0-1-16,0 0 1 16,0 0-1-16,0 0 2 15,0 0-2-15,0 0 2 16,0 0-1-16,0 0 0 16,0 0 0-16,0 0 0 15,0 0 0-15,0 0 0 16,0 0-1-16,0 0 1 15,0 0-1-15,0 0 1 16,0 0 0-16,0 0 0 16,0 0-1-16,0 0 2 15,0 0-2-15,0 0 1 16,0 0-1-16,0 0 2 16,0 0-2-16,0 0 2 15,0 0-1-15,0 0 0 0,0 0 0 16,0 0 1-16,0 0-1 15,0 0-1-15,0 0 0 16,0 0 1-16,0 0-1 16,0 0 1-16,0 0 0 15,0 0 0-15,0 0-2 16,0 0 2-16,0 0 0 16,0 0 0-16,0 0 1 15,0 0-1-15,0 0 0 16,0 0 0-16,0 0-1 15,0 0 1-15,0 0 0 16,0 0 0-16,0 0 0 0,0 0 0 16,0 0 0-16,0 0 0 15,0 0 0-15,0 0 0 16,0 0-1-16,0 0 1 16,0 0 0-16,0 0 0 15,0 0 0-15,0 0-1 16,0 0-1-16,0 0 2 15,0 0 2-15,0 0-2 16,0-3 0-16,0 3 0 16,0 0-2-16,0-1 2 15,0 1 0-15,0 0-1 16,0 0-3-16,0 0 4 16,0 0-4-16,0 0 0 0,0 0-2 15,0 0-5-15,0 0-9 16,3 0-33-16,4 0-22 15,2 0-68-15</inkml:trace>
  <inkml:trace contextRef="#ctx0" brushRef="#br0" timeOffset="41421.0813">19213 5370 1 0,'-6'-4'6'16,"-1"0"4"-16,1 0 10 16,-1-4 0-16,1 3 6 15,-1-2-5-15,-2 3-4 16,2-2 1-16,-2 2-4 16,-3 1-4-16,1-1-7 15,1 1 4-15,-3-1-1 16,2 0-4-16,0-1 1 15,0 1 2-15,2 0 5 16,-6-3 1-16,3 1-1 16,-3 0 1-16,-2 1 1 15,0 2-2-15,-1 1-6 0,-3 2-4 16,-1 0 3 0,2 0-1-16,-2 0 0 0,-1 0 1 15,4 0-2-15,-5 3 2 16,5 0-2-16,-3 4-1 15,2-1 2-15,1 1 0 16,-3 2-2-16,2-1 1 16,-6 2 2-16,3 1 1 15,-6 2-3-15,3 1-1 16,0 1 0-16,-3 1 0 16,3 4 5-16,0-1-5 15,0 4 0-15,0 0 1 16,0 1 0-16,3-1 5 0,-3 3-2 15,3 1 0 1,1 1 6-16,2 0-6 0,-4 2 2 16,2-2-4-16,4 2 5 15,-8 1-4-15,6 5 0 16,-3 3 1-16,1 1-3 16,1-1 2-16,6-3-2 15,-2-2 4-15,7-1-1 16,2-2-4-16,3 0 0 15,-1-3 1-15,6 1 2 16,0 4-3-16,0 3 1 16,0 1-1-16,0 3 4 15,0 3-4-15,10 2 0 16,0-4 1-16,6 4 1 0,0-6-2 16,-3 1 1-16,7-7 2 15,-8 0 0-15,4-3-3 16,1-4 3-16,2-2-3 15,1 2 4-15,2-5-3 16,0 3 2-16,2-3-1 16,-2-3-1-16,-2-2-1 15,0-6 2-15,3 0 0 16,-5-3 1-16,6-5 0 16,2-2 4-16,3 0 1 15,4 0-3-15,-4 0 2 16,4 0-4-16,2 0 0 15,-7-7 1-15,2-1-2 0,0-2 1 16,-5 0 0-16,5-1-1 16,-2-2 1-16,-2 2-2 15,1-1-1-15,-5 3 2 16,-3-1 0-16,1 0-1 16,-1-1 0-16,2-3 2 15,1-2-1-15,1-1-2 16,-1-1 3-16,2-2-1 15,-8-1 2-15,7-5-1 16,-7 3 0-16,3-6-1 16,1-1 1-16,-4-3-1 15,4-1-1-15,-4-4 2 16,5 1-2-16,0-3 0 0,-5 0 3 16,4-2-3-1,-2 1 0-15,-2-2-1 0,-2 4 0 16,-4-4 0-16,-1 4 3 15,-2-2-3-15,-2 0 1 16,-1 3 0-16,-3 2 7 16,1 7-7-16,-2-1 2 15,0 0-1-15,0 1-2 16,0 2 3-16,0-3 0 16,0 5 0-16,0-2-1 15,0 0 0-15,-9 1 4 16,2-1-5-16,-1 0 0 0,1 2-1 15,-3-2 1 1,-1 1-2-16,0 2 1 0,0 5 0 16,2-1 0-16,-6 6 0 15,1 0 0-15,1 1-1 16,-5 3-1-16,-1 0 1 16,1 1 0-16,-3 0-1 15,2 2 2-15,-3 1 0 16,2 1-1-16,-3-1 1 15,4 2 1-15,-2-2-1 16,2 3 0-16,1-1-1 16,-2 1-1-16,1 3-1 15,-1-3 2-15,1 3-1 16,3 0 0-16,-2 0 0 0,6 0 2 16,-1 0 2-16,3 0-2 15,4 0-2-15,2 0 2 16,2 0 2-16,1 0-2 15,-1 0 1-15,1 0-1 16,-2 0 0-16,2 0-1 16,1 0-1-16,0 0 1 15,0 0-2-15,0 0-4 16,0 0-2-16,0 0-11 16,0 0-22-16,0 0-16 15,5 0-53-15,-5-4-156 16</inkml:trace>
  <inkml:trace contextRef="#ctx0" brushRef="#br0" timeOffset="43451.731">12389 2526 44 0,'85'11'45'0,"21"0"-17"15,31 0-1-15,-30-1 7 0,20 0-8 16,12 6-2 0,18-2-2-16,9 0 4 0,5-2-5 15,5-2-6-15,6-2-2 16,18-1 2-16,18-3 2 15,10-1-4-15,-1-3-11 16,-16 0 2-16,-3-12-4 16,-11-10 4-16,-2-10 1 15,-3-7-1-15,-18-4-1 16,-25-3 6-16,-25 1-2 16,-23 0 1-16,-17 0-1 15,-12-5 0-15,-11 1 2 16,-12-2 2-16,-7-2-1 0,-12-6-1 15,-8-10 1 1,-19-5-5-16,-3-9-3 0,-25-4-2 16,-25-3 0-16,-14-2-3 15,-20 2 0-15,-13 5 3 16,-17 11-1-16,-25 12 1 16,-21 13-1-16,-19 9-3 15,-16 7 0-15,-2 6 3 16,-5 4-1-16,2 0 0 15,-5 0 1-15,-7 4-1 16,2 1 2-16,11 2 2 16,12 7-1-16,13 7-2 0,4 2-3 15,0 10 3 1,-4 12 0-16,5 3-10 0,15 1 7 16,8-1 2-16,16 0 1 15,5 2 1-15,7 6-1 16,-3 7 1-16,6 9 1 15,1 7-1-15,6 10-2 16,8 5 2-16,9-3 0 16,13-6 1-16,14-9 0 15,12-7-1-15,13-4-1 16,9-4 0-16,5 0 0 16,4-3 1-16,6 0-1 15,2-3 0-15,2-1-2 16,5-1 2-16,-1-1 1 15,7-2-2-15,-3-2 0 0,3-3 0 16,0-4 2-16,0-1 0 16,0-5-3-16,0 0 3 15,7-2 0-15,-4-3 0 16,1 0 0-16,1-2 0 16,0 0-1-16,-2-1 1 15,-3 0 0-15,3-3 0 16,-3 1 0-16,3-2 0 15,-3 0 2-15,0 0-2 16,0 0 0-16,0 0 0 16,0 0 0-16,0 0 0 15,0 0-1-15,0 0 2 0,0 0-1 16,4 0 0 0,-4 0 2-16,0 0-2 0,0 0 2 15,0 0-2-15,0 0 0 16,0 0 0-16,0 0 0 15,0 0 2-15,0 0-2 16,0 0 0-16,0 0 1 16,0 0-1-16,0 0 0 15,0 0 0-15,0 0 0 16,0 0 0-16,0 0 0 16,0 0 0-16,0 0 0 15,0 0 2-15,0 0-2 16,0 0 0-16,0 0 0 15,0 0 2-15,0 0 0 0,0 0 0 16,0 0-1-16,0 0 0 16,0 0 0-16,0 0-1 15,0 0 2-15,0 0-1 16,0 0-1-16,0 0 0 16,0 0 1-16,0 0-2 15,0 0 1-15,0 0-3 16,0 0-3-16,3 0-16 15,3 4-58-15,-3 1-28 16</inkml:trace>
  <inkml:trace contextRef="#ctx0" brushRef="#br0" timeOffset="53951.5997">17120 7692 7 0,'-5'-7'11'0,"-1"3"4"16,-1-3 9-16,4-2-14 16,0-1 8-16,0 3 4 15,0 1 1-15,-3-1-3 16,0 3 0-16,-3-2-11 15,1 2-5-15,1-2 3 16,-3 2 1-16,1-1-2 16,-5-2-5-16,-1 0 2 15,-1-3 1-15,-7-3 6 0,3 2 2 16,-6-4 5-16,4 1-1 16,-2 5 1-16,-1-1-6 15,-1 0-7-15,0 3-4 16,0 1 2-16,-3 2-2 15,3 0 1-15,-3-1 0 16,6 1 1-16,-4 3-2 16,6-2 1-16,-6 3 2 15,5 0-2-15,-5 0-1 16,5 1 2-16,-4 11-2 16,-4 3 0-16,2 1 0 15,-2 3-1-15,-2 1 1 16,3 0-1-16,-4-3 1 15,1 3-1-15,0-4 1 16,-2 1 0-16,-1-1 0 0,1 3 1 16,0-1-1-16,-2 1 0 15,0 4-1-15,1-3 1 16,6 3 2-16,0-3-1 16,6 3 0-16,3 1 1 15,7 2-2-15,1-1 0 16,4 2 0-16,7-3-2 15,1 2 0-15,0 1 2 16,0-1-1-16,0 0 1 16,1 3 0-16,7-1 1 15,-2 2-1-15,0-1 2 16,3 4-2-16,1 2 2 0,4 0-2 16,1 1 1-16,2-1 0 15,6 2-2-15,0-4 1 16,5 7 0-16,2-3 2 15,-1 2-2-15,3-2 0 16,1-5 0-16,3 2 0 16,5-1 2-16,2-4 2 15,8 5 0-15,1-3 0 16,1 0-3-16,2-2 1 16,-3-6 1-16,-4-2-2 15,1-5-1-15,0-6 2 16,-3-4 2-16,2-6 6 15,0 0 4-15,-2 0-2 0,-3-9-5 16,-2-1-2 0,2-1-1-16,-1-5 0 0,-2 0 0 15,2-7-1-15,-4-1 0 16,3-3-2-16,0-1 3 16,-2-3-2-16,-1-2-1 15,-2-3 1-15,-5-3-1 16,-1 2 0-16,-3-2 1 15,-5 1-2-15,-5 3 4 16,-4 0-3-16,-7 1 3 16,0-3 0-16,-6-2-1 15,0-1 4-15,0-1-1 0,0 0-4 16,0 5 2-16,-9 2 2 16,-1 1-3-16,-1 4 3 15,0-1-4-15,4 3 2 16,-2 0-2-16,-3-1 0 15,1-3-2-15,0 2 3 16,2-2-2-16,-5 1 0 16,2 2-1-16,2 5 3 15,-2-1 1-15,-5 4-3 16,7 3 0-16,-3 1 2 16,1 0-1-16,-5 2-2 15,1 1 0-15,-4 0 0 16,2 1 1-16,-2-2 1 0,-4 1 0 15,6 3 0 1,-5 0-2-16,6 2 0 0,0-1 2 16,-1 2-2-16,5 0 0 15,-7-1 0-15,5 1 0 16,-2 0 0-16,-3 0 0 16,1 0 0-16,-2-2 1 15,2 5-1-15,-3-2 0 16,3 0 1-16,3 2 0 15,-4 0-1-15,3-2-2 16,-3 3 2-16,-2-4 0 16,0 4 1-16,-5-4-1 0,4 5 0 15,1-3-1 1,-2 3 1-16,6 2-1 0,-4-2 1 16,-2 2-1-16,2 0-2 15,-1 0 1-15,1 0-1 16,-2 0 3-16,2 0 0 15,-4 4 0-15,4 1 0 16,-2-3 0-16,6 5 1 16,-2-4-1-16,6 3 0 15,-1-2 0-15,0 0-1 16,3 2 1-16,0-2-1 16,-2 1 1-16,2-1 0 15,2 2 0-15,-6 1-2 16,-1 3 2-16,4-2-1 15,1 2 1-15,-5-1 0 0,4 1 0 16,-3-1 0-16,-1 1 0 16,1 3-1-16,1-3 1 15,-3 1 0-15,6-1 0 16,-1-1 0-16,-1 0-2 16,2 2 1-16,2-1 0 15,1 0 1-15,-1 3-2 16,-1-2 1-16,0 2 1 15,3-1 0-15,-1 2-1 16,-2-1 1-16,3 0-1 16,0-3 1-16,2 3-2 15,0-2 1-15,0 0-1 0,3 0 0 16,-6-1 2 0,4 3 1-16,1-3-1 0,1-3 0 15,0 2 1-15,0-2-3 16,3 1 2-16,-3 2 0 15,-4 1 0-15,4 0 0 16,-3 2 0-16,0 4 1 16,1-1-1-16,-1 2 0 15,-1-3 0-15,4 5 0 16,0-3 0-16,0-4 0 16,3 4 0-16,0-5 0 15,0 1-3-15,0 0 3 16,0 2-2-16,3 1 2 0,4 2 0 15,2 0-1 1,2 2-1-16,1 3 1 0,1 2 1 16,0-1 0-16,4 0 0 15,-5-1 0-15,5 1 0 16,-1-5 0-16,1-3-2 16,2 1-2-16,-3-1 3 15,-1-2 1-15,3 2 0 16,-2-3 0-16,-4 4 0 15,5-1 0-15,-1 1 0 16,-3 5 1-16,4-1-1 16,-2 2 1-16,2-3-1 15,6-3 0-15,-7-1-2 16,7-4 1-16,-1-2 0 0,1-3 1 16,2-3-1-16,5-1 1 15,-2 1 1-15,5-2 0 16,0-1-1-16,0 2 0 15,-2 3 0-15,2-2 0 16,-7 0 0-16,4-1 1 16,-1-3 0-16,2 0 0 15,0 0-1-15,4 0 0 16,2-10 3-16,-3-1-3 16,3-5-3-16,-1-4 3 15,-1 0-1-15,1 0 1 16,-8-2 0-16,2-2 0 15,-4 4 1-15,0 5-1 0,-10 1 0 16,1 1 3-16,-2 3-6 16,-5 0 3-16,3-3 0 15,4-1 3-15,-5-1-3 16,1 0 0-16,1-4 1 16,-5-1 0-16,1 8-1 15,-6 0 1-15,-1 3 0 16,-1 3-1-16,-1 2 1 15,-1 0 0-15,0 1 0 16,0 0 0-16,0-1-1 16,0-2 0-16,0-3-1 15,0-1 1-15,2-1-1 0,-2 1 0 16,0 3 2-16,0 2-1 16,0 3 0-16,0 2 1 15,0 0-1-15,0 0 0 16,0 0 0-16,0 0 0 15,0 0 0-15,0 0 3 16,0 0-3-16,0 0 0 16,0 0 1-16,0 0-1 15,0 0 0-15,0 0 0 16,0 0-1-16,0 0 1 16,0 0 0-16,0 0-2 15,0 0 1-15,0 0 1 0,0 0-1 16,0 0 1-1,0 0-1-15,0 0 0 16,0 0-2-16,0 0-2 0,0 0 5 16,0 0-1-16,0 0 1 15,0 0 0-15,0 0-1 16,0 0 1-16,0 0-2 16,0 0-1-16,0 0-4 15,0 0-8-15,0 0-9 16,3 0-4-16,-2 5-18 15,3-1-20-15,-1-2-27 16</inkml:trace>
  <inkml:trace contextRef="#ctx0" brushRef="#br0" timeOffset="60265.6812">19329 5716 0 0,'0'-6'9'0,"0"1"-5"15,0-4-4-15,0 5 0 16,0-2 9-16,0 2-7 16,0-1 0-16,5 3 1 15,-5 0 1-15,3-1 0 0,-3 1 4 16,0 1 4-16,0-2-1 15,0 2-2-15,0-2 1 16,0-1 3-16,0 2-2 16,0-1 4-16,0-1 4 15,0 0-7-15,0 0-7 16,-7-2 5-16,0 0 0 16,0-1 2-16,-2 0-5 15,-3 0-3-15,1-1 2 16,1-2 8-16,-2 0 4 15,5-3-7-15,-5-1 7 16,-2 3 1-16,2-2-5 16,-1 2-1-16,-2 1-6 0,1-1-2 15,3 1-2 1,-4-3-1-16,0 2 2 0,3-2-1 16,-1 0 4-16,0 2-3 15,1 1 2-15,1 2-2 16,-4-2 0-16,0 3-3 15,0 0 0-15,-1 0 0 16,-3 1-1-16,2 0 0 16,0 1 0-16,-1 0 2 15,1 2-2-15,1 1 0 16,0 0 1-16,0 2-1 16,-5 0 0-16,0 0-2 15,-6 0 2-15,2 0-2 16,-5 2 1-16,1 3 0 15,3 4-1-15,-6-2 2 0,2 2-2 16,1-2 2-16,-3 0 0 16,6 1 0-16,0-2 0 15,3 4 0-15,1-3 0 16,-2 2-2-16,-1 0 2 16,-1 2 2-16,3 2-2 15,-6 3 0-15,3-1 0 16,0 3 0-16,0 3 0 15,3 1-2-15,1 0 1 16,2-2 1-16,7-2 0 16,0-1 1-16,-1-2-1 15,3-1-1-15,0 0 1 0,2 2 0 16,-8 3 0-16,5 4 0 16,2-2 1-16,-7 5-1 15,4 3 0-15,-3 2 2 16,2 4-2-16,1-2-3 15,4-4 3-15,0-4 0 16,6-2 0-16,-4-3 0 16,2-2 1-16,3 0-1 15,1-1 0-15,1 0 0 16,0 1-1-16,0 0 1 16,0 1 0-16,0 4 0 15,0 3 0-15,0-1 1 0,8 3-1 16,-1-1 0-1,-1 0 0-15,1-2 0 0,2-1 2 16,3 2-2-16,2-3 0 16,-1 1 0-16,2 2 0 15,3-2 0-15,-5-2 1 16,3 1-1-16,0 0 1 16,-6-2 1-16,2-2-1 15,0 4-1-15,3-2 0 16,-3 1 0-16,1-3 1 15,4-1-1-15,-4 1 0 16,3-2 0-16,4-2 1 16,-5-1 0-16,9-1 1 15,-4-2 0-15,5-1 0 16,3-1-1-16,2 1 5 0,-1-2-1 16,3 1-1-16,-2-2-3 15,-2-2 1-15,-3-1-2 16,4 3 0-16,-4-1 0 15,5-2 4-15,-2-1-3 16,-1 0 1-16,5-2-1 16,-4-1-1-16,5 0 3 15,1 0 1-15,-3-1-3 16,2-6 4-16,0 0-3 16,-7-2-1-16,2 0 4 15,-1-2-5-15,-7-1 4 16,6-5-2-16,-7 1 2 0,7-3-1 15,2-5 0-15,2 0 0 16,3 1 0-16,-4 1 2 16,0 2-4-16,-1 0 2 15,0 0-3-15,1-1 2 16,-6 0 2-16,2-1-2 16,-6-1 1-16,0-3 0 15,-2 0 2-15,-1-4 1 16,1-1-4-16,-4-1 2 15,-3-4-3-15,1 3 0 16,1-3 0-16,-3 2 1 16,-2 2-1-16,0 1 2 15,-2 0-1-15,-2-2 0 0,-2 2 0 16,-1 0 0-16,0 0 1 16,0-2-1-16,0 3 0 15,0-3 1-15,-3 1-1 16,-3 2-1-16,-2 2 0 15,2 2 1-15,-3 4 0 16,-5-2-1-16,5 4 0 16,0 3 1-16,2-3 0 15,-7 0-2-15,2-2-2 16,-1-1 2-16,0 4 2 16,-1-2-1-16,2 2-1 15,2 1 2-15,0-1 0 0,-3 0-2 16,1 2 1-1,1 0-1-15,-1 0 0 0,-6 1 0 16,4 2 0-16,0 2-5 16,-2-1 5-16,0 2-1 15,3 1 1-15,-7 0 0 16,8 3 0-16,-2 0 1 16,1 1-1-16,3 0-1 15,-3 1-1-15,1-1 2 16,-3 1-1-16,6 1 1 15,0-1 3-15,2 3-2 16,1-1-1-16,-7 0 0 16,4 1-3-16,-2 0 3 15,-1-3 0-15,0 1 0 16,-2 3 0-16,1-2 2 0,-4 0-2 16,2 0 1-16,-2 2-1 15,-1-1 0-15,0 1 0 16,-2-1-1-16,1 2-1 15,0 0 2-15,-1 0 0 16,4 0 0-16,-5 0 0 16,2 0 0-16,1 0 0 15,-6 0 0-15,2 3-1 16,-1 3 1-16,1 1 0 16,-7 2 0-16,1-1-2 15,0 1 2-15,-4-1 0 16,2-1 0-16,1 0 1 0,0 0-1 15,3-2 0-15,0 1 0 16,-1 1 1-16,2 2-1 16,-2 1-1-16,2 1 1 15,-1 0 1-15,7 1-1 16,-5-3 0-16,5 4 0 16,0 0-1-16,0-2 1 15,6 1 0-15,-5-1 0 16,4 0-1-16,0 2 1 15,0-1 0-15,1 1 0 16,1 1 0-16,0 2-1 16,-6-1 1-16,3 2 0 15,-1 0 0-15,1 0 1 0,0-1-2 16,-1-1 1-16,3 1 0 16,0-1 2-16,3-1-2 15,-2 3-2-15,2-1 2 16,0-1-1-16,3-1 1 15,1 0 1-15,0-1-1 16,2 0-1-16,-2 1-2 16,2-1 3-16,1 1 0 15,0-2 0-15,2 1-1 16,-1 0 2-16,1 0-1 16,-2-2 0-16,1 5 0 15,-1-2 0-15,-1 1 0 0,3 2 0 16,1 0 0-16,-3 0 0 15,3 0 0-15,0-2-1 16,0 2 1-16,0 3 0 16,0 1 0-16,0-2 0 15,0 1 0-15,0 0 0 16,0 3 0-16,0 2 0 16,0 2 0-16,0 0-2 15,0 3 1-15,7-1 1 16,0 4 0-16,1-2 0 15,3-3 0-15,-1 0 0 16,2-2-2-16,1-1 1 16,4-1 2-16,-3-3-2 15,4 0 1-15,2 0 0 16,-1-2 0-16,4-1 0 0,-1 1 0 16,5-4 0-16,1 2 0 15,2-3 0-15,3 2 0 16,-1-2 0-16,4 1-1 15,-1-3 1-15,1 0 0 16,3-1 0-16,-1-2 0 16,4-2 0-16,0 0 0 15,-1 0 0-15,0-1 0 16,-2 1 0-16,-6-4 0 16,-1 3 0-16,-2-5 0 0,2 0 0 15,-7 1-1 1,5-2 1-16,-5 0 0 0,3 0 1 15,1 0 0-15,-1-4 0 16,2-6-1-16,3 0 0 16,-4-6 0-16,3 3 0 15,-2-4 2-15,-1-2-1 16,3-1-1-16,-6 3 2 16,4-3-2-16,2 0 1 15,-7 1 2-15,5-2-3 16,3-4 0-16,-8-3 0 15,4-1 3-15,-4-4-3 16,-4 1 0-16,-5-1 1 16,1 2 0-16,-5 1 2 15,-2-3-2-15,-4-3 0 0,0 1 1 16,-2 0 0 0,-2-1-2-16,-1-3 1 0,-1 0-1 15,0 2 1-15,0 0 1 16,-4 1 0-16,-8 0 0 15,-1 1 0-15,-6 4 1 16,0-2-2-16,-1 4 3 16,-5-1-1-16,-3 3-3 15,1 1 3-15,2 2 2 16,0 1-1-16,2 0-2 16,4 4 3-16,-2 1-4 15,4-1-1-15,3 0 0 0,-2 3 0 16,3-1 0-16,0 0 0 15,3 0 1-15,-4 0-1 16,2 3 1-16,-1 0-1 16,-1 0-1-16,-1 4-2 15,2-1 1-15,-8 2 1 16,0-1-2-16,-3 3 3 16,-1 0 0-16,-2 1-1 15,2 1 1-15,1 1 0 16,0 1 0-16,0 0-1 15,2-1 1-15,-4 1 0 16,3 2 0-16,-2 1-1 16,-1 0-3-16,-4 0 4 15,-2 0-2-15,-1 0-1 0,4 0 3 16,-4 2 0-16,5 4 1 16,-2 0-2-16,3-1 1 15,2 3-1-15,-2 1 0 16,2-2-1-16,0 6 2 15,2 0-1-15,-4 0 1 16,5 2 0-16,-7 2-1 16,2 1 0-16,2 2 1 15,-5 0-1-15,5-1 1 16,-4 1 0-16,4 0-2 16,4 1 0-16,2 0 2 0,-2 0-1 15,9 2 0 1,-5 1-1-16,4 4 1 0,0 7 1 15,-2 6 0 1,-5 6 0-16,4 0-1 0,-1-1 0 16,5 1 0-16,2-2 0 15,3-2 1-15,4 1 0 16,0-1 0-16,3-1-1 16,0-1 1-16,0-2-1 15,0 0-1-15,9-2 2 16,2 2 0-16,3-4 0 15,4 2 0-15,-3-6 0 16,9 1 0-16,-1-2-2 16,6-3 2-16,3 2-1 15,4 1 2-15,-1-3 0 0,4-1-1 16,-3-4 0-16,0-2-2 16,0-5 2-16,0-2-2 15,2-4 1-15,-2 1 1 16,5-4 0-16,1-2 1 15,0 2 1-15,1-5-1 16,-3-1-2-16,2 0 2 16,1 0-2-16,-2-8 1 15,2-5 0-15,-4-2 0 16,-1-2 0-16,1-3 0 16,0 0 1-16,-3 0 0 15,0 1-1-15,-4-1 1 0,1 2 2 16,-4-2-3-16,-4 1 0 15,2 0 0-15,-6 2 1 16,3-2 0-16,-7 2-1 16,2 1 2-16,-5 4-1 15,-5 1-1-15,-1 1 0 16,-1 5 0-16,-4-4 2 16,2 6-1-16,-5 0-1 15,0 2 2-15,0 1-2 16,0 0 1-16,0 0 0 15,0 0-1-15,0 0 0 16,0 0 0-16,0 0 0 16,0 0-1-16,0 0 1 0,0 0 0 15,0 0 0 1,0 0 0-16,0 0-1 0,0 0 1 16,0 0 0-16,0 0 0 15,0 0-1-15,0 0-1 16,0 0 2-16,0 0 0 15,0 0 0-15,0 0 0 16,0 0-1-16,0 0 1 16,0 0 0-16,0 0-1 15,0 0 1-15,0 0 0 16,0 0 0-16,0 0 0 16,0 0-1-16,0 0 1 15,0 0 0-15,0 0 0 16,0 0 0-16,0 0-3 0,0 0-1 15,0 0-5-15,0 0-4 16,0 0-9-16,0 0 4 16,0 3 8-16,0 1-5 15,0 0-10-15,0 2-11 16,-4 3-22-16,-4 2-71 16</inkml:trace>
  <inkml:trace contextRef="#ctx0" brushRef="#br0" timeOffset="67181.6542">19125 8081 51 0,'-6'0'29'0,"3"0"-8"15,3-1 10-15,0-4-19 16,-3 0 0-16,3 2-2 0,0 0 9 16,0 0-1-16,0-1 1 15,0-2 12-15,-4 0-8 16,1 0-5-16,0-4 5 15,-1 0-3-15,1-1-3 16,-3-2-4-16,2 3-5 16,-2-3 1-16,-1 4 1 15,1-1-1-15,0 0-1 16,-2 0-1-16,1 2-2 16,-1-2 6-16,2 1-9 15,-1-1 3-15,-3 3 2 16,-3 0 2-16,-2-1-4 0,-2-1-1 15,-4 1-2-15,0 0 0 16,-5-2 4-16,0 0-1 16,-3 0 4-16,-2 0-7 15,0 1 6-15,-4 2-6 16,2 3 4-16,-1 3-4 16,0-1-2-16,-6 2 2 15,4 0-2-15,1 0 0 16,6 0 4-16,0 0-3 15,6 0-1-15,1 0 5 16,5 0-4-16,-6 0 0 16,4 0 0-16,-7 0-1 15,3 7 0-15,-3 4 0 0,4 1 0 16,2 1-1-16,4-2 1 16,3-1 0-16,-2 4 0 15,1-1-1-15,4-1 1 16,-4 2 0-16,5-1 1 15,2 1-1-15,-3 1 0 16,1 1 0-16,-1 2 0 16,0 2-1-16,4 2-1 15,-1 2 2-15,4 2 0 16,-3 1 0-16,3 1 0 16,3-1 1-16,-3 0-1 15,3-1-1-15,0-6 0 0,0 6 1 16,0-3 1-1,0 2-1-15,0 0 0 0,3 2 0 16,3-3 0-16,-2 1 0 16,4 1 0-16,2-2-1 15,1 3-2-15,4 1 2 16,-2 3 1-16,0 3 0 16,4-2 1-16,-2 1-2 15,3-4 0-15,-6-2 0 16,4 0 1-16,1-4-1 15,-1-4 1-15,0-2-1 16,7 0 1-16,-1-1-2 16,8-2 2-16,6-1-1 0,1 2 1 15,3-1 1 1,2-1-1-16,-3-3-1 0,0-3-1 16,-6-1 2-16,-1-5-2 15,2-1 2-15,-2 0 2 16,-3 0-1-16,3 0-1 15,-2 0 1-15,-2 0-1 16,2 0 0-16,-1 0-1 16,-3 0 2-16,3-1-1 15,0-5 2-15,3-4-1 16,4-3 1-16,0-5-2 16,4-2 2-16,0-2-2 15,0-1 1-15,2 0-1 16,-5 4 1-16,-2-1-1 0,-4 2 2 15,-3-1-1-15,-6 2-1 16,-3 2 1-16,-5-3 0 16,2-2 1-16,-6-3 1 15,0-4-1-15,1 1-1 16,-3-3 2-16,-1 2-1 16,-1 4 1-16,-3-3-2 15,-3 0 0-15,0 0 1 16,0-1-1-16,0 3 0 15,0-3 0-15,0 1 4 16,-3-4-5-16,-3-1 1 16,-2-3 1-16,-1 1-2 15,2 1 1-15,-1 1 1 0,1 1-1 16,-5 5 2-16,0-2 0 16,-3 0-3-16,2 3 1 15,-7-2-1-15,1 0 1 16,-5-1 0-16,-1 2-1 15,-4-2 0-15,-2 3 2 16,3 1-2-16,-1 4 1 16,3-1-1-16,3 4 0 15,-6-1-1-15,3 1 0 16,-4-1 1-16,2 0 0 16,-5 1 0-16,1 3-1 15,3 2 0-15,-4 1 1 0,0 3-1 16,1 2 0-1,0 2-2-15,-5 3 1 0,1 0 1 16,0 0 0-16,5 0 1 16,-2 0 1-16,4 3-1 15,3 1 0-15,-4 1-1 16,5 2 1-16,-3 3-1 16,5 3 1-16,-4 1-1 15,0 2 1-15,2 1-3 16,-1 5 3-16,4 2 0 15,-5 6-1-15,2-1 1 16,-4 5-1-16,6-2 1 16,1-2 1-16,5 0-1 0,0-1-1 15,4-2 1 1,1 0 0-16,-2-1-1 0,4 0 1 16,1 0 0-16,2 2-1 15,-2 2 1-15,6 5 0 16,0 8 0-16,3 3 0 15,0 1 1-15,9-2-1 16,7-4 0-16,0-3-1 16,4-4 1-16,-2-2 0 15,0-1-2-15,-1-1 1 16,-2-4 1-16,2 0-3 16,-4-5 3-16,2 0-1 15,-1 0 2-15,-1-1-2 16,3 0 1-16,0-3 0 0,-2-1 0 15,-2-4 0-15,0-2-1 16,-4-3 1-16,1-3 0 16,-5 3 1-16,3-4-1 15,-2 3 0-15,1-2-2 16,0-1 2-16,2 0 0 16,-4-2 0-16,-1 1 0 15,0-1 0-15,0-1 0 16,-3 3-1-16,0-3 2 15,0 0-1-15,0 0 0 16,0 0 1-16,0 0-1 16,0 0 0-16,0 0-2 15,0 0 0-15,0 0 2 0,0 0-1 16,0 0 0-16,0 0-5 16,0 0-7-16,0 0-9 15,0 0-25-15,0 3-55 16,0-3-71-16</inkml:trace>
  <inkml:trace contextRef="#ctx0" brushRef="#br0" timeOffset="68652.6644">19434 8012 5 0,'-11'-10'43'0,"1"3"-22"15,-1-3-15-15,1 3 2 16,0-3 10-16,-1-2-1 16,2 1 4-16,-1-4 5 15,4 0 1-15,-3-1 10 16,-2 2-6-16,-1 1 3 0,-1 1 2 16,-5-2-11-16,-3 1-12 15,2 0-1-15,-7-1-4 16,-1-2 0-16,1 3 0 15,-4-3 1-15,5 3-2 16,-4 2 3-16,0-2-6 16,0 6-2-16,-3 0 0 15,-1 1 3-15,0 5-2 16,-3 1 3-16,0 0-6 16,-3 0 0-16,-2 0 1 15,-3 0-1-15,0 5 0 16,2 1 1-16,-3 1-1 0,2 3 1 15,1-1-1-15,3-1 1 16,-3 1-1-16,5 1 0 16,-2 2 0-16,2 2 1 15,1 3-2-15,0 3 2 16,5 0-2-16,4 5 1 16,0-1 0-16,5 6 0 15,-1-3 0-15,7 2 0 16,-2 4 1-16,4-2-1 15,6 1 0-15,2 8 0 16,0-1 0-16,3 5 0 16,3 1 0-16,0-1-1 0,6 2 1 15,7-3 1-15,6-4 0 16,4 1-1 0,0-4 0-16,4 4 0 0,-2-1 0 15,0 1-1-15,2 0 1 16,-2 2 0-16,5-1 0 15,0-3 0-15,2-4 0 16,6-2-1-16,2-5 2 16,5-4-2-16,-3-5 0 15,4-5 1-15,-1-1 0 16,-2 1 2-16,2-3-2 16,-3-3 2-16,4 3-2 15,-1-6 3-15,4-2-3 0,-1-2 1 16,7 0-1-16,-2-9 1 15,2-2 1-15,3-8 1 16,1 0-2-16,-2-1 2 16,-2-1-1-16,-5 1-2 15,-6-1 4-15,-4-3-3 16,-4 4-1-16,-7-1 0 16,0-5 1-16,-3 0 2 15,-4-8-2-15,5-7 2 16,-4-6-3-16,3 0 1 15,-5-3 2-15,-3 2-2 16,-9 10 1-16,-5 3 2 16,-2 5 1-16,-2 10-2 15,0 5 2-15,0 1-1 16,0 7 0-16,0-3-2 0,0 1 0 16,-5 1-2-16,1-2 0 15,1 1 0-15,0-1 0 16,-4 3 0-16,4 0 0 15,2 3 0-15,-3 0 0 16,1-2 0-16,0 1 0 16,0-1 0-16,0-1 0 15,0 0-1-15,0 1 1 16,0-1 0-16,0 0 0 16,3 3 0-16,-3-2 1 15,3 3-2-15,0 2 1 16,0 1 0-16,0 0 1 0,0-2-1 15,-4 2-1-15,4 0 1 16,0 0 0-16,0 0-1 16,0 0 1-16,0 0-1 15,0 0 1-15,0 0 0 16,0 0 0-16,0 0 1 16,0 0 0-16,0 0-2 15,0 0 1-15,0 0 0 16,-3 0 0-16,3 0 0 15,0-1 0-15,0 1-1 0,0 0 1 16,0 0-3 0,0 0-3-16,0 0 3 15,0 0-5-15,0 0-4 0,-7 0-9 16,0 0-21-16,-5-3-69 16,2-7-104-16</inkml:trace>
  <inkml:trace contextRef="#ctx0" brushRef="#br0" timeOffset="71336.0043">19362 5486 62 0,'-9'-4'13'15,"2"-2"2"-15,-2-1 0 16,-2-1-2-16,-2-1 9 16,1 1-7-16,-1-1-4 15,0 2 4-15,0 0-4 0,3 2-2 16,-6-1 2 0,2 2 0-16,-1-2-6 0,-6 2 8 15,0 0-5-15,-3-2-4 16,-4 3 4-16,-5 2 0 15,-3-1-2-15,0 2-3 16,1 0 6-16,0 0-2 16,4 0-2-16,6 0-3 15,1 0 1-15,9 0-1 16,2 0 2-16,-3 0-2 16,3 0 4-16,0 0-2 15,-5-1 1-15,-2 0 1 0,-4 1-1 16,-2 0-3-1,-4 0 0-15,5 0 3 0,5 0 3 16,4 0 1-16,7 0-8 16,-1 0 1-16,3 0-1 15,1 0 0-15,-3 0 1 16,-1 0-1-16,-5 0 0 16,0 1-1-16,-4 2 2 15,-1 1-1-15,4 0 0 16,-7 1 1-16,7-4-1 15,0 5 0-15,0-4 1 16,6 0 0-16,1 1-1 0,2-2 0 16,-3 0-1-1,2 2 0-15,-1-1 1 16,1 2 0-16,0 0-1 0,-1 0 2 16,3 0-1-16,-5-1-1 15,2 3 1-15,2-2-1 16,1 2 0-16,-4-1 1 15,0 1-1-15,0 0 2 16,-2 0-2-16,5-2 3 16,-2 2-1-16,-3-1-2 15,3 1 0-15,0-1 1 16,-4 2 0-16,0-1 0 16,3-1-1-16,0 2 0 15,1-1 0-15,3 0 0 16,-1-2 1-16,3 3-1 0,-3-4-1 15,1 6 1-15,0-5 1 16,0 2 1-16,0-5-2 16,6 2 0-16,-7 0-2 15,3-2 4-15,0 2-4 16,1 1 2-16,-2 0 0 16,2 0 0-16,0 1 0 15,-2-3 0-15,2 5 2 16,-3-3-2-16,0 2 0 15,-1 0 0-15,0 0 0 16,1-1 0-16,0 2 1 16,2-1-1-16,-2 1 0 0,0 0-1 15,2 0 1-15,-3-1 0 16,3 1 0-16,-1 1-2 16,-1-1 2-16,2 3 0 15,-2 0 0-15,2-1 0 16,1-1 0-16,0 2 0 15,0 0 0-15,0 0 0 16,-1 1 0-16,3 0-1 16,-2 2 1-16,0 0 0 15,-1-2 0-15,1 2 0 16,1-3-1-16,1-1 1 16,-1 4 0-16,1 0 1 15,-1 1-1-15,1 3-1 0,-1 1 0 16,1 3 1-16,1 3 0 15,-3 2 0-15,3-1 0 16,0 0 0-16,0 1 1 16,-3-2-1-16,3-2-1 15,0 2 1-15,0 1 1 16,0 0-1-16,0-1 0 16,0 1 0-16,0-2 0 15,0 5 0-15,0-3 0 16,0 1 0-16,3 1 0 15,1-2 0-15,1-1 0 16,1 0-1-16,1-1 1 0,0-5 0 16,0 0 0-16,2-2 0 15,-6 1 0-15,4-2 0 16,0-1 0-16,1-1 0 16,3 1 1-16,2-1-1 15,0 1 0-15,4 2 0 16,1-1-1-16,1 2 1 15,5 0 0-15,-2-1 2 16,4-1-2-16,-1-2-2 16,2-1 0-16,0-2 2 15,-2 0 0-15,2 0 1 16,-5 0-1-16,7-1 1 16,-4-2-1-16,2 0 1 0,6 0-1 15,-4-2 0 1,4-1-1-16,2 2 2 0,-6-3-2 15,3 1 2-15,-2-3-1 16,-5 1 1-16,2-2 0 16,-8 0-1-16,4 0 0 15,-6 0 2-15,5 0-2 16,-3 0 0-16,5 0 0 16,-1 0 0-16,2-6 0 15,-2 5 0-15,6-5 0 16,-7 1 1-16,2-2-1 15,-3 0 0-15,3-2 1 16,-5 1-1-16,1-4 1 16,-1 4 0-16,-3-2 0 0,1 1 0 15,-4 2-1-15,2 0 0 16,-1 2 3-16,-1-2-3 16,-3 0 0-16,3 0 0 15,3 0 0-15,-2-2 2 16,0 2-2-16,4 0 0 15,-9 0 1-15,4 1 0 16,-1 0 0-16,-1-1 0 16,-5 3-1-16,-2 0 0 15,6 0 1-15,-2 0 1 16,-1-2-2-16,4 1 0 16,-4-4 0-16,2 3 1 15,6-2-1-15,-4-1 0 0,1-1 1 16,-1 0-1-1,-2 2 0-15,1 0 0 0,-4 3 0 16,1-2 0-16,-3 3 0 16,-1 1 0-16,0-1 0 15,0 1 0-15,0-1 0 16,0-3 0-16,2 3 0 16,2-3 2-16,1-2-2 15,1-1 0-15,-5 4 0 16,3-1 0-16,-4 0-2 15,-1 6 2-15,-1-2 0 16,1 3 0-16,-2 0 0 0,1 0 2 16,-1 0-2-1,0 0 0-15,0 0 0 0,0 0 0 16,0 0 0-16,0 0 0 16,0 0 1-16,0 0-1 15,0 0-1-15,0 0-3 16,0 0-5-16,0 0-2 15,0 0-3-15,0 2-43 16,-7 0-178-16</inkml:trace>
  <inkml:trace contextRef="#ctx0" brushRef="#br0" timeOffset="73466.519">23493 11129 3 0,'14'0'26'16,"2"0"-26"-16,2 10-23 0</inkml:trace>
  <inkml:trace contextRef="#ctx0" brushRef="#br0" timeOffset="75797.6824">22923 7503 14 0,'-3'1'15'0,"-1"3"-14"16,1-2 0-16,-2 2-1 15,1-1 2-15,-1 0-2 16,0 2 0-16,2-1 2 15,-4 0-4-15,1-1 2 16,3 0-3-16,-1-3 3 16,1 0 0-16,0 0 3 0,2 0-1 15,-2 0-1-15,0 0-1 16,-2 0-3-16,2 0-6 16,-1 0-6-16,1 0 9 15,0 0 6-15,3 0 8 16,-5 0 9-16,5 0-2 15,0 0 9-15,0 0 1 16,0 0 2-16,0 0 3 16,0 0-10-16,0-6-8 15,0 2-7-15,0 0 7 16,5 3-3-16,1-1-7 16,3 2-1-16,4 0 1 15,3 0 0-15,5 0 0 0,4 0 0 16,7 0 3-16,5 0 0 15,4 0 2-15,3 0-2 16,-2 0-1-16,-1 0-1 16,-10 0 1-16,-4 0-2 15,-2 0 0-15,-3 0-1 16,1-2 7-16,1 2-4 16,-1-3 0-16,4 0 0 15,2-1-4-15,-1 2 1 16,-4-2-1-16,-2 3 0 15,-2-2 1-15,-7 3-1 16,-1-1 0-16,-3-1 2 0,-1 1-2 16,-5-1-2-1,0 2 2-15,-3-1 0 0,0 1-6 16,0 0-2-16,0 0 0 16,0 0 5-16,-13 1-9 15,-4 8-19-15,-1-2-40 16</inkml:trace>
  <inkml:trace contextRef="#ctx0" brushRef="#br0" timeOffset="76714.2574">22800 5390 25 0,'7'5'26'15,"5"3"-1"-15,-2-2-6 0,4-2-8 16,-2 1 0-16,1 0-2 16,-3-3 5-16,6-2-2 15,-2 0-1-15,1 3 4 16,5-3-1-16,-3 1-4 15,5 1-2-15,0 1-7 16,5-2 4-16,4-1 1 16,2 0-3-16,1 0 3 15,4 0-2-15,-6 0 3 16,4 0 0-16,0 0-1 16,-3-3-1-16,-9-4-3 15,3 5-2-15,-2-3 0 16,2 1-1-16,-1 0-2 0,3 0-12 15,-2 4-11-15,-8 0-8 16,0 0-50-16</inkml:trace>
  <inkml:trace contextRef="#ctx0" brushRef="#br0" timeOffset="82008.0633">17154 7586 23 0,'0'-4'14'0,"0"-2"-1"16,0 3 0-16,0-1 9 15,0 1-8-15,0 2 1 16,-2-5-1-16,1 5-5 16,-2-2 0-16,1-3 1 15,-1 5-1-15,0-4 3 16,1 1-3-16,-1 1-1 15,0 0-3-15,0-1 5 16,0 2 1-16,-3-1-4 0,2-3-5 16,0 2 2-1,-2 0 3-15,3 0-2 0,-1-2 3 16,1 3 3-16,0 0 1 16,0-1-5-16,0 1-1 15,0 0 3-15,-3-1-5 16,2 1 0-16,-3 0 0 15,1-1-3-15,0 1 1 16,0-1 1-16,1 0-1 16,-4-1-1-16,3 1 4 15,-5 1-3-15,1-4 0 16,1 3 0-16,-3-1 2 16,-2 1-3-16,1-2 1 0,0 3 0 15,-4-1 4 1,1 1-5-16,1 0-1 0,-5-1 4 15,5 4-4-15,-2-1 3 16,-4-1 1-16,3 2-4 16,-2 0 0-16,4 0 3 15,0 0-3-15,-1 0 0 16,4 0 3-16,-2 0-3 16,0 0 0-16,3 0 1 15,-1 0 0-15,-4 0-1 16,-1 0 0-16,2 0 2 15,-7 0-4-15,6 3 2 16,-2 0 0-16,3 0 4 16,3 0-4-16,-4-2 0 0,1 5 0 15,3-2 0-15,-6 1 0 16,5-1 0-16,2 2 0 16,-1-2 0-16,-1 0 0 15,5-1 0-15,-4 4 1 16,1-1-1-16,-3 0-1 15,3-1 1-15,3 1 0 16,-6 4 0-16,3 0 0 16,-1 0 0-16,1 0 0 15,-1-1 0-15,2 0 0 16,2-1 0-16,-3 1 0 16,0-1-1-16,0 2 1 15,-1 2 0-15,-4-2 0 0,4 1 0 16,1-2 0-1,0 0 0-15,0-2 0 0,3 0 1 16,1 0-1-16,-3 0 0 16,2 2 0-16,-4 1 0 15,0 1 0-15,3-1 0 16,-3 0 1-16,2-1-2 16,2-2 2-16,-1-1-1 15,4 1 0-15,0 0 0 16,3-1 0-16,-4 1 0 15,3 0 0-15,-2 0 1 16,3-1-1-16,0-2-1 0,-1 2 1 16,1-1-1-1,-3 4 2-15,0-1-1 0,-2-1 0 16,2 2 0-16,2-2 0 16,-1-3 1-16,2 3-2 15,2-4 2-15,-2 3-1 16,-1-2 1-16,4 0-1 15,-3-1 0-15,0 3 0 16,3-4 0-16,-6 0 0 16,3 1 0-16,0 1 0 15,-1-1 0-15,1 2 0 16,0-1 0-16,2 2 0 16,-2-2 0-16,3-1 0 15,-1 3 0-15,-2-2 0 16,0 2 1-16,0-1-1 0,3 1 0 15,-3 0-1-15,3-3 2 16,0 1-1-16,0 2 0 16,-3-1 0-16,0 3 0 15,0-2 2-15,0 1-2 16,0-3 0-16,-1 3 1 16,0 0-1-16,4-1 0 15,-1 1 0-15,1 2 0 16,0-2 0-16,0 0 0 15,-2 3 0-15,2 0 0 16,0-1 1-16,0 4-1 16,0 0-1-16,0-2 0 0,0 8 1 15,0-4-2-15,0 3 4 16,7-1-2-16,-3 0 0 16,-1 2 0-16,3-2 0 15,-3-4 0-15,0 4 0 16,3-1 1-16,-5 0-1 15,5 1 0-15,1-3 0 16,3 2 0-16,-1 3 0 16,1-1-1-16,0 2 1 15,1-2-2-15,4 0 2 16,-3 1 0-16,2-2 0 16,2 0 0-16,-7-2 0 15,2-1 2-15,-2-1-2 0,1 3 0 16,3-2 1-1,-4-3-1-15,4 3 0 0,1-3 0 16,2 2 0-16,-1 0 1 16,6-2-1-16,-5 2 0 15,7-3 1-15,-4 3-2 16,2-4 2-16,3 3-1 16,-1-4 2-16,3-1-2 15,-3 0 1-15,0 0-1 16,3-4 2-16,-3 3-1 15,6-2-1-15,-4-4 0 16,4 0 1-16,4 0 0 0,-4 0 0 16,3 0 0-1,2 0 2-15,-7 0-3 0,7 0 1 16,2 0 0-16,-5-3 0 16,5-4 1-16,-3 1-2 15,3-4 1-15,-2-1-1 16,2-3 2-16,2-1-2 15,0-1 0-15,-2-1 0 16,-2-3 1-16,2 1 0 16,0-1 2-16,-2 3-2 15,-3 0 1-15,-1 4 0 16,-7 3-2-16,-1-1 0 16,-5 0 1-16,2 0 0 15,-3-5 0-15,-3 3-1 16,1-1 1-16,-5-3 3 0,-2 1 0 15,1-3 2-15,-3-1-6 16,1-7 4-16,1 1 0 16,-1-4-4-16,0 0 2 15,-3 4 0-15,2-1 3 16,0 0-3-16,-2 0 1 16,-2 2 0-16,1 1-2 15,-1-2 2-15,-1 4 1 16,0-2 0-16,0-3 0 15,0-1 1-15,0-2-1 16,0-4-3-16,0 1 0 16,0-3 1-16,-4 4-2 0,-1 2 2 15,1 6 4 1,0 1-6-16,-2 4 3 0,0 2 0 16,0 3-1-16,-1 1 2 15,-3 0-1-15,0 3-2 16,1-1 1-16,-1 1-2 15,-3 2 3-15,6 1-2 16,-3-3 0-16,1 4-1 16,-1-2 0-16,3 2 0 15,0-1 0-15,1 3 1 16,3-1-1-16,-3 1 0 16,0 1 1-16,3-1-1 15,-4 1 0-15,3-1 0 0,0 1 0 16,1 1 0-1,0 0 0-15,0 2 0 0,1-1-1 16,1 1 0-16,-1 0 1 16,2 0-1-16,-1 0 1 15,1 0 0-15,0 0-1 16,-4 0 1-16,4-2 0 16,-3 2 0-16,0 0 0 15,0 0 0-15,3-1-1 16,-3 1 1-16,3-1 0 15,0 1 0-15,0 0 0 16,-3 0 0-16,3 0-1 0,0 0 1 16,0 0-1-1,0 0 1-15,0 0 0 0,0 0-2 16,0 0 2-16,0 0-1 16,0-3 0-16,0 3 0 15,0 0 0-15,0 0 0 16,0 0 0-16,0 0 1 15,0 0 0-15,0 0-2 16,0 0 1-16,0 0 0 16,0 0 1-16,0 0-2 15,0 0 2-15,0 0 0 16,0 0 0-16,0 0 0 16,0 0 0-16,0 0 0 15,0 0 0-15,0 0 0 0,0 0 0 16,0 0 0-16,0 0-1 15,0 0 0-15,0 0-1 16,0 0-2-16,0 0-1 16,0 0-5-16,0 0-11 15,0 0-29-15,0 0-64 16,0-6-104-16</inkml:trace>
  <inkml:trace contextRef="#ctx0" brushRef="#br0" timeOffset="85226.9355">17196 7563 0 0,'-2'0'5'0,"-1"0"0"16,-1-1-3-16,1-2 3 0,-3 2 0 16,3-1-1-16,-4-1 3 15,4 2-3-15,-2-2 4 16,0 2 4-16,2-1-3 16,0 1-5-16,2-2 1 15,-2 0 1-15,1 2-4 16,-3-2 3-16,2 1 2 15,0 1-2-15,-3-2-1 16,0 3-1-16,1 0 8 16,0 0-9-16,1 0 3 15,1-1-3-15,2 1-2 16,-1 0 6-16,2 0-3 16,0 0-2-16,0 0 6 15,0 0-4-15,0 0 1 0,-1 0 0 16,1-1-1-16,-2 1-1 15,1-2 1-15,-2 1-1 16,0-1-1-16,0 0-1 16,0 0 0-16,0 1 2 15,-4-2-2-15,3 2 3 16,0-2-3-16,-1 3 2 16,2-2 0-16,-1 1-2 15,-1 0 3-15,4 1-2 16,-6-2 1-16,1 1 0 15,-3 1-1-15,-5 0 0 16,4 0 0-16,-5 0 1 16,-2 0 0-16,-3 0-1 0,0 0 0 15,-2 0 1-15,-8 4-2 16,2 2 0-16,-5 1 1 16,1-2-1-16,3-1 0 15,3 3 0-15,4 0-1 16,-4-1 1-16,3 4-3 15,-1 3 0-15,6 1-6 16,-3 3-5-16,2 0-8 16,0-2-55-16</inkml:trace>
  <inkml:trace contextRef="#ctx0" brushRef="#br0" timeOffset="91923.9453">19421 5629 23 0,'0'-5'19'0,"0"4"-11"15,-5-1 11-15,0 0-2 16,1-1 1-16,-1 1 6 16,1-1-5-16,1 2-1 15,-3-3-4-15,2 1 1 16,1 0-1-16,-4-1-5 16,4 1-1-16,-3-1 8 0,0-1-3 15,-2-1 1-15,-4-1-2 16,-1-3-5-16,0 0 1 15,-3 0 5-15,1 0-5 16,0-1 1-16,-1 0 0 16,0 0 2-16,-1-2-6 15,2 0 2-15,-6-1-1 16,2 0 1-16,0 1-1 16,2 0 2-16,-2 1-4 15,-1 2 2-15,1-1-1 16,-4-1-3-16,4 2 2 15,-2 0-1-15,-1 5 1 16,4-2 2-16,-3 0-4 0,3 2 0 16,0 0 2-1,0 2-3-15,2 0 1 0,-4 1 4 16,1 0-5-16,-5 2 2 16,-1 0 1-16,-4 0-2 15,-2 0 0-15,-3 3 0 16,-2 4 1-16,-7 1-2 15,2 1 1-15,2 0-1 16,2 1-1-16,6-1 0 16,-2 0 2-16,3-2-1 15,5 1-1-15,-4 2 1 16,6 0 2-16,-6 0-3 0,6 2 2 16,-3 2-1-1,4 1-1-15,-5 3 0 0,0 2 2 16,2 1-2-16,-5 1 0 15,6 3 2-15,-2-4-2 16,3 2 0-16,2 0 0 16,3 0 0-16,0-1-1 15,4 1 1-15,3 1 1 16,-1 3-1-16,1 2 0 16,1 2 0-16,1 3-1 15,3-3 1-15,-1 6 0 16,1-2 0-16,2-1 1 15,1 0-1-15,3 1-1 16,0 1 1-16,0 1 1 16,0 3-1-16,3 2 0 0,11 2 3 15,-1 1-3-15,3-1 1 16,3-3 0-16,0-3 2 16,1-1-2-16,3-2-1 15,3-4 4-15,2-1-3 16,2-4 0-16,0 0 0 15,-1 0 1-15,3-3-1 16,-2 3-1-16,-2-2 2 16,2 0-2-16,-2-3 1 15,0-1 0-15,4-3-1 0,2-3 2 16,3-4-2 0,4-2 3-16,2-2-3 0,-1-4 1 15,0-2-1-15,-5 0 2 16,-3 0 0-16,-4 0-1 15,0 0 0-15,-5 0 1 16,4-7 0-16,4 2 0 16,-4-5-2-16,7-1 3 15,0-2-2-15,0-3 1 16,-4-1-1-16,0 1 3 16,-2 2-2-16,-5-2-1 15,2 0 3-15,-6 1-3 16,3-2 3-16,-2 4-2 15,-5 1 0-15,-1 2 0 16,-1 0 0-16,3-3 0 0,-3 2-1 16,5-4 0-1,3 0-1-15,0 0 4 0,0-2-3 16,-1-2 0-16,-2 1 1 16,-4 1 0-16,4-1-1 15,-8-2 3-15,2-1-1 16,0-5 0-16,-2-3 1 15,-2-1-1-15,2-5 1 16,0-3 1-16,-1 0-2 16,-2-3 0-16,-1 2 2 15,0 3-5-15,-2-2 3 16,2 1-2-16,-5-1 2 16,0 0 0-16,1 4-1 15,-1 0 0-15,-3 5 2 0,0-1-1 16,0 2-1-16,0 0 0 15,-7 1-1-15,-4 1 0 16,-1-1-1-16,-1 1 1 16,-2-4 0-16,-5-1 0 15,1 0 0-15,-2 0 1 16,-1 4-2-16,-4 2 0 16,4 2 0-16,-8 2 0 15,1 3 2-15,1-1-2 16,-3 1-2-16,3 4 0 15,-2-3 2-15,3 3 0 0,2 1-1 16,-1 2-2 0,7 1 3-16,-2 2 0 0,3-1 0 15,2 2 0-15,-1 1-2 16,-1 2 1-16,-1 0-2 16,-1-1 0-16,0 1 2 15,-7 3-2-15,0 1 2 16,2 0 1-16,-5 0-1 15,2 0 0-15,2 0 1 16,-1 0-3-16,0 0 2 16,0 0 1-16,4 1-2 15,-1 3 2-15,6-4 1 16,-2 2-1-16,2-2-1 16,1 1 1-16,-1 2 0 0,1-3-1 15,3 4 1-15,-3-2 0 16,1 1-3-16,-2 2 2 15,-3 1 1-15,3 0-3 16,-3 2 2-16,2 1 1 16,-1 1-3-16,2-1 2 15,1 2 1-15,1-2-1 16,4-1 1-16,-2 0 0 16,5-1-1-16,-3-3 1 15,1 2 0-15,4-1 1 16,-2 1-2-16,-5 0 1 15,5-2 0-15,-1 3-1 16,0 0 1-16,1-2 1 0,-3 4-1 16,1-2 0-16,4 0-1 15,-2-1-2-15,-2 1 3 16,2-2 0-16,0 1-1 16,1 3 1-16,-1-2 0 15,-4 3 0-15,3-1-1 16,0 1 0-16,1 3 1 15,-1-2-2-15,-1 5 1 16,0-2 1-16,0 0 0 16,2 1 0-16,-1-2-2 15,2 1 2-15,2-1 0 16,-2 1 0-16,4 2-1 16,-5 0 1-16,-2 7 0 15,4 1 0-15,-2 3 0 0,-1 2 0 16,1 4 0-16,3-3-1 15,-2 3 0-15,2-3 1 16,2 0 0-16,2 1 0 16,-2-3 1-16,2 2-1 15,2-2-1-15,0 2 1 16,0 0 0-16,0 9-1 16,6 0 1-16,6 5 0 15,2 0 0-15,0-1 0 16,3-2 0-16,4-4 0 15,1-3 0-15,4-6 0 16,4-3 0-16,-1 0 0 16,7-3 0-16,3 0 0 0,0 1-2 15,-1-3 2-15,1 3 0 16,4-4-1-16,2-2 1 16,3 2 0-16,-2-5 1 15,2-3-1-15,-6-2-2 16,-2-2 2-16,-4-2 0 15,-3-1 0-15,-2-2 0 16,-1-1 0-16,-1 0-2 16,3-1 2-16,1 0 2 15,0 0-1-15,-2 0-2 16,2-1 1-16,3-6 0 16,-7-1 1-16,1 2 0 0,2-2 0 15,-7 1-1-15,2-2 0 16,-4 1 0-16,2-2 0 15,2 0 0-15,-2-3 1 16,2 0-1-16,-4 0 0 16,6-3 2-16,-4-1-2 15,1-3 2-15,0-1-2 16,-2-4 1-16,-2-2-1 16,0-2 1-16,-3 0 0 15,-1-1 0-15,-5-4-1 16,-2-1 1-16,0-5 0 15,-1 1 0-15,-1-1-1 16,1 0 1-16,-1 0 2 16,-2-3-2-16,0-3 0 15,-4-3-1-15,1-2 0 0,-4-1 0 16,0 2 0-16,0 4 2 16,-7 4-1-16,-7 2 0 15,-2 3 1-15,1 2-2 16,-9 1 1-16,-1-1 1 15,-4 1-2-15,-2 3 2 16,-3 0 0-16,-5 3-2 16,-3 2 0-16,2 2-2 15,1 5 0-15,3 3 2 16,2 3-2-16,-2 2 1 0,-4 2 1 16,-1 0-2-1,-1 0 2-15,-1 1 0 0,1-2-1 16,-1 3 1-16,0 1-2 15,1 2 0-15,4 4 1 16,-1 0-2-16,4 0 3 16,2 0-2-16,4 0 0 15,-6 0 0-15,4 3 2 16,0 1 0-16,-2 2 0 16,-2 0 0-16,2 1 0 15,4 0 0-15,-3 1 0 16,6 2-2-16,-1 1 1 15,-2 2 0-15,3 2-1 16,-3-2 1-16,3 3-1 16,-3-1 2-16,2 3 0 0,-1 4-1 15,-2-1-1-15,5 0 1 16,4-2-2-16,6 0 3 16,-2-2-1-16,2 3 1 15,4-1-1-15,-1 4-1 16,-3 0 2-16,4 2 0 15,1 4-2-15,0 4 0 16,0 2 2-16,3 1 0 16,1-1 0-16,3-6 0 15,0-2-1-15,3-1 1 16,0-1-3-16,0 2 3 16,0 3 0-16,12 3 0 0,5 3 0 15,2 3-1-15,4 6 1 16,4 3 1-16,5 6 1 15,4-5-2-15,-1-3 2 16,7-7-2-16,4-8-1 16,-1-5 1-16,3-4-1 15,-5-4 2-15,2 1-2 16,-3-2-1-16,4 0 2 16,-1 0 0-16,2 1 2 15,0-4-4-15,-1-3 2 16,-3-1 0-16,-1-5 0 15,-3-4 0-15,-4-1 0 16,1 0 0-16,0 0 2 0,-1-3-2 16,1-4 0-1,-4 0 0-15,0-2 0 0,2 1 1 16,-12 1-1-16,1-2 0 16,-6 5 0-16,-5-1 1 15,-2 3-1-15,-4 1-1 16,-2 1 1-16,-1 0 1 15,-3 0-1-15,0 0 0 16,0 0 0-16,0 0 1 16,0 0-1-16,0 0 0 15,0 0-1-15,0-2 1 16,0 2 0-16,0 0 0 0,0 0 1 16,0 0-1-1,0-1 0-15,0 1 0 0,3 0 0 16,-3 0-1-16,0 0 3 15,0 0-2-15,0 0 0 16,0 0-1-16,0 0 1 16,0 0 1-16,0 0 0 15,0 0 0-15,0 0-1 16,0 0 0-16,0 0 1 16,0 0-1-16,0 0 0 15,0 0-1-15,0 0 1 16,0 0 0-16,0 0 0 15,0 0-1-15,0 0 1 16,0 0 0-16,0 0-1 16,0 0 1-16,0 0-1 0,0 0 1 15,0 0-1-15,0-1 1 16,0 1-4-16,0 0-1 16,0 0-19-16,0 0-35 15,0 0-74-15,0 1-73 16</inkml:trace>
  <inkml:trace contextRef="#ctx0" brushRef="#br0" timeOffset="95259.4414">19469 8071 80 0,'4'-7'39'16,"-1"-6"-24"-16,4 0 10 15,-4 0-12-15,-3 0 13 16,0 6-4-16,0-3 3 16,0 3-1-16,0-2-4 15,0 0-3-15,-6-1 3 16,-1 0-7-16,-3-1 7 15,1-2 0-15,-4 0-7 16,0-4 5-16,-4 3-2 0,1-3-5 16,-10 1 2-16,-3-3-7 15,-6-1 0-15,-1 5 2 16,-1-1-3-16,2 1 4 16,2 1-7-16,0-2 4 15,5 3-2-15,-1 0-2 16,1 2 3-16,4-1-1 15,-3 2-2-15,5 0 2 16,-4 3 0-16,7 0 0 16,-7 1-2-16,3 2-2 15,-4 1 2-15,-2 0-2 16,0 3 0-16,-1-1 0 0,2 1 1 16,-5 0 1-1,0 0-2-15,-2 0 0 0,3 0 0 16,-7 0 1-16,1 5-1 15,0 4 1-15,0 1-1 16,6 0 0-16,0 0 0 16,2 0-1-16,4 1 1 15,0 0 2-15,4 0-2 16,-2-1 0-16,2 3-1 16,-2 4 2-16,3 0 1 15,-6 1-2-15,2 2 0 16,-2 3 0-16,2 2 1 15,-2 0-1-15,5 2 0 16,3-3-3-16,6 0 2 16,-4 0 0-16,7-1 1 0,0 1-1 15,4 1 1-15,0 0-2 16,0 5 1-16,-1-5 1 16,4 5 0-16,-1-3 0 15,3-2 0-15,-2 3 3 16,1 1-3-16,2-2 0 15,0 2-2-15,0-2 2 16,0 3 0-16,3-4 2 16,7 3-2-16,3 0 0 15,1 1 1-15,1 1 0 16,5 2 0-16,-1-1-1 16,4-1 0-16,0-1 0 0,3-1 0 15,-7-5 2-15,4-2-2 16,-3-2 0-16,2 0 0 15,-2 0 0-15,6 0-2 16,0 0 2-16,3-2-1 16,2-1 0-16,3-3 0 15,4 3 1-15,4-4 0 16,1-1 1-16,-1-1 0 16,-6-1-1-16,1-4-2 15,-2 1 2-15,3-4 1 16,-2 0 0-16,3-3-1 15,-2 0 0-15,1 0 0 16,0 0 0-16,4-3 0 0,1-10 1 16,2 0 1-1,-2-1-1-15,2 1-1 0,-6 0 2 16,-1 0-2-16,-2 0 1 16,-3 3-1-16,-5 0 2 15,-1 0-1-15,-4 2-1 16,2-3 0-16,2-3 1 15,-2 0-1-15,2-5 2 16,-8 2-2-16,4-2 1 16,-3-4-1-16,2-1 0 15,-3-1 1-15,-2 1-1 16,-1 1 1-16,-7 2 1 16,1-6-1-16,-3-1 0 15,3-2-1-15,-4 1 2 0,-2-1-1 16,2 0 0-16,-6-3 0 15,0-3-1-15,0-1 2 16,0 1-2-16,0 0 0 16,-3 1 4-16,-7 3-3 15,2 2-1-15,-4 3 2 16,-1 2-1-16,1 2 1 16,-9-1-2-16,3 2 2 15,-5 2 0-15,0-3 0 16,-3-1-1-16,0 1 1 15,0-3 0-15,-4 2-2 16,2-1 1-16,-1 2 0 16,6-1 3-16,-3 3-2 0,7 0-2 15,-7 1 0-15,6 2 0 16,0 2 0-16,1 2-1 16,-2-1 0-16,0 5 1 15,2 0 0-15,-7 3-4 16,-2 1 4-16,0-1 0 15,-4 4 0-15,-1 0-1 16,1 2 1-16,-1 1-1 16,-2 0 1-16,2 0-3 15,1 3 3-15,0 4-1 16,1 0 0-16,0 3 1 16,-6 3-2-16,-1 1 1 0,-2-2 2 15,-2 1-2-15,-4 1 1 16,2-1 0-16,1 3 2 15,5-1-2-15,5 0 1 16,-2 2-2-16,6 2 1 16,3-1 0-16,2 2 0 15,1-1 0-15,5 3-1 16,-5-4 1-16,7 2 0 16,-2 1-1-16,4 0 1 15,0 2 0-15,5-1-1 16,-3-1 1-16,7 6 0 15,4-1-1-15,1 0 1 16,0 1-2-16,0 3 2 16,0 4 1-16,0-2-1 0,1 5 0 15,9-2 0-15,0 5 0 16,2 0 0-16,-2 2 2 16,2-4-2-16,3 0 0 15,-3-4 0-15,3 1-1 16,3-4 1-16,1-1 0 15,4-1 0-15,-3-2 0 16,6-1 0-16,-1-4 0 16,5-1 0-16,-5 2 0 15,7-3-1-15,5-4 1 16,2 4 0-16,-1-4-1 0,7-2 0 16,-2-4 0-1,3 0 1-15,-1-5 0 0,0-1 1 16,-2 1-1-16,-1-3-1 15,0 1-2-15,-3-3 3 16,3 0 0-16,1 0 0 16,-4 0 0-16,-1-3 0 15,0-4 0-15,-1-2 1 16,-4 2-1-16,-5-2 0 16,-2-1 2-16,-3 2-2 15,0-2 0-15,-7 1 1 16,1 2 0-16,-8 1-1 15,-3 2 2-15,-2 1-2 16,-1 3 0-16,-3-1 1 16,0 1 0-16,0 0-1 0,0 0 1 15,0 0-1-15,0 0 1 16,0 0-1-16,0 0-1 16,0 0 1-16,0 0 0 15,0 0 1-15,0 0-1 16,0 0 0-16,0 0 0 15,0 0 0-15,0 0-1 16,0 0 0-16,0 0 1 16,0 0 0-16,0 0 0 15,0 0 0-15,0 0 0 16,0 0 0-16,0 0-1 16,0 0 1-16,0 0 0 0,0 0 0 15,0 0 0-15,0 0 0 16,0 0-1-16,0 0 1 15,0 0-1-15,0 0 0 16,0 0 1-16,0 0 0 16,0 0 0-16,0 0-1 15,0 0 0-15,0 0 1 16,0 0 0-16,0 0 0 16,0 0 1-16,0 0-1 15,0 0 0-15,0 0 1 16,0 0-1-16,0 0 0 15,0 0 0-15,0 0-5 16,0 0 1-16,0 0-10 0,0 0-9 16,0 0-14-1,0 0-10-15,1 0-16 0,-1 0-46 16,3-5-31-16</inkml:trace>
  <inkml:trace contextRef="#ctx0" brushRef="#br0" timeOffset="99738.036">19398 5476 35 0,'-16'-8'26'0,"-1"-2"0"16,2 3-14-16,-1-2 1 16,-10-1 16-16,-1 1-4 15,1-3 0-15,-3 3-2 16,3 0 5-16,-2 2 5 15,0 1-17-15,3 2 1 16,-1 1-1-16,6 2-7 16,-3-1 0-16,1 2-4 15,-1-1 7-15,1 1-2 16,3-1-2-16,-7-2 2 0,1-2-5 16,-3 1 2-1,-5 0-3-15,-2 2 0 0,-4 2-1 16,-3 0-3-16,-3 0 2 15,-1 0-1-15,1 0 2 16,-1 0-1-16,7 6-2 16,1 1 1-16,5 0 0 15,4 1-1-15,2 0 0 16,0 2 0-16,2-2 2 16,0 4-2-16,-1 0 0 15,-3 1 0-15,0 4 0 16,-4 0 1-16,-5 4-1 15,-2 3 0-15,0 1 0 16,6 1 0-16,-2 1 2 16,9-2-2-16,2 1-2 0,5-2 2 15,4-1-1-15,3 3 1 16,5 1 0-16,2 1 0 16,0 4 1-16,3 0-1 15,0-2 0-15,0 0 2 16,2 0-2-16,-2-1 1 15,0 1-1-15,3 1 1 16,0-2-1-16,0 1 0 16,0 1 0-16,0 0 2 15,0 5-2-15,3-3 0 16,7 4 2-16,-1-3-1 16,2-2 1-16,2-3-2 0,-3-1 1 15,-1-4-1-15,3 0 1 16,2 0-1-16,-7 0 1 15,6 0 1-15,3 1-1 16,0 1-1-16,7-1 3 16,2-1-1-16,-2-1 0 15,9 1 0-15,1-5-1 16,3 4 1-16,0-3 0 16,0-6 0-16,0 0-1 15,-1-2 1-15,-3-2-1 16,3 0-1-16,-1-1 2 15,5-2-2-15,3-1 1 16,-3-1 0-16,2-2 0 0,-1-1-1 16,1-2 1-16,-1 0 1 15,0 0-1-15,-2 0 0 16,1-6-1-16,-1-1 4 16,-2-2-3-16,0-1 1 15,-3 0-1-15,-2-1 0 16,-1 1 0-16,0 1-1 15,-4-1 1-15,6-2-1 16,-2 0 2-16,4-3 0 16,0 1-1-16,4-1 0 15,-2-2 1-15,2 0-2 16,-2 0 3-16,-3-2-2 0,-7 1-1 16,-4-1 0-1,-2-4 2-15,-3 0 0 0,-5-3 1 16,0-8-1-16,0-4-1 15,-3-6 0-15,0-3 0 16,1-2 1-16,-4 0-2 16,-2 5 2-16,-2 4-1 15,-2 5 0-15,0 2 1 16,0 3 0-16,-2-3 3 16,-10 3-4-16,-5 0 2 15,-6-6-2-15,-2 5 3 16,-4 0 1-16,2 0-5 15,2 4 3-15,0 2-2 16,4 2-1-16,2 5 2 0,1-1 0 16,4 7-2-16,0-3 0 15,3 0 0-15,-4 1 1 16,5-3-1-16,-7 2 1 16,-1-2-1-16,-2-3 1 15,-2 3-1-15,2-4 0 16,-6 1 1-16,3 2-1 15,-3-1 2-15,-1 2 0 16,-1 2-2-16,-1 2 1 16,3 1-1-16,-3-1-1 15,2 3 1-15,1 2 0 16,-3-1 0-16,-3 2 0 16,-1 1 0-16,-6 2 0 0,1 1 0 15,2 2 0-15,4 1 0 16,-1 0-2-16,0 1-1 15,1 10 1-15,-4 2 2 16,-3 0-1-16,0 1 1 16,0 0 1-16,2-3-1 15,0 5 0-15,1-3 0 16,-2 1 0-16,0 0 0 16,2 0 0-16,5 1 0 15,-2 4 0-15,4 1 0 16,3 1-3-16,3 1 2 15,1-1 1-15,6-2-1 16,2-3 1-16,1 1-1 16,4-2 0-16,-5 3 1 0,4-1 0 15,-1 2 0-15,4 2 0 16,-3 2 0-16,4 4-1 16,-2-1 0-16,3 2 1 15,2-1 0-15,2-3 0 16,1 3-1-16,0-1-1 15,0 3 2-15,0-2 2 16,0-1-2-16,0 4 0 16,0 0 0-16,0-1 0 15,0 5 0-15,0-1 0 16,0 5 0-16,3-1 0 0,-2-1 0 16,2-2 0-1,0 1 1-15,4-5-1 0,-4-2 0 16,7-2 1-16,-4-4-1 15,1-1 0-15,6-1 0 16,0-2 0-16,-1 2-1 16,5 0 1-16,3 0 1 15,2 0 0-15,7-1-1 16,4 1 0-16,-1-5 1 16,3-2-1-16,5 1 0 15,-4-4-1-15,-1-4 1 16,4 2 0-16,1-4 0 15,4 0 1-15,5-2-1 16,2-2 0-16,2 0-1 16,3 0 2-16,-8 0-2 0,1-4 1 15,-4-2 0-15,-2-2 0 16,-5 2 1-16,-2 1-1 16,-3-1 0-16,-1 0 0 15,-3-1 0-15,3 0 0 16,-2-3 2-16,-2 3-2 15,-1-6 0-15,-5 3 0 16,2-2 1-16,-6-2 0 16,3 1-1-16,-3-3 1 15,-1 1 1-15,3-3-2 16,-7 1 1-16,3-3-1 16,0 0 1-16,-6-1 1 0,5-3-1 15,-1-1 0-15,2-4-1 16,0 1 1-16,4 0-1 15,-4-2 0-15,-3 5 0 16,0-2 0-16,0-1 0 16,-4 1 1-16,-2-1-1 15,2 1 0-15,-1-1 0 16,-5-2 0-16,3-2 1 16,-5-1-1-16,2-2 2 15,-1 1-2-15,-1 3 0 16,-1 0 0-16,0 7 0 15,0 1 1-15,0 4-1 0,0-1 1 16,-1 1-1-16,-5 2 1 16,0-1 2-1,-7 2-3-15,5-3 0 0,-3-1 0 16,1 0 3-16,-3 2-3 16,-4-3 0-16,-5-3 0 15,-4-1 2-15,0-2-2 16,-7 0 0-16,0 0 0 15,5 2 0-15,-2 2 1 16,4 3-1-16,7 5 1 16,-2 1-1-16,6 4 0 15,2 3 0-15,-3 0 1 16,2 1-1-16,0 1 0 0,-4-1 0 16,-1 2-2-1,-10 1 2-15,-3 1 0 0,-8 2-1 16,-1 0 1-16,4 0 0 15,4 0 0-15,2 0-1 16,4 6 0-16,-1 1-1 16,-1 2 2-16,2-2 0 15,4-2 0-15,1 0 0 16,2 0 0-16,1 1 0 16,-3-1 2-16,2 5-4 15,-6 3 1-15,0 0 1 16,-1 1 1-16,2 0-1 15,2-1-1-15,0 1 1 16,7-3 0-16,3 0 0 0,4-1 0 16,-2 0-2-16,2 0 1 15,2 0 1-15,-2 1 0 16,-1 0 0-16,0 2 0 16,0 0 0-16,-2 0 0 15,2 1 0-15,-1 0 1 16,-2 0-1-16,2 0 0 15,1-3 0-15,-2 2 0 16,3-2 0-16,0 1 0 16,-1 0 0-16,1 4 0 15,-4 2 0-15,0 5 0 16,3 1-1-16,-3 2 1 16,-3 4 0-16,3-1 0 0,3-2-1 15,-3 3 1-15,2 0 0 16,3-1 0-16,1 1 0 15,-2 0-1-15,2 2 1 16,-1 2 0-16,2 1-1 16,3 2 1-16,0 1-1 15,1 3 1-15,2-1 0 16,0-2-1-16,0-6 1 16,0 1 0-16,0-8-1 15,5-4 1-15,2-4 0 16,3-4 0-16,0-2-1 15,-4-5 2-15,0 1-1 16,-2-4 0-16,1 1 0 16,-4-2 0-16,-1-2 0 0,0 2 0 15,0-2 0-15,0 0 0 16,0 0 0-16,0 0 0 16,0 0 0-16,0 0 2 15,0 0-2-15,0 0-1 16,0 0 1-16,0 0 0 15,0 0 1-15,0 0-1 16,0 0 0-16,2 0 0 16,-2 0 1-16,0 0-1 15,0 0 0-15,0 0 0 16,1 0 0-16,-1 0 0 0,3 0 0 16,-3 0 0-1,0 0 0-15,0 0 0 0,0 0 1 16,0 0 0-16,0 0-1 15,0 0 0-15,0 0 0 16,0 0 0-16,0 0 0 16,0 0 0-16,0 0 1 15,0 0-1-15,0 0 1 16,0 0-1-16,0 0-1 16,0 0 1-16,0 0 0 15,0 0-1-15,0 0 1 16,0 0 0-16,0 0 0 15,0 0 1-15,0 0 0 16,0 0-1-16,0 0 0 16,0 0 0-16,0 0-1 0,0 0 1 15,0 0-1-15,0 0 1 16,0 0 0-16,0 0 0 16,0 0 0-16,0 0 0 15,0 0-1-15,0 0 1 16,0 0 0-16,1 0 0 15,-1 0 0-15,0 0-1 16,0 0 1-16,0 0-1 16,0 0 1-16,0 0-1 15,0 0 1-15,0 0 0 16,0 0-1-16,0 0 2 16,0 0-1-16,0 0 0 0,0 0 0 15,0 0 1-15,0 0-2 16,0 0 1-16,0 0-1 15,0 0 1-15,0 0-1 16,0 0 1-16,0 0-3 16,0 0 3-16,0 0 0 15,0 0 0-15,0 0 0 16,0 0-2-16,0 0 2 16,0 0-1-16,0 0-1 15,0 0 2-15,0 0-1 16,0 0-1-16,0-3-2 15,0 2 1-15,0-3-5 16,0 2-6-16,0 2-13 0,0-1-20 16,0 1-27-16,0 0-100 15</inkml:trace>
  <inkml:trace contextRef="#ctx0" brushRef="#br0" timeOffset="102168.3711">25768 7003 29 0,'-4'-6'34'0,"1"4"-26"15,3 0-3-15,0 2 5 16,0 0 0-16,0 0 1 16,0 0-4-16,0 0-7 15,0 0-2-15,0 0-3 16,0 0-2-16,0 0 3 0,0 6-9 16,0-1-12-1,0 0 5-15,0 0-18 0</inkml:trace>
  <inkml:trace contextRef="#ctx0" brushRef="#br0" timeOffset="104845.8306">22683 6747 105 0,'-10'-1'65'16,"1"-3"-51"-16,-1-4-2 0,3 5 7 16,6 3-6-1,1 0 0-15,0 0 6 0,-3-2 5 16,-3 2 7-16,-3 0-9 15,-4 0-4-15,-13 0-5 16,-5 3 0-16,-9 14-9 16,-10 7 0-16,-5 2-1 15,-8 3 1-15,-7 2 0 16,-3 6 1-16,-3 5 1 16,-2 4 1-16,5 1-3 15,0 6 1-15,6-1-1 16,1 1 2-16,5 5-5 0,5 4 1 15,1 7 2 1,4 6-3-16,2 1 0 0,4-1-1 16,12-10 2-16,10-10 0 15,14-1 2-15,9-2-2 16,0 0 0-16,5 2-1 16,15-1 2-16,2 0-2 15,5 2 1-15,-1-2-1 16,3 3 2-16,1-6-2 15,-4-5 3-15,3-7-3 16,-2-9 3-16,0-7-2 16,-4-6 0-16,-2-7 1 15,-6-3-3-15,-1-2 3 16,-8-1-3-16,1 0 1 16,-2 0-1-16,-2 0 0 0,0-2 0 15,-1-1-1-15,-2 3 0 16,0-3-2-16,0 0-4 15,0 0-6-15,0 0-14 16,0 0-28-16,0-3-57 16</inkml:trace>
  <inkml:trace contextRef="#ctx0" brushRef="#br0" timeOffset="105265.6799">21430 8206 82 0,'-5'-3'134'0,"4"3"-102"16,1 0-29-16,0 7 1 16,3 9 9-16,12 8 11 15,9 2-6-15,7 1-1 16,8 2 3-16,4-3 0 15,5-2-6-15,4-6-1 16,2-3-2-16,0-3 0 16,-8-8-4-16,-4 0-3 15,-11-4 0-15,-6 0 1 16,-4 0 2-16,-7-4 0 16,-1-6 2-16,-4-4 1 15,-3-7 0-15,-3-3-3 0,-3-3 0 16,0-5-1-16,0 1-5 15,-12-2 0-15,-1 1-1 16,4 2 0-16,-2 6-4 16,3 2-4-16,6 5-4 15,2-2-11-15,0-1-26 16,24-1-53-16,2-5-80 16</inkml:trace>
  <inkml:trace contextRef="#ctx0" brushRef="#br0" timeOffset="106465.8516">21551 7651 16 0,'-7'0'85'0,"2"3"-79"0,-1 1-6 16,1 2 4-1,-2-1 2-15,1 1 0 0,-1 1 3 16,1-1 4-16,-4-1 1 15,1 4 0-15,-2 0 3 16,-1 11-5-16,-9 6 1 16,0 5-1-16,1 7-5 15,-2 6 1-15,-2 5-3 16,2 4-1-16,-2 4 5 16,2 4 0-16,-1 3 5 15,5 7 5-15,1 3-6 16,3 2-5-16,-1 4 2 15,5 5-5-15,-5 5 2 0,6 5-6 16,-3-2 0-16,2-4 1 16,7-6 1-16,0-7 0 15,3-11 2-15,6-3-5 16,10-5 3-16,3-1 1 16,2 1-1-16,0 2-1 15,0-6-1-15,-2-3-1 16,4-2 3-16,0-3-2 15,1 0 0-15,3-2 1 16,2-4 1-16,4-1-2 16,2-6 2-16,-1 1-3 15,-1-6 2-15,-4-5 1 16,-3 2-2-16,-4-4 0 16,-5-3-1-16,-2-1 0 0,2-3 2 15,-10-1-2-15,2-4 0 16,-2 1 3-16,-1-2-3 15,-1-3 0-15,-1-1 0 16,3 0 1-16,-4 0-1 16,0-2 0-16,-1-1 0 15,-2 0 0-15,0 0 0 16,2 0-3-16,-2 0 3 16,0 0-1-16,0 0 1 15,0 0-2-15,0 0 0 16,0 0-2-16,0 0-3 15,0 0-5-15,0 0-26 0,0-4-103 16,0-10-11-16</inkml:trace>
  <inkml:trace contextRef="#ctx0" brushRef="#br0" timeOffset="107117.7866">21709 9749 160 0,'-8'17'8'0,"3"3"-1"15,5 5 9-15,0 2-3 16,0 3 7-16,0 2 17 0,16-1-18 16,1 2 10-16,5 0-5 15,0-3-9-15,5 0 1 16,0-1-2-16,-2-2-6 15,-2-1-5-15,-6 0 1 16,-2 1 3-16,-1 0-6 16,-5-4 0-16,-3-4 1 15,-5-3 2-15,-1-5 1 16,0-2 3-16,0-5 0 16,0 2 0-16,-3-3-1 15,-4-2-1-15,-7-1-3 16,-4 0-2-16,-5 0 1 15,-9 0 1-15,-4 0 1 16,-6-3-3-16,-4-5 2 0,-3-1-2 16,-2-1-1-16,-1 3 0 15,-1 1 2-15,5-1 4 16,-1 0 1-16,4 0 0 16,6 0-2-16,6 2 0 15,8 1-3-15,4 1-2 16,9 0 2-16,5 0-1 15,7 2 5-15,0-1-6 16,0-2 0-16,0 0 0 16,0-6 0-16,13-10 0 15,10-5 2-15,9-9-1 16,4-5 1-16,7-1-2 16,3 0 1-16,1 1-1 0,-3 5 3 15,-3 5-1-15,-12 6-1 16,-2 9-1-16,-7 1-3 15,-4 4 0-15,-5 2-4 16,-3 4-3-16,-2-1-13 16,2 4-47-16,0 0-42 15,-2 0-93-15</inkml:trace>
  <inkml:trace contextRef="#ctx0" brushRef="#br0" timeOffset="110461.491">21395 8493 19 0,'-10'2'54'0,"3"-2"-31"0,4 0 9 16,3 0-8 0,0 0-5-16,0 0 1 0,0 0 3 15,0 0 0-15,0 0-3 16,0-5-8-16,0-2-7 16,1-5-3-16,10-2-1 15,2-5 2-15,4-2 2 16,-3-4 0-16,4 2 9 15,2-4 1-15,-1 3-7 16,1-1-1-16,-3-2 5 16,6 0-8-16,-2 3 3 15,2 2-3-15,-2 3 2 16,-3 5-4-16,-1 4-1 16,-4 0-1-16,-1 5 1 15,-3 1 0-15,-1 2 0 0,-5-1-1 16,-3 3 0-16,0-1 0 15,0 1 0-15,0 0 2 16,3 0-2-16,-3 0 0 16,0 0-2-16,0 0 2 15,0 0 0-15,0 0 2 16,0-1-1-16,0-2-1 16,5 0 0-16,3-1 2 15,-1 0-2-15,2 1 0 16,2 0-1-16,-4 0 1 15,2-1 0-15,3-2 1 16,2 3-1-16,2-4 1 0,2 1-1 16,3 1 0-16,-5-1 0 15,2 3-1-15,-6 2 1 16,-2 1 0-16,-2 0 0 16,-4 0-1-16,1 0 2 15,-2 0-1-15,2 0 0 16,-5 0 0-16,4 0 0 15,-4 0 1-15,0 0-1 16,0 0 1-16,0 0-2 16,0 0 2-16,0 0-1 15,0 0 0-15,0 0 0 16,0 0 3-16,0 0 2 16,0 0-2-16,0 0 0 0,0 0-1 15,0 0-2-15,0 0 0 16,0 1 4-16,-5 9-2 15,-5 3 1-15,1 1 0 16,0 5-3-16,-1 2 1 16,-3 7-1-16,4 6 1 15,1-1-1-15,2 4 0 16,4-1 0-16,2 0 0 16,0-3 1-16,0-4 0 15,3-3 0-15,2-8-1 16,-1-2 0-16,2-6 0 15,-3-3 0-15,-3-5 0 0,0 1 0 16,0-3 3-16,0 0-3 16,0 0 3-16,0 2 3 15,-5-2 1-15,-14 2-3 16,-8-2-4-16,-6 0 2 16,1 0-1-16,-6 0-1 15,1-9 0-15,0-1 1 16,3-3-1-16,-4 0 1 15,4-1-2-15,2 1 2 16,6 1 2-16,5 3-3 16,4 1 2-16,6 1 0 15,0 6-2-15,5-1-2 16,4 1 2-16,1 1-2 0,1 0 1 16,0-2 1-1,0 2-2-15,0 0-3 0,0 0-2 16,0 0-9-16,0 0-3 15,0 6 1-15,0 8-38 16,0 0-59-16</inkml:trace>
  <inkml:trace contextRef="#ctx0" brushRef="#br0" timeOffset="112038.5214">24496 9580 124 0,'-8'0'34'0,"4"0"-6"16,2 0 7-16,2 0-3 15,0 0-5-15,0 0-5 16,0 0-5-16,0 0-6 16,0 0-9-16,2 4 1 15,16 6 1-15,6-3 4 16,13 0 6-16,12-4-3 16,14 3 9-16,10-2-5 0,11-4 0 15,4 3-6-15,3 2-2 16,3-1-1-16,3 3-1 15,4-1 1-15,6-3-1 16,13-2 4-16,5-1 1 16,14 0 1-16,4 0-4 15,3-11 0-15,2-2-4 16,-5 1 0-16,-6-1 0 16,-4 5-1-16,-1-1 0 15,-4 6 2-15,-3-1 0 16,0 1-3-16,-4 2-1 15,-4-1 0-15,-2 2 0 0,-7 0 0 16,-9 0 2-16,-5 0-1 16,0 0-1-16,9 0 1 15,6 2-1-15,11 9 3 16,10 6-3-16,0 0 1 16,4 2-2-16,-5 0-1 15,-10 1 2-15,-7-6 2 16,-5 2-2-16,2-7 1 15,2-2 0-15,-1 0 0 16,4 2 1-16,-3-5-2 16,2 3 0-16,0-4 0 15,0-3 1-15,-7 0-1 16,-7 0 0-16,-10 0 1 0,-8 0 0 16,-10 0 1-16,-2 0 3 15,-2 0-2-15,-2 0 2 16,0 0-2-16,-6 0-1 15,-5-3 1-15,-8 0-3 16,-8-4 0-16,-7 6-2 16,-9-2 2-16,-8 0 0 15,-5 0 0-15,-6 3-4 16,-2-1 1-16,-1-5-10 16,0-6-20-16,0-2-96 15,-22-5-110-15</inkml:trace>
  <inkml:trace contextRef="#ctx0" brushRef="#br0" timeOffset="112892.4029">23656 11639 153 0,'0'0'20'15,"9"0"-18"-15,22-10 0 16,23-7 4-16,-2 11 0 16,6-2 4-16,8 5 5 15,4 0 8-15,4 3 7 16,10 0 0-16,10 0 0 16,13 0-4-16,13-3-3 15,13-7-3-15,8 0-7 0,7 3 3 16,10 0-5-16,2 2 1 15,9 3 3-15,11 2-8 16,21 0 3-16,10 7-4 16,5 3 0-16,-1-7 6 15,-3-2-7-15,3-1-1 16,4 0 1-16,8-4 2 16,-8-8-2-16,-3-1-1 15,1 3-1-15,-6 0-1 16,1 3-1-16,2 4-1 0,-11 2-1 15,-7 1 1 1,-5 0 0-16,-7 0 0 0,-4-3-1 16,-3 0-2-16,-12-1-3 15,-11-2 2-15,-15 3-5 16,-17 3-22-16,-16-7-77 16</inkml:trace>
  <inkml:trace contextRef="#ctx0" brushRef="#br0" timeOffset="178034.1551">17048 7546 35 0,'-29'-17'26'16,"-3"-2"-17"-1,-11-2-8-15,-5-1 2 0,-15 1 0 16,-14 4-3-16,15 12-1 16,0 5-7-16,-2 0-24 15</inkml:trace>
  <inkml:trace contextRef="#ctx0" brushRef="#br1" timeOffset="187586.9611">4031 6222 108 0,'-21'22'39'16,"0"-4"-26"-16,-3-9-7 16,14-5 12-16,7-1 2 15,0-3-2-15,3 0-5 16,0 3-1-16,0-3-1 15,0 0 0-15,0 0 1 16,0 1-5-16,0 5-1 16,0 9-1-16,0 8 9 0,0 8-3 15,0 14 2-15,0 10-4 16,3 14-2-16,4 13 3 16,-4 14 0-16,3 15-3 15,0 11-1-15,-1 11 4 16,1 2-6-16,4 5-1 15,2 4 2-15,4-4 0 16,-2-8-2-16,5-14-2 16,-2-15-1-16,-1-17 1 15,4-8 2-15,-4-7-2 16,-1-5-1-16,1-8 1 16,-5-9-1-16,-4-12 0 0,-1-10 0 15,0-10 0-15,-6-10-3 16,0-4 0-1,0-3-3-15,0 0 3 0,0-5-9 16,-12-24-113-16</inkml:trace>
  <inkml:trace contextRef="#ctx0" brushRef="#br1" timeOffset="189374.4436">4316 6267 233 0,'3'0'34'16,"10"0"-27"-16,7 0-7 15,8 0 7-15,8 4 4 16,16 0 2-16,11 2-2 16,14-3 4-16,4-1 1 15,7 0-6-15,3-2 4 16,0 0-2-16,3 0 2 16,3-4 2-16,3-2-2 15,6 2-9-15,0 1 2 16,4 0 2-16,5 3-5 0,-3 0-4 15,1 0 2-15,-1 0 0 16,-6 10 0-16,-1 3-2 16,-7-2 2-16,-4-3 1 15,-3-1 1-15,6-1-2 16,0-2 2-16,3-4-1 16,-3 6-2-16,1-2 0 15,-4 5 0-15,-3-1-1 16,-4-2 0-16,-5-5 0 15,0-1 2-15,-3 0 0 16,-3-4-2-16,-4-3 1 16,-2-2-1-16,9-2 2 0,6-2 0 15,6-1 1-15,9-1-1 16,9 9 0-16,9 2 0 16,-2 4 1-16,-1 4-2 15,-15 9-1-15,-15-2 1 16,-7 0 0-16,-11-4 1 15,-6-4 0-15,-7 3 0 16,-8-2-1-16,-6 3-1 16,-10-1-2-16,-6 1 2 15,-9-3 0-15,-5 1 0 16,-1-4 0-16,-3 4 0 16,-6 1-1-16,0 4-5 0,0 9 6 15,0 7 3-15,0 9 0 16,-9 8-2-16,-4 5 1 15,-5 1-2-15,0 0-1 16,3-2 1-16,2-4 1 16,2 3 0-16,8 0-1 15,0 7 1-15,3 3 0 16,0 0-1-16,-3 7-1 16,-1-3-1-16,1 2 2 15,3 13 0-15,-3 0 0 16,-3 6-7-16,0 2 7 15,-6-7 0-15,6 6 0 16,0-9-3-16,0 0-1 0,-3-3 4 16,-4-4 0-16,2 3 1 15,2 3-1-15,-1-6 0 16,1 1-9-16,3-8 9 16,-3-3 0-16,3 1 1 15,3-5 1-15,3 0-2 16,0-5 0-16,0-6 0 15,0-9-2-15,0-6 2 16,0-5 2-16,0-6-2 16,0 2 0-16,0-3 1 15,0-2-1-15,0-1 1 16,0-1-1-16,0 0 0 0,0-2 2 16,0 0-2-1,0 1 1-15,-3-2-1 16,-3 0 1-16,0 0 1 0,-1-4 0 15,-4 0 0-15,2-3-1 16,-7 0 0-16,1 0 1 16,-3 0 1-16,-4 0-1 15,-1 0 0-15,-2 0 0 16,-5-3-2-16,-3-1 1 16,-6-2 2-16,-5-1-2 15,-6 4 1-15,-11 3-1 16,-14 0 1-16,-9 0 1 15,-13 0-2-15,-14 0-1 16,-13 0 4-16,-5 0 1 16,-4 0 1-16,0 0-5 0,3 3 6 15,-10 4-1-15,-9 6 1 16,-2-3-4-16,-7 0 0 16,0-3 0-16,7-7 7 15,2 0-8-15,7 0 0 16,-4 0-2-16,0-10 5 15,0-3-5-15,2-1 4 16,1 4 0-16,12-3 1 16,13 3-1-16,18 3 1 15,12 1-3-15,9 0-2 16,7 2 1-16,5-2 0 16,3 2 0-16,7 0-1 15,2 1 0-15,7 1 0 0,5 1 0 16,6 1 0-16,4 0 0 15,3 0 0-15,5 0 0 16,-2 0-1-16,7 0 1 16,1 0 0-16,3 0 1 15,5 0 0-15,-4 0-1 16,2 0-1-16,-2 3 1 16,0 0 0-16,3-2 0 15,-4 5 0-15,4-5-1 16,-3 2 1-16,6 0-1 15,0-2 0-15,3-1 1 16,0 2 0-16,2-2 0 0,-1 0 0 16,5 0 0-1,-3 0 0-15,3 0 0 0,0 0-1 16,0 0-1-16,0 0-1 16,0 0 3-16,0 0-2 15,0 0 1-15,0 0-3 16,0 1 1-16,0-1 0 15,0 0-1-15,0 0-4 16,0 0-2-16,0 0-3 16,0 6-13-16,0 0-31 15,11 1-27-15,2-7-313 16</inkml:trace>
  <inkml:trace contextRef="#ctx0" brushRef="#br1" timeOffset="202287.2771">12877 7624 138 0,'0'-13'37'16,"0"-2"-4"-1,-13-2 2-15,-4-3 2 0,-1-3 1 16,3 5-10-16,-4-4-3 15,0-4 0-15,-1 3-8 16,-3-3 6-16,1 2-3 16,-5 1-7-16,-1 1-3 15,-5-1-2-15,0 2-4 16,2-2-3-16,-2 2 3 16,0 3-2-16,5 1 1 15,1 3 0-15,2 1 0 16,-2 3 0-16,4 2-3 15,4 2 3-15,0 3-2 16,-1 2-1-16,1 1-2 16,-4 0 2-16,7 0 3 0,-3 0-3 15,-2 0 0-15,6 0 1 16,-6 4-1-16,0 6 0 16,-5 1 0-16,3 2 0 15,-1 3 0-15,2-2-1 16,2 0 1-16,1-2 0 15,1 5 0-15,-3 0 0 16,2 2 0-16,2-1 0 16,-2 1 0-16,-1-3 1 15,7 3-1-15,-2-4-1 16,2 1 1-16,3-2 1 16,3-3-1-16,0 0-1 0,1 3 1 15,0-1-1-15,3 4 1 16,-3 1 0-16,3 2-1 15,3-3 1-15,-5 3 0 16,5 3-2-16,0-3 2 16,0 6 0-16,0 0 0 15,0-3 0-15,0 0 0 16,8-2 0-16,-2-1 0 16,0 0 0-16,3-1 0 15,-2 1 0-15,2 0 0 16,2 3 0-16,2-1 0 15,2 2 0-15,0 3 0 16,0 2-1-16,5 1 1 0,2-3-1 16,-3 2 1-1,5-5 0-15,-2 1-1 0,4-4 1 16,-3 3 1-16,6-2-1 16,1 4-1-16,-2-2 0 15,2 2 1-15,-5-3 0 16,2 3 0-16,3-5 0 15,-6-2 0-15,3 4 0 16,1-6-2-16,-1 3 2 16,3-5 0-16,-2-2 0 15,2-2 0-15,-4-4 0 16,6-1 0-16,1-3 0 0,-4-3 0 16,6 0 0-1,-5 0 2-15,3 0-2 0,-5 0 0 16,2-9 0-16,-1-2 0 15,3-5 0-15,-2 0 0 16,-5-3 1-16,5-2-1 16,-3 1 1-16,-6-2-1 15,2-5 3-15,3-3-3 16,1-5 0-16,-6-6 1 16,6 6 1-16,-8 1-1 15,-7 4-1-15,0 0 1 16,-3-2 0-16,-3-3 1 0,-3-3-2 15,-3 1 1 1,0-2 1-16,0-1 0 16,-3 3-1-16,-9 1-1 0,-2 0 3 15,4 0-2-15,-6 5 2 16,-3-2-2-16,2 5 0 16,-1 4 3-16,0 3-4 15,-1 2 1-15,2 3-1 16,-2 0 0-16,1-1 0 15,-2 4 0-15,4 0 1 16,0 2-1-16,2 1-1 16,-2 4 1-16,4 0 1 15,1 2-1-15,4 0 0 16,1 1 0-16,0 0-1 16,-1 0-1-16,1 2 2 0,3-1 0 15,0 1-2-15,-1-1 1 16,3 1 0-16,-1 1 1 15,1-3 0-15,-1 3-3 16,1 0 2-16,1 0 1 16,0 0 0-16,-2 0 0 15,2 0 0-15,0 0 0 16,-1 0 0-16,1 0 1 16,-3 0-1-16,-1 0 0 15,4-1 0-15,0 1 0 16,-3 0 0-16,3 0 2 15,0 0-2-15,0 0 0 16,0 0-2-16,0 0 2 16,0 0 0-16,-3-2 2 0,3 2-2 15,0 0 2-15,-3-1-2 16,3 1 0-16,-3-2 0 16,0 1 0-16,3 1-1 15,0 0 1-15,-3 0 0 16,3 0 0-16,0 0 0 15,0 0 0-15,0 0-1 16,0-3 1-16,0 3 0 16,0 0-2-16,0 0 2 15,0 0 0-15,0 0 2 16,0 0-2-16,0 0-2 0,0 0 2 16,0 0 0-1,0 0 0-15,0 0 0 0,0 0 0 16,0 0 0-16,0 0-1 15,0 0-1-15,0 0-1 16,0 0 2-16,0 0-1 16,0 0 0-16,0 0-2 15,0 0 0-15,0 0-3 16,0 0-3-16,0 0-22 16,0 0-37-16,0 0-33 15,0 0-162-15</inkml:trace>
  <inkml:trace contextRef="#ctx0" brushRef="#br1" timeOffset="207612.1627">11770 9274 128 0,'-27'-10'35'15,"6"-10"-20"-15,-3 3-10 16,2 3 11-16,5-2-1 16,1 7 5-16,4-1 2 15,-3-3 0-15,0-1 8 16,-1-2-3-16,2-1-7 16,-5 0-4-16,-4 4 2 15,1-6-4-15,-8 2 1 16,-7 1-7-16,-3-1-4 0,-5 1 1 15,-4-1 3 1,-5 1 2-16,3-2-6 0,-4-1 2 16,0 0 1-16,-3-1 1 15,-1 0-7-15,0 3 4 16,2 0-1-16,-5 2 0 16,3 1 1-16,1 1-5 15,-3 3 3-15,-2-1 1 16,-4-1 0-16,0 1-1 15,10-4-3-15,2 2 1 16,0-1 2-16,3 1-2 16,-4 2-1-16,1-2 0 15,0 1 0-15,0 0 0 16,0 0 2-16,0-1-2 16,5 0 0-16,1 3 4 0,4 0-3 15,-1 6 0-15,1-2 1 16,-1 6 0-16,9 0-1 15,-5 0-1-15,6 0 0 16,-1 0 1-16,1 0 0 16,5 0 2-16,-2 0-3 15,6 3 2-15,-1 4-2 16,2 2-1-16,1 1 1 16,-2 0 0-16,1 1-1 15,3 5 1-15,0-2 0 16,1 2-1-16,3 1-1 15,2-1 4-15,-2 0-4 0,1-2 0 16,6 2 2-16,0-3 0 16,2 3 0-16,-1-2-1 15,5 3 1-15,-3 3-3 16,-1 2 2-16,4 1 0 16,3-2 1-16,0 4 0 15,3 2-1-15,0 6 1 16,0 0-1-16,0 7 1 15,0-1 1-15,12-2-1 16,1 0-4-16,4-5 4 16,5 5-1-16,2 2 1 15,4 1 0-15,5-3 0 16,6 1-1-16,3-4 1 0,7-1 0 16,-1 0 1-16,7 1-1 15,0-2-1-15,0-2 0 16,5 5 1-16,-2-1 0 15,3 2-1-15,-3 0 1 16,1 1 0-16,-4-1 0 16,0 0 0-16,-3-2 0 15,2-1-2-15,0-3 2 16,4 0 0-16,0-2 0 16,0-1 0-16,2-3 0 15,1 1 1-15,3-4-1 16,5-2 1-16,-2-5 0 15,2-1-1-15,-1-2 0 16,1-3 1-16,4 2-2 0,6 0 1 16,3 0 0-16,-1 0-1 15,-4 1 1-15,-2-1 0 16,-8-1 0-16,-1-3 0 16,-2-1 0-16,-6 2 0 15,-1-5 0-15,-2 1 0 16,3-3 2-16,4 0-2 15,3 0 0-15,-1 0-5 16,-4-12 2-16,-16-2 5 16,-1-3-2-16,-5-3 0 15,-5-3-1-15,0-1 1 16,-2-4 0-16,-1-2 1 16,-3 0 0-16,-5-6 0 0,-3-5-1 15,4-1 0-15,-6-8 0 16,-1 1 1-16,-3-3-1 15,-7 2 1-15,-3 1-2 16,-3 2 2-16,0 4 1 16,0 3-1-16,-6 1 2 15,-7 3-2-15,-3 1 1 16,2 3-1-16,-4 5 1 16,0 2 1-16,-3 2 1 15,-3 6-4-15,2-3 2 16,-2 3-1-16,3 3 0 15,-2-1 1-15,3 1 0 0,-4-2-2 16,3 2 1-16,2-2 0 16,-2 7-1-16,6-1 2 15,-2 0-1-15,4 3-1 16,1 0 2-16,-1 0-2 16,-1 1 0-16,4-1 0 15,-2 1 2-15,3 2-2 16,0-2 0-16,4 3 0 15,1-1 1-15,4 1-1 16,-3 2 0-16,3 0 0 16,0-4-1-16,0 5 0 15,-3-2-2-15,3 2 3 16,0 0 2-16,0 0-2 16,0-2 0-16,0 2 0 15,0 0 1-15,0 0-1 0,0 0 0 16,0 0 1-16,0 0-1 15,-3 0-1-15,3 0 1 16,0 0-1-16,0 0 1 16,0 0 0-16,0-1 0 15,0 1 0-15,0 0 0 16,0 0 0-16,0 0 0 16,0 0 0-16,0-2 1 15,-3 0-2-15,3-1 1 16,-3 0-2-16,3-1 0 15,-4 4 1-15,4-3-3 16,-3 0-4-16,3-4-11 0,0-3-33 16,0-7-59-16,7-10-203 15</inkml:trace>
  <inkml:trace contextRef="#ctx0" brushRef="#br1" timeOffset="218531.8309">9014 6001 18 0,'-7'-5'44'0,"4"-1"-32"15,0 2-12-15,0 2 1 16,3 2 6-16,0 0 10 16,0 0-7-16,0 0 5 15,0 0-2-15,-2 0-5 16,2 0-6-16,0 0-2 0,0 0-2 16,-3 0 1-1,3 3 1-15,-3 6 2 0,3-2 1 16,0-3-2-16,-3 2-1 15,3-2 1-15,0 1-1 16,0 0 0-16,0 3 0 16,0 0 2-16,0 2 0 15,-3 3-1-15,3 4 1 16,0 4 2-16,0 3-3 16,0 6 1-16,0 4 2 15,3 11 2-15,0 3 4 16,0 7-1-16,2 2-4 0,-2 2 6 15,-3-3 1 1,0 0 0-16,0 1-1 0,0 1 2 16,0 2-2-16,0 7 1 15,0 1-2-15,0 2 2 16,-5 6-4-16,-1 2 1 16,3-1-4-16,0-3 2 15,3-2-6-15,-3 1 3 16,3 3-4-16,0 5 5 15,0-1-3-15,0-4 0 16,0 1 0-16,0-8 2 16,0 0-4-16,0 0 7 15,0 3-6-15,0 1 3 16,0 8 1-16,0 1-2 16,0-3 1-16,0-3-2 15,0-1 3-15,0-2-3 0,0 3 1 16,-3-1-2-16,-1-4 2 15,1-5-2-15,0 0 0 16,3-4-1-16,0 2 0 16,0-2 3-16,0 1-1 15,0 0-2-15,0 6 1 16,3 3 1-16,-3 1-1 16,0-1-1-16,0-1 2 15,0-2 0-15,0-3-1 16,-3 2 0-16,0-5-1 15,3-2 0-15,0-6 2 16,0-4-2-16,0 0 1 0,0-1-2 16,-3 4 2-16,3-2-1 15,0-2 1-15,0-8-1 16,0-5-1-16,3-1 1 16,6-3-1-16,1-6-2 15,2-5 3-15,-4-8 0 16,-1-1 1-16,-1-6-1 15,-3-4 0-15,0 3 0 16,3-5-4-16,0 5 2 16,6-2 2-16,3 3 1 15,4-4-1-15,2 4 1 0,6-4 1 16,10-1-2-16,5-2-2 16,3 0 2-1,4 0 2-15,0-7-1 0,2-2 0 16,1-4 0-16,2 0 0 15,4 0-1-15,-1-1 0 16,4 4 0-16,-1-2 0 16,-2 2 0-16,0 0-1 15,5 3 1-15,7 4 0 16,9-1 0-16,-6 1-2 16,0-1 2-16,-8-6 1 15,3 0 0-15,2 0 0 16,0-3 0-16,-6 6-1 0,-4 2 0 15,-2 3 0 1,3 1 4-16,-6 1-4 0,7-1 0 16,-4-5 0-16,0 2 0 15,-2-5 1-15,0-1 0 16,-1-1 0-16,-1 1 2 16,-2 0-3-16,0 0 0 15,-1 1 1-15,3 3-1 16,1-1 2-16,3 6-2 15,3-2 2-15,8 0 1 16,5 0 1-16,1-1-3 16,-10-2 0-16,-6 5-1 15,-8-5 0-15,-5 6 0 16,-4 0 0-16,4 0 0 16,-1 0-1-16,10 0 1 0,3 0 1 15,4 0-1-15,3 0 0 16,2 0 0-16,3 4 0 15,3-4 1-15,2 0 0 16,1 0-1-16,-2 0 1 16,7-1-1-16,-3-5 1 15,4-1 0-15,-2 4-1 16,-2-4 0-16,1 1 0 16,1-1 0-16,2 0 0 15,2 2 2-15,-9-2-1 16,-1 3-1-16,-5 1 0 15,-2 0 2-15,-1 3-2 0,-2 0 0 16,0 0 0 0,6-4 1-16,-2-2 1 0,6 2-1 15,2-2 1-15,-9 2-2 16,-1-2 1-16,-2 5-1 16,-5-2 0-16,6 3 2 15,-4-3-2-15,-5 3 2 16,-1 0-2-16,-4 0 2 15,-2 0 2-15,-4 0-4 16,0 0 1-16,0 0 2 16,-1 0-2-16,1 0 0 15,0 0-1-15,-2 0 4 16,-4 0-4-16,0 0 2 0,-3 0-2 16,-2 0 0-1,-1 0 0-15,3 0 0 0,-6 0 1 16,-4 0 0-16,0 0 2 15,-8-3-2-15,-2-1 2 16,-5 1 1-16,-2 0 0 16,-5-1 5-16,-1-2 5 15,-3-7 2-15,1-3-5 16,-1-8-7-16,0 1-1 16,0-6-3-16,0-2 2 15,0-8-2-15,0-7 2 16,0-3-2-16,0-8 0 15,-4 1 0-15,-3-4 0 16,-2-2 0-16,-1-5 2 0,3-8-1 16,0-2 0-16,1-3 1 15,3 5-2-15,0 6 2 16,0 3-2-16,3 0 0 16,0-3 1-16,-6 5-1 15,-1-2 2-15,0 0 1 16,-2-2-3-16,2-3 2 15,-3-1-1-15,4 3 2 16,0 3 1-16,1 2 5 16,2-2-3-16,3 0-1 0,0 1-4 15,0 2 3 1,0 7 0-16,0 4-2 16,0-2-1-16,3 2-1 0,-2-2 1 15,3-1 0-15,-4-1-2 16,0-1 2-16,0 0 0 15,-4-1-1-15,-3-3 3 16,-3 2-3-16,-2 0 1 16,-1 2-1-16,-1 5 0 15,2 0 2-15,-1-2-2 16,0-2 0-16,-1 0 0 16,-1 0 0-16,-3 6 0 15,3-3-1-15,-1 0 1 16,2-3 0-16,-1-3 0 15,5 4 0-15,-2-1 0 0,0 1-1 16,3 1 1-16,3 3 0 16,-7 6 0-16,7 0 1 15,-5 4 1-15,-1 3-2 16,2 3 0-16,-2 4 2 16,-2-1-1-16,1 2 0 15,-6-3-1-15,-1 2-2 16,1-1 2-16,-5-2 1 15,2-2-1-15,-5 4 0 16,3 2 0-16,-2 9 0 16,3 6 1-16,2 4-1 15,0 5 0-15,-3 2-1 16,-4 2 0-16,-5 2-1 16,-9 0 1-16,-10 12 0 15,-9 4 1-15,-5 2 0 0,-10 4 0 16,-3-1 1-16,-6 2 0 15,-3-2-1-15,3-6-1 16,1 2 0-16,-6-3 1 16,-2 1 0-16,-7-4 0 15,-3 3-1-15,-1-3 1 16,0 0 0-16,-6-4 1 16,3-1 0-16,-1-6 1 15,0 0-2-15,5 0 1 16,8 0 0-16,0 0-1 0,3-1 0 15,0 1 0-15,0 0 0 16,0 0 0-16,0 0 0 16,4 0 0-16,-4-2 2 15,1-1-2-15,-1 2 0 16,-3-2 0-16,2 2 0 16,-2-2 1-16,0 0-1 15,6-1-3-15,-3-1 2 16,-2 1 0-16,-2 3 2 15,-2 1-2-15,-4 0 1 16,1 0 0-16,-3 0 1 16,0 5 0-16,3 7 0 15,0-2-1-15,9 0 0 16,3-2 0-16,6-2 0 16,9 1-2-16,-2 0 1 0,4-1 1 15,5 1 0-15,8 0 1 16,3-3-2-16,7 0 2 15,6-3-1-15,5 1 0 16,4-2 1-16,5 0-1 16,1 0 0-16,3 0 0 15,3 0 2-15,5 0-2 16,2 0 0-16,5 0-1 16,-1 0 1-16,1 0-1 15,3 0 1-15,-4 0-2 16,5 0 2-16,-1 0-1 15,0 0 1-15,3 0-1 0,0 0-2 16,0 0-1-16,0 1-1 16,3-1-3-16,0 0 0 15,0 0-11-15,0 4 2 16,0 6-35-16,0 3-51 16,15 0-2-16,6-4-141 15</inkml:trace>
  <inkml:trace contextRef="#ctx0" brushRef="#br1" timeOffset="222687.9127">18733 3025 96 0,'3'-10'17'15,"-3"5"-9"-15,0 3 7 16,0 2 14-16,0 0 17 16,0 0-2-16,0 0-9 15,0 0 0-15,0 0-14 0,0 0-6 16,0 0-8-16,0 0-3 16,0 5 1-16,0 3-3 15,0 9 4-15,0 7 6 16,0 7-2-16,0 6-1 15,0 5-3-15,0 9-2 16,0 7 0-16,0 4 2 16,3 4-4-16,1 6 1 15,2 4 3-15,-3 5-4 16,0 2-1-16,1-3 4 16,-1-2-1-16,0-4-3 15,0 0 1-15,1-1-1 16,-1-3 0-16,4-7 0 0,-4-5 2 15,3-11-2 1,0-10 0-16,-3-5 2 0,2-8-3 16,0-5 1-16,-4-5-1 15,-1-2 0-15,0-2 0 16,0-5 0-16,0-2-1 16,0-1-3-16,0-2 2 15,0 0-1-15,0 0-4 16,0-8-21-16,-11-20-124 15</inkml:trace>
  <inkml:trace contextRef="#ctx0" brushRef="#br1" timeOffset="224878.0263">18873 3220 256 0,'3'-11'47'15,"-3"7"-47"-15,9 1 0 16,2-1 5-16,6 1 6 16,4 1 0-16,2 1-4 15,3 1 6-15,6 0 1 16,0 0-3-16,10 0 5 15,4 0-6-15,13 0 0 0,9 1 2 16,10 1-3 0,2-1 0-16,1 1 3 0,1-2-8 15,0 0-1-15,-5 0 1 16,5 0-3-16,-5 0 2 16,-2 0-2-16,-1 0 0 15,-2 0-1-15,-1 4 3 16,-2 1-1-16,-4 4-2 15,-2 0 0-15,0 3 0 16,-4-1 1-16,4 2 0 16,0-3-1-16,-5 0 0 15,-2-2 0-15,3-2 1 0,-3-2-1 16,5 0-1-16,7-1 1 16,-3 0 0-16,6 1 0 15,-4 3 0-15,9 1 0 16,1 2 0-16,11 2 3 15,6-2 2-15,6-3-4 16,8-2 0-16,-2-3 0 16,-1-2-1-16,-1 0 0 15,-7 0 0-15,-6 0 0 16,-3 0 0-16,-8 0 0 16,-4 0 0-16,-1 0 0 15,-1 3 0-15,4 0 1 16,3 1 1-16,3 1 0 0,14 4 0 15,6-2-1 1,6 1 3-16,4 0-4 0,-1 0 0 16,1-1-1-16,-1-3 1 15,-1-3 1-15,-2-1 0 16,-5 0 0-16,-4 0 1 16,-3 0 1-16,0 0-2 15,-3 0 0-15,-2 0 0 16,-5 0 0-16,-10 0-2 15,-1 0 1-15,2 0 0 16,-5 0 0-16,-2 0 0 16,-5 0 0-16,-9 0 1 0,-4 0-1 15,-8 2-1 1,-5-1 1-16,-10 2 0 0,-6 1 0 16,-4-1 0-16,-6 2 0 15,-3-1-1-15,-2 1 1 16,-4 1-1-16,-1 2 0 15,-2 5 1-15,1 2 0 16,1 10 0-16,-1 7 1 16,-1 10-1-16,0 5 2 15,0 2-2-15,0 1 1 16,2-1-1-16,-1 2 1 16,1 4-1-16,0 6 0 15,1 6 1-15,-1 7 0 16,1 3 0-16,-1 1 0 15,-1 0-1-15,2-2 1 0,0 0-1 16,0 1 3-16,3 4-1 16,0 3-2-16,-2 1 1 15,5 1 2-15,0-3-3 16,3 1 0-16,1-4-1 16,-1-1 1-16,2-6 0 15,-4-14 1-15,-2-9 2 16,0-9-3-16,-1-8 0 15,-3-7 1-15,-1-7-1 16,-2-6 1-16,-2-8-1 16,-2-2 0-16,0-3 3 15,0 0 3-15,0 0 3 0,0 0 1 16,0 0 2-16,0 0 2 16,-16-7-11-16,-11-6-2 15,-6-4-2-15,-8-2 2 16,-3-2-1-16,-9-1 0 15,-8-2 1-15,-6 0-1 16,-12-1-3-16,-3 4 3 16,0-2 0-16,-5 1 0 15,3-1 0-15,-1 2 0 16,1-2 0-16,-3 1 1 16,-2-2-1-16,-2-2 1 15,-5 1-1-15,2 0-2 16,0-1 1-16,0 3 0 0,-3 1 1 15,-1 0 0 1,-2-1 0-16,-2 1 1 0,-1 3-2 16,-4-1 0-16,-2 3 1 15,-1 0 0-15,-2 2-1 16,4-2 1-16,4-1 0 16,3 1 0-16,1-2-3 15,0 2 3-15,-3 0 0 16,3 2 0-16,1 1 3 15,1 1-3-15,-2 0 1 16,2 2 2-16,4 0-2 16,0-1-1-16,6 1 0 15,1 1 0-15,3-1 0 16,-1 1-2-16,-3 0 1 0,2 3 1 16,-4 3 0-16,-2 1 0 15,-4 3-1-15,-4 0 0 16,-4 0 1-16,-7 0 2 15,2 6-2-15,4-1 0 16,2 1-1-16,9 0 0 16,-2-2 1-16,6 2 1 15,3-2-1-15,2 0 0 16,0-1 1-16,4 0 1 16,3-3-1-16,10 0 0 15,10 0 2-15,6 0 0 16,4 0-2-16,5 0-1 15,1 0 0-15,1 0 0 0,7-3-1 16,2 0 1-16,7 0 0 16,8 2 2-16,0-2-2 15,5 0 0-15,5 2 0 16,1-1 1-16,-1 2-1 16,6 0 1-16,1 0-1 15,0 0 0-15,0 0 0 16,0 0-1-16,0 0 0 15,0 0 1-15,0 0 0 16,0 0-1-16,-2 0 1 16,2 0 0-16,0 0 0 15,0 0 0-15,0 0-1 0,0 0 0 16,0 0 1-16,0 0 0 16,0 0 0-16,0 0 0 15,0 0 0-15,0 0 0 16,0 0 0-16,-1 0 0 15,1 0 0-15,0 0 0 16,0 0 1-16,0 0 0 16,0 0-1-16,-3 0 1 15,3 0-1-15,-3 0 1 16,0 0-1-16,0 0 0 16,0 0 1-16,2-1-1 15,-2 1 0-15,1-3-1 16,1 3 0-16,-2 0 1 15,3-1-1-15,-3-2 0 16,-1 1-3-16,-2 1 0 0,-4-2-10 16,1 2-3-16,-2 1-26 15,2 0-61-15,-5 0-148 16</inkml:trace>
  <inkml:trace contextRef="#ctx0" brushRef="#br1" timeOffset="232422.3922">27656 3887 182 0,'-21'0'22'16,"-6"-2"-12"-16,-7-16 17 15,-8 6-4-15,-7-2 1 16,13 5 5-16,-1 2 3 15,1 0-10-15,-2 0-6 16,0 2 1-16,-1 0-10 16,-2 2-2-16,0 3-4 15,-1 0 0-15,-1 0 3 0,-8 0-3 16,-6 0 1 0,-2 6-2-16,-7 1 2 0,0 2 0 15,-1-1-2-15,-6 2 0 16,-1 1 0-16,-7-1 0 15,-1 0 1-15,-2 0-1 16,1 1 4-16,2-1-4 16,1 3 0-16,6-1 0 15,9 0 2-15,5-1-2 16,8-1 0-16,6-2 0 16,4 1 1-16,3-3-1 15,3-1 0-15,8 0 0 0,4-3 0 16,8 0 0-16,7-2 1 15,4 0 0 1,-1 1-2-16,-1-1-1 0,-2 3 0 16,0-2-2-16,4 1 1 15,5-2-1-15,0 0-9 16,0 1-29-16,0 1-2 16,5 2 17-16,9-1 0 15,6-3-47-15,7 0-102 16</inkml:trace>
  <inkml:trace contextRef="#ctx0" brushRef="#br1" timeOffset="233322.5167">26108 3746 198 0,'0'0'0'16,"0"0"4"-16,0 0-1 15,0 0 15-15,-11 0-1 16,-6 0-13-16,-4 0 1 15,-1 0 3-15,-5 4 0 0,-4 2 7 16,-8 4 0-16,-6 3-4 16,-4 2-2-16,-8 4-1 15,0-1-1-15,-1 0 3 16,3 0-6-16,8 1 9 16,8 0-7-16,4-3-1 15,7 1-4-15,4 1 0 16,2-1 0-16,1-1 0 15,5-5 3-15,7-4-3 16,5-4 0-16,3-1 0 16,1-2 0-16,0 0-1 15,0 0-1-15,0 1 1 0,0 3-1 16,0 2 1-16,0 1 0 16,12 4 1-16,1-1 3 15,4 3-3-15,2 1 0 16,3-1-1-16,6 2 3 15,6 2-2-15,4 0 3 16,6 3 0-16,5 0-2 16,-3 0-2-16,2 3 0 15,-5-2 1-15,-1 1-1 16,-2-3 0-16,-1 1 1 16,3-3-1-16,-5-1 1 15,-4-6 0-15,-6-2-1 16,-8-3 4-16,-5-2-1 0,-7-3-1 15,-2 0 3-15,-5 0-2 16,1 0 6-16,-1 0 1 16,0 0 8-16,0 0 4 15,0 0 1-15,0-16-2 16,0-13-18-16,-3-10 2 16,-4-4-5-16,-2-5 4 15,-2-5-1-15,2-6 0 16,0-6-3-16,1-1 2 15,3 7 0-15,2 10-1 16,2 12-1-16,1 10 3 16,0 6-1-16,0 5-2 15,0 0 0-15,0 5-1 16,0 3 1-16,0 4-5 0,0 1 3 16,0 3 0-16,0 0-6 15,0-1-2-15,0 1-6 16,1 0-25-16,-1 0-34 15,2 0-93-15</inkml:trace>
  <inkml:trace contextRef="#ctx0" brushRef="#br1" timeOffset="240693.5089">11393 6207 77 0,'-4'0'36'0,"-6"-3"-17"16,4 1-10-16,-3 2 13 15,0 0 0-15,-5 0 16 16,10 0 3-16,-2 0-8 16,3 0-3-16,0 0-12 15,-3 0-8-15,-1 4-2 16,1 10-7-16,-8 10 4 16,1 6-2-16,-2 7 4 0,-3 9-1 15,3 10-5 1,-4 3 4-16,1 8 0 0,0-1-2 15,0-4-2-15,6-2 3 16,0-5-4-16,-1-6 1 16,2-4 1-16,5-10-1 15,-1-8-1-15,7-8 0 16,0-8 1-16,0-7-2 16,0-1 1-16,0-1-6 15,0-2 0-15,0 0-10 16,0-23-30-16,17-14-41 15,6-15-59-15</inkml:trace>
  <inkml:trace contextRef="#ctx0" brushRef="#br1" timeOffset="240964.307">11347 6211 138 0,'0'20'39'15,"-4"17"-26"-15,-2 12 11 16,3 12 6-16,0 0-3 16,3-2 0-16,0-4-9 15,6-3-4-15,9-4-2 16,-3 0 0-16,3-3-3 0,-1-1-4 16,2-3-3-1,0-9 0-15,-7-6-1 0,-3-9-1 16,0-8-2-16,-6 0-4 15,0-2-12-15,-27-1-44 16,-13-5-179-16</inkml:trace>
  <inkml:trace contextRef="#ctx0" brushRef="#br1" timeOffset="241204.0228">11127 6800 205 0,'0'-1'22'16,"0"1"-18"0,0-3-4-16,10-3 4 0,8-2 8 15,12-7 3-15,6 0-3 16,4-1-6-16,-3 2-4 16,2 5-2-16,0-1-5 15,4 1-4-15,-1 1-8 16,7-2-6-16,-1 0-11 15,7 0-32-15,-2 1-46 16</inkml:trace>
  <inkml:trace contextRef="#ctx0" brushRef="#br1" timeOffset="241689.9134">12263 6502 4 0,'0'0'122'0,"-1"0"-108"16,-2 0-5-16,0 9 8 15,3 2 13-15,-3 0-6 16,3 3-3-16,0 3-2 15,0 3-8-15,0 1-2 16,0 2 3-16,3 1 4 16,6 1-5-16,3 2-2 15,-3 3-4-15,-3-2-4 16,3-4 0-16,-5-4-1 0,-4-5 0 16,3-4-2-1,-3-4 1-15,0-4-12 0,0-3 0 16,0 0-3-16,0-10-60 15</inkml:trace>
  <inkml:trace contextRef="#ctx0" brushRef="#br1" timeOffset="242193.8349">12231 6413 165 0,'0'0'17'15,"0"0"-7"-15,0 0-7 16,6-1 1-16,16-2 8 16,8-3 5-16,6 5 5 0,-1-4 3 15,4 4-5-15,-6 1 3 16,-6 0-15-16,-6 0-2 16,-8 4-5-16,-7 9-1 15,-6 13 0-15,-6 7 5 16,-22 7 3-16,-8 1-8 15,-7-3 0-15,10-11 0 16,8-7 0-16,11-6 0 16,11-9-1-16,3 2-3 15,0-4 1-15,20 1 3 16,8 1 6-16,8-4-3 16,1 3-2-16,-1-1 1 0,0 0 0 15,-5-2 0-15,-4 2 1 16,-5 4 1-16,-8 2-4 15,-5 4 2-15,-9 5-1 16,0 6 4-16,-22 7 3 16,-10 4-5-16,-8-1-2 15,-2-3 2-15,0-6-3 16,5-2 1-16,4-7 1 16,9-5-2-16,1-2-1 15,9-8 0-15,5-1 0 16,9 0-10-16,0-4-40 15,12-15-109-15</inkml:trace>
  <inkml:trace contextRef="#ctx0" brushRef="#br1" timeOffset="243218.2704">14081 6492 75 0,'-6'-4'51'16,"-1"1"-33"-16,0-1 11 16,0 1 7-16,-2 0-5 15,0-1-2-15,3 1 3 16,-5 1-5-16,2-1 5 15,-1 1-5-15,-6 1-3 16,-5 1-18-16,0 0-1 16,-9 1 2-16,-3 10-4 15,-1 9-1-15,-3 3 0 16,-2 2 1-16,4 2 3 16,2 1-2-16,7 2 1 0,5 1-1 15,9 1 0-15,6 2-4 16,6 0 2-16,0 2-2 15,9-3-1-15,15-2 1 16,5-4 1-16,6-6-1 16,4-7 2-16,0 0-1 15,1-8-1-15,-1-6 2 16,-1 0-2-16,0 0 5 16,-4 0-5-16,-1-7 2 15,-8-2 0-15,1 1 3 16,-7 1-4-16,-7 3-1 15,-3 3 2-15,-9-2-1 16,3 3 0-16,-3 0 0 0,0 0 0 16,0 0 2-1,0 0-1-15,0 0 2 0,0 0-4 16,0 0 0-16,0 0 2 16,0 0-2-16,0-2 0 15,0 2 0-15,0 0 0 16,0 0 0-16,0 0 0 15,0 0-1-15,0 0 0 16,0 0 0-16,0 0 1 16,0 0-1-16,0 0 2 15,0 0-2-15,0 0 2 16,0 0-1-16,0 0 0 0,0 0-2 16,0 0 2-1,0 0-4-15,0 0 2 0,0 0-1 16,0 0 0-16,0 0-4 15,0-1-11-15,0 0-22 16,0-1-145-16</inkml:trace>
  <inkml:trace contextRef="#ctx0" brushRef="#br1" timeOffset="258025.6815">8650 9875 186 0,'0'-17'39'15,"-13"3"10"-15,-13 1-18 16,-4 6 3-16,-8 7-9 16,5 0-5-16,-3 0-3 15,0 1 3-15,-1 8 2 16,-2 2 4-16,2 8-16 16,-2 2-6-16,-3 11 1 0,-1 5-3 15,-5 9 3-15,2 4-1 16,-2 6-2-16,5 9 0 15,4 4 0-15,2 9 1 16,7 1-3-16,3 7-1 16,11-4 1-16,10-3 0 15,3-7 1-15,3-6-1 16,0-5-3-16,16 1 3 16,1-3 0-16,8-6-1 15,2-7-1-15,1-9 1 16,2-8 1-16,-5-5-2 15,-5-5 2-15,-1-8 0 0,-5-1-2 16,-1-5-3 0,-4-3 0-16,0 1-1 0,-2-3-5 15,1 0-1-15,-2 0-6 16,3 0-37-16,7-24-11 16,4-19-102-16</inkml:trace>
  <inkml:trace contextRef="#ctx0" brushRef="#br1" timeOffset="260319.7968">8592 10135 145 0,'-14'0'5'16,"4"0"-4"-16,1 0 3 15,0 7 6-15,-1-3 4 16,2 3 1-16,5-4-1 16,-3-1 2-16,6 5 0 15,-6-1-6-15,2 4-4 16,-2 1 2-16,0 2-2 0,0 1 1 15,1-2-1 1,-2-3 0-16,7-2-1 0,-6 0 3 16,3 0-2-16,-3 0 1 15,3-1 1-15,0 1 4 16,0-1 1-16,0 1-4 16,-4 0-1-16,0 0-2 15,3 2-4-15,-2-2 0 16,3 6 0-16,-4 3 0 15,-2 4 2-15,0 4-2 16,-2 5 1-16,4 1 2 16,-2 7-2-16,0 5-2 15,-1 8 3-15,-1 2-2 16,2-2 3-16,3 3-1 16,2-7 0-16,4 1-2 0,0-5 0 15,0 1 1-15,0-7 1 16,4-2-2-16,2-1-2 15,3-7 1-15,-1-3 1 16,2-6 0-16,-4 0-1 16,0-7-1-16,-3-1 1 15,3 1 1-15,-6-1-2 16,3-2 1-16,1-3 1 16,-4 2 0-16,3-3-1 15,-3-2 0-15,0-1 1 16,0 3-1-16,0-3 3 15,0 0 0-15,0 0-2 0,0 0 0 16,0 0 0-16,0 0-1 16,0 0 0-16,0 0-1 15,0 0 2-15,0 0-1 16,0 0 0-16,0 0-1 16,0 0 1-16,0 0-1 15,0 0 1-15,0 0-1 16,0 0 0-16,0 0 0 15,2 0-1-15,-2 0 1 16,0 0-2-16,0 0 2 16,0 0-3-16,0 0 3 15,0 0 0-15,0 0 0 16,3 0 0-16,-3 0 2 0,0 0-2 16,0 0 0-1,0 0 0-15,0 0 2 0,0 0-2 16,0 0 2-16,0 0-2 15,0 0 4-15,0 0-4 16,0 0 3-16,0 0-2 16,0 0-1-16,0 0 0 15,0 0 0-15,0 0 1 16,0 0-1-16,0 0 0 16,0 0 0-16,0 0 1 15,0 0 0-15,0 0-1 16,0 0 0-16,0 0 0 0,0 3 0 15,0-3 0 1,0 0 0-16,0 0 0 0,0 0 2 16,0 0-2-16,0 0 1 15,0 0-1-15,0 0 1 16,0 0 0-16,0 0-1 16,0 0 2-16,0 0-2 15,0 0 0-15,0 0 2 16,0 0-1-16,0 0 0 15,0 0 0-15,0 0 1 16,0 0-1-16,0 0-1 16,0 0 0-16,0 0 1 15,0 0-1-15,0 0 0 16,0 0 1-16,0 0-1 16,0 0 0-16,0 0 0 0,0 0 1 15,0 0-1-15,0 0 0 16,0 0 0-16,0 0 0 15,0 0 0-15,0 0 1 16,0 0-1-16,0 0 0 16,0 0 0-16,0 0 1 15,0 0-1-15,0 0 1 16,0 0 0-16,0 0-1 16,0 0 2-16,0 0 1 15,0 0-1-15,0 0-2 16,0 0 0-16,0 0 1 15,0 0 2-15,0 0-3 0,0 0 0 16,0 0 0-16,0 0 2 16,0 0-2-16,0 0 0 15,0 0 1-15,0 0-1 16,0 0 3-16,0 0-3 16,0 0 0-16,0 0 1 15,0 0-1-15,0 0 0 16,0 0 0-16,0 0 0 15,0 0 0-15,0 0 0 16,0 0 0-16,0 0 1 16,0 0-1-16,0 0 0 15,0 0 1-15,0 0 0 16,0 0 0-16,0 0-1 0,0 0 0 16,0 0-1-1,0 0 1-15,0 0 0 0,0 0-2 16,0 0 2-16,0 0 0 15,0 0-1-15,0 0 1 16,0 0 0-16,0 0 0 16,0 0 0-16,0 0 0 15,0 0 0-15,0 0 0 16,0 0 1-16,0 0-1 16,0 0 1-16,0 0-1 15,0 0 1-15,0 0-1 16,0 0 0-16,0 0 0 15,0 0-1-15,0 0 2 16,0 0-1-16,0 0 0 0,0 0 0 16,0 0 1-16,0 0-1 15,0 0 1-15,0 0-1 16,0 0-1-16,0 0 1 16,0 0 0-16,0 0 0 15,0 0 0-15,0 0-1 16,0 0 1-16,0 0 0 15,0 0 0-15,0 0 0 16,0 0 0-16,0 0-1 16,0 0 2-16,0 0-1 15,0 0 1-15,0 0-1 16,0 0-1-16,0 0 1 16,0 0 0-16,0 0 0 0,0 0 0 15,0 0 0-15,0 0 0 16,0 0 0-16,0 0-1 15,0 0 1-15,0 0 0 16,0 0 0-16,0 0 0 16,0 0 0-16,0 0 0 15,0 0 0-15,0 0 0 16,0 0 0-16,0 0 0 16,0 0 0-16,0 0 1 15,0 0 0-15,0 0-1 16,0 0 0-16,0 0 1 15,0 0-1-15,0 0 0 0,0 0 2 16,0 0-2-16,0 0 1 16,0 0-2-16,0 0 2 15,0 0-2-15,0 0 2 16,0 0-2-16,0 0 1 16,0 0 0-16,0 0-2 15,0 0-2-15,0 0-5 16,0 0-15-16,0 0-78 15,6-10-246-15</inkml:trace>
  <inkml:trace contextRef="#ctx0" brushRef="#br1" timeOffset="265831.9867">10646 11245 30 0,'3'-6'59'16,"-3"-1"-39"-16,0 0-3 16,0 1-6-16,0-3 9 15,0-1 9-15,0-4-11 16,0 0-7-16,0-5 12 16,0-1-4-16,0 4 5 15,-10-4 18-15,1 0-27 16,-10 0-5-16,-1 0 6 15,-10 1-7-15,-7-1-1 16,-9 3 2-16,-6 0-4 16,2 2-1-16,1 1 3 15,1 1-6-15,5 3 4 0,2 0 1 16,6 3-2-16,-1 7 2 16,0-3-5-16,2 3 2 15,7 0-3-15,0 0 3 16,5 0-4-16,-2 9 0 15,3 2 0-15,0 5 0 16,-1 0 0-16,-2 4-1 16,3 1 0-16,0-1 1 15,2-4-1-15,4 0 1 16,-3 1 0-16,3 3 0 16,-1 0-1-16,-1 0 0 15,-2 5 1-15,4-1 0 16,-6 5 0-16,2 1 1 15,-4 3-1-15,1-1 0 16,1-1 0-16,3-1 0 0,5-7 0 16,-1 0-3-16,4-3 3 15,4 6-1-15,-3 3 1 16,-1 5 0-16,-1 6-1 16,2 6 1-16,0 1-1 15,2 1 0-15,1-2 0 16,-2-5 1-16,2-1 0 15,0 2 1-15,-1 1-1 16,-2 0 0-16,3 4 1 16,-4 5-1-16,5 0 0 0,-1-1 1 15,0 4-1 1,3-4 0-16,0 4-1 0,-3-2 1 16,2-3 0-16,4-1 0 15,-3-2 1-15,0-8-2 16,3 1 1-16,-3-4 0 15,-2-3 0-15,2 4 1 16,0 2 0-16,0 4 0 16,0 3-1-16,3 4 2 15,0 2-4-15,0-2 2 16,6-3-1-16,1 1 1 16,3-1-1-16,0-1 1 15,-1 4 0-15,0-1 0 16,-3 1 0-16,3-4 0 15,-3-2-1-15,3-2 0 0,1 0 2 16,2-5-1-16,2 4 1 16,2 1-1-16,0 1 0 15,4-4 0-15,-4-2 0 16,4-3-2-16,-4-2 2 16,-1-2 0-16,3-3 0 15,-3 2 0-15,4-2 0 16,-1 3 0-16,0-1 0 15,3 1-1-15,-6-5 1 16,1 2 0-16,1-7 0 16,-1-3 0-16,-1 0 0 15,0-5-1-15,3 1 1 0,3 1 0 16,1-4 1 0,2 3-1-16,4-6 0 0,2 3-1 15,2-4 0-15,3-2-1 16,4 1 0-16,0-3 2 15,1 1 0-15,-1-3 1 16,-2 0 0-16,-1 2-1 16,3-2 2-16,-2 0-1 15,-1 0-1-15,1 0 0 16,2 0 0-16,1 0 2 16,2-7-2-16,-3-5-1 15,-3-1 1-15,-4-4 0 16,0 0 0-16,-5-3 1 0,1 1-1 15,-4-1 1-15,-2-6 1 16,1 2-2-16,2-2 1 16,-4 0-1-16,-2-4 5 15,-2 1-4-15,2-2 0 16,-4-2 0-16,3 1 3 16,-9 5-4-16,4 0 1 15,-7 1 0-15,0-4 0 16,-1-3 0-16,-2 1 2 15,-3-5-3-15,0-2 3 16,0-1-2-16,0 1 1 16,0-2-1-16,0-1-1 15,-8-1 0-15,2-3-1 16,0-1 1-16,-4-2 1 0,4-4-1 16,-3 4 0-16,-3-2 1 15,3 2-1-15,0-1 0 16,-4-2 1-16,0 2 3 15,3-3-3-15,-3 7 1 16,4 3-1-16,-5 4 1 16,7-1-1-16,-5 0-1 15,2-3 1-15,-2-3-1 16,4-4 0-16,-1 1 0 16,2-1 2-16,1-2-2 15,0 3 1-15,0 2 0 16,-2 3 2-16,4-1-1 15,-2 2-2-15,0-4 2 0,-3 2-1 16,2 1-1-16,1 2 0 16,-4-2 0-16,3-1 0 15,0 4 2-15,1-1-2 16,-3-1 0-16,3 9 0 16,-3 1 1-16,0 0-1 15,3 3 0-15,-3 5 0 16,-4-2 3-16,2 0-3 15,2-2 0-15,-1-4 0 16,4-3 0-16,0-4 0 16,-3-1 2-16,1-4-3 15,4 3 1-15,-2 1 0 0,0 4 0 16,3 2 0-16,-3 8 0 16,6 0 0-16,-4 2 0 15,1 5 0-15,3-1 0 16,-3 2 1-16,0 3-1 15,-2 2 0-15,2 1 0 16,-3 0 0-16,3 3 0 16,-4 3 0-16,4-3 0 15,0 3-1-15,3 1 1 16,0 2 0-16,0 1-1 16,0 1-1-16,0 2 1 15,-3 0-3-15,3 0-1 16,0 0-3-16,0 0-13 0,0 0-21 15,0 0-90 1,0 0-130-16</inkml:trace>
  <inkml:trace contextRef="#ctx0" brushRef="#br1" timeOffset="271039.133">11276 12474 28 0,'-15'-10'5'0,"3"0"0"16,6-4-2-16,0 2-2 16,0 2 6-16,3 4 8 15,-1 2 1-15,1 1-8 16,0 0-2-16,-3 3-6 16,1-1-2-16,2-2-23 15,0 3-20-15</inkml:trace>
  <inkml:trace contextRef="#ctx0" brushRef="#br1" timeOffset="272889.6258">11082 12344 73 0,'-6'-5'15'0,"1"2"10"15,4 3-2 1,-1 0 13-16,2 0 3 0,0 0-6 16,0 0-8-16,0 0-5 15,0 0-3-15,0 0-5 16,0 3-6-16,0 12 1 15,0 6 4-15,8 12 1 16,-2 3-1-16,-3 4-5 16,3 4 2-16,-3-5-1 15,0 1 0-15,0 2 0 16,-3 0-3-16,4-1 0 16,-4-1 0-16,0-8 2 15,0-8-5-15,0-8 3 16,0-6-4-16,0-7 2 15,3-2-1-15,-3-1 2 0,0 0-2 16,3 0-1-16,-3 0-1 16,3 0 1-16,-2 0-4 15,6 0 4-15,2 0 1 16,4 0 2-16,2 0-2 16,6 0 6-16,4 0-5 15,5 0 3-15,0 0-2 16,1 0 2-16,5 0-2 15,0 0-2-15,0-1 1 16,3-2-1-16,0 3 2 16,2 0-2-16,2 0 0 15,2 0 0-15,0 0-1 0,1 0 3 16,-1 0-1-16,1 0 1 16,-1 0-3-16,-2 0 1 15,5 0-1-15,1 0 2 16,3 0-1-16,0 0-1 15,0 0 0-15,-2 3 0 16,-2 1 2-16,-5-1-1 16,-2 1-1-16,0 1 0 15,2 0 1-15,-1 0 1 16,3-1 1-16,4-4-1 16,3 3 0-16,5-3 0 15,-3 3 2-15,4 1-4 16,3 2 1-16,8-2 2 0,0 6-1 15,-1-4-2 1,-4 1 0-16,-8 0 0 0,3-4 0 16,-5-3 0-16,1 0 2 15,0 0-1-15,0 0-1 16,-6 0 0-16,-3 0 0 16,-2 0 2-16,-6 3-2 15,0 1 1-15,-5 2-1 16,3-5-1-16,-7 2 1 15,6-3 3-15,1 0-3 16,-1 0 1-16,5 0 2 16,1 0-3-16,1 0 1 0,4 0 1 15,2 0-1 1,4 0 2-16,8 0-3 0,4 0 1 16,-5 0 0-16,3 0-1 15,-7-4 0-15,-3 4 0 16,-4 0 0-16,4 0-1 15,-1 0 1-15,4 0 1 16,-1 0-1-16,1 0 0 16,-4-3-1-16,-2 0 1 15,0 3 0-15,-7 0 1 16,-3 0-1-16,-3 0 0 16,-5 0 0-16,-1 0 0 15,-5 0-1-15,-1 0 1 16,-7 0 2-16,-1 0-2 15,-4 0 0-15,-2 0 0 0,-6 0 1 16,-1 0-1-16,-1-3 0 16,-2 3 0-16,0 0 1 15,0 0-1-15,0 0 3 16,0 0-1-16,0 0 0 16,0 0-2-16,0 0 0 15,0 0 0-15,0 0 0 16,0 0 0-16,0 0-2 15,0 0 1-15,3 0-3 16,0-1 4-16,2 1 0 16,2-3 2-16,-1 0-2 15,0 3 0-15,0-1-2 0,0-2 2 16,1 3-1-16,-3-3 1 16,3 0 0-16,-4 2 0 15,3-2 0-15,-3 3 0 16,4-3 0-16,-3 0 0 15,1-1 0-15,-2 1-1 16,-2 0 1-16,-1 3 0 16,2-1 0-16,-2-2-1 15,3-3 2-15,0-4 0 16,2-4 2-16,2-5-3 16,-4-1-2-16,0-7 2 15,0-2 0-15,0 2 3 16,0-2-3-16,0 3 0 0,-2 2-1 15,-1 4-1-15,0 3 1 16,0 4 2-16,0 10-1 16,0 0 0-16,0 3 2 15,0 0-2-15,0 0 0 16,0 0 0-16,0 0-2 16,0 0 1-16,0 0-1 15,0 0 2-15,0 0-1 16,0 0 1-16,0 13 0 15,-1 7-1-15,-2 7 1 16,3 5 0-16,0 2 1 16,0 4-1-16,0-1 1 15,0-3-1-15,0-5 0 16,6 1 0-16,1-7 0 0,-1-6 0 16,-1-8 0-16,1-2 0 15,-6-4 0-15,3-3-1 16,-3 0 1-16,0 0 2 15,0 0-1-15,0 0-1 16,0 0 0-16,0 0 0 16,0 0-2-16,0 0-5 15,0 0-5-15,-3-3-55 16,-10-1-66-16,-1 1-30 16</inkml:trace>
  <inkml:trace contextRef="#ctx0" brushRef="#br1" timeOffset="275574.2088">17051 5585 20 0,'-10'-18'61'15,"-2"-1"-35"-15,-5 2 3 16,7 4-7-16,4 2 1 15,0 3 8-15,3 1 2 16,-1 1-17-16,1-1 0 16,-2 4-4-16,3 1-4 15,1 0 3-15,-1 1 3 16,2-1-6-16,-1 1-3 16,-2-2-1-16,3 3-2 15,-2 0-2-15,2 0-3 16,0-1-12-16,0 1-19 15,0 0-51-15,0 0 1 16</inkml:trace>
  <inkml:trace contextRef="#ctx0" brushRef="#br1" timeOffset="276091.775">17096 5345 118 0,'0'-6'10'0,"0"2"-5"16,0-2-2-16,-3-2 18 0,0 0 29 15,-6-2-3 1,2 0-12-16,-4 0 13 0,-1 0-26 16,-4 0-8-16,-1 0 0 15,-2-2 0-15,-7 0-2 16,0 1-3-16,-3-2 6 15,-4 3-4-15,1 3-2 16,-10 0-2-16,3 4 3 16,-4 2-4-16,4 1-1 15,3 0-2-15,5 0-1 16,-2 0-1-16,1 4 0 16,0 3 2-16,-8 3 3 15,1 3-6-15,0 4 0 16,3 1 1-16,5 0-1 15,2 2 0-15,6-3 0 0,3-1 0 16,7-5-1-16,4-4 1 16,5-4-1-16,0-2 1 15,4-1 0-15,0 0-1 16,0 0 0-16,0 0-2 16,0 0 0-16,0 0-2 15,0 0-5-15,0 2 3 16,4 0 2-16,6 0-3 15,3 2-20-15,3 0-26 16,0 2-40-16,0-6-142 16</inkml:trace>
  <inkml:trace contextRef="#ctx0" brushRef="#br1" timeOffset="278573.8688">19116 5610 83 0,'-17'0'26'0,"8"-6"-18"0,5 0 20 15,-1-4 4 1,4-1 0-16,-2-5 1 0,3-1-1 16,-1-3-18-16,-1 2 8 15,1 3 6-15,-5-1 2 16,-7 2-4-16,-3-2-13 15,-3 0 0-15,-8 3-6 16,-6 0 3-16,-5 3 0 16,-7 3-5-16,-4 7 1 15,0 0-1-15,4 0-2 16,-5 13 0-16,-2 6 3 16,0 7-5-16,-3 4 3 15,-2 5 2-15,2 3 1 16,-2 6-2-16,5 4 1 15,4 2 1-15,3 6-5 0,8 4 0 16,6 6-2 0,7 13 0-16,9 5 5 0,12 2-2 15,3-4-1-15,3 0-2 16,20-10-1-16,12-6 1 16,8-7 2-16,5-5 0 15,3-7-2-15,4-4 1 16,8-7 1-16,-1-4 2 15,6-7-3-15,1-3 2 16,5-6 0-16,-4-9-1 16,6-1 3-16,-3-6-3 15,-3-2-1-15,-3-18 3 0,-1-7-3 16,-7-12 1 0,2-6 3-16,1-9 0 0,-10-3-2 15,-3-7 1-15,-8-5-1 16,-13 0 2-16,-7-3-3 15,-9-1 1-15,-11-1 0 16,-1-5-1-16,-10 3-2 16,-19 5 3-16,-6 9 0 15,-8 6-1-15,-12 2 0 16,-3 7-2-16,-3 1 0 16,2 7 0-16,0 3-2 15,3 7 0-15,-2 5 1 0,-3 5 0 16,-4 7 1-16,0 3-2 15,-4 9 1-15,2 0-3 16,-6 6 3-16,3 17 1 16,-4 5 0-16,8 5 0 15,0 7 0-15,8 5 0 16,7 2 1-16,2 2 0 16,4 7-1-16,2 4 0 15,8 6 2-15,12 6-2 16,6 1 0-16,11 2 0 15,6 4-2-15,0 1 2 16,4-1 0-16,15-2 0 16,6-4 2-16,5-5 1 0,3-8-3 15,5-4 0 1,4-6 1-16,3-7 0 0,5-5-1 16,9-7 0-16,5-7 2 15,8-7 1-15,0-6 2 16,-1-6-3-16,-3-5 0 15,-3 0 1-15,-1-10-1 16,-3-14 0-16,5-12 1 16,-5-10-2-16,4-8 5 15,1-8-4-15,-1-4-1 16,3-2 2-16,-9-3 0 16,-4 5 1-16,-10-3-4 15,-10 3 2-15,-10-3-2 16,-6-2 3-16,-10-5-3 15,-4-6 1-15,-5 3-2 0,0 3 2 16,-3 3-2-16,-12 1 1 16,-6 2 0-16,-4 5 0 15,-7 8 0-15,-8 8 0 16,-6 9 0-16,-7 6-2 16,-2 5 1-16,-1 7 1 15,-4 5-4-15,-3 7 2 16,-2 7 2-16,-10 3-2 15,-3 0 1-15,0 16 1 16,0 2-3-16,-4 6 3 16,2 4-1-16,2 4 0 15,3 4 1-15,4 4 0 0,6 2 1 16,9 3-1-16,5 3 1 16,5 3-1-16,4 4 1 15,4 4-1-15,7 8 0 16,6 2-2-16,9 1 2 15,3 3 0-15,7-2-2 16,6-1 2-16,0 1 0 16,0 1 0-16,14 1 0 15,10-5 0-15,2-4 2 16,12-5-1-16,11-1-1 16,11-4 0-16,4-4 0 15,8-4 0-15,4-10 0 16,10-9 3-16,4-10-3 0,2-14 1 15,-1-3 2 1,-1-3 0-16,-2-17-1 0,-7-7 1 16,-3 1 0-16,-4-5-3 15,-5-5 4-15,-3-2-3 16,1-4 1-16,-2-2 2 16,-7-7-4-16,-5-5 1 15,-9-7 1-15,-8-11-1 16,-3-8-1-16,-13-5 1 15,-6-9 0-15,-5-3-1 16,-6 5 1-16,-3 6-1 16,-3 10 0-16,-18 10 1 15,-4 9 0-15,-7 3-1 16,-5 6 0-16,-5 7-2 0,-9 4 2 16,-5 6-1-16,-2 5 1 15,-7 5-2-15,6 4 2 16,1 8-2-16,-4 6-2 15,3 5 2-15,-2 0 0 16,-1 0 0-16,4 12 2 16,3 2-2-16,0 5 2 15,3 1 0-15,3-1-2 16,4 1 2-16,0 4-1 16,-1 3 1-16,4 2 0 15,0 2 1-15,2 2-1 16,4-1 0-16,1 7-1 15,3-3 1-15,0 2 1 0,2 2-1 16,4 1 1-16,0 6 0 16,7 3-1-16,-4 6-1 15,6 1 1-15,-2-2 0 16,6-4 0-16,4-5-1 16,5-2 2-16,4-2-2 15,0 0 1-15,0-3 0 16,0-1 0-16,0-3-1 15,4-4 1-15,4-2 0 16,2-6 0-16,1-3 1 16,-5-4-2-16,3-3 1 15,-2-3 0-15,-1-3 0 0,-2 0 0 16,-1-3 1 0,0-1-1-16,1-3-1 0,-1 2-1 15,1 0 2-15,-4-1-1 16,0-1 0-16,0 1 1 15,0-1 1-15,0 0 0 16,0 0-1-16,0 0 0 16,0 0-1-16,0 0 1 15,0 0-2-15,0 0 0 16,0 0 0-16,0 0 0 16,0 0-4-16,0 0-1 15,0 0-3-15,3 0-5 16,-3 0-13-16,0 0-11 15,3 0-35-15,3-2-68 16</inkml:trace>
  <inkml:trace contextRef="#ctx0" brushRef="#br1" timeOffset="280854.019">16914 5345 114 0,'-15'-7'24'0,"-3"1"1"16,1-1 14-16,6 2 15 15,-2-2-9-15,0 0-8 16,0 0-4-16,-3-2-8 16,-4 3-8-16,-2-1-3 15,-7 0-6-15,1 3 3 16,0 1 10-16,-1 3-9 16,0 0-2-16,-1 0-4 15,-2 0 3-15,3 11-8 16,-7 5 6-16,0 5-5 15,-6 4-2-15,0 4 1 0,2 5 0 16,3 2-1-16,-2 4 1 16,2 1-1-16,1 3 0 15,4 6 1-15,3 3 2 16,-1 0-1-16,6 8-2 16,1-2 5-16,6 3-4 15,1 1 1-15,5 3 2 16,6-4-4-16,5-3 2 15,0-1 0-15,5-6 0 16,16 0 0-16,4-5-1 16,8-2 0-16,6-4 2 15,7-2 0-15,8-3 0 0,4-7-2 16,8-4 3-16,-1-5-1 16,2-5 3-16,2-8-2 15,-1-6-2-15,7-1 3 16,0-1 2-16,-1-16-1 15,1-9-2-15,-11-6-1 16,2-9-1-16,-5-8 3 16,-5-8-3-16,-7-2 0 15,-10-6 2-15,-10-1 0 16,-8-14 1-16,-6-3-4 16,-12-3 2-16,-3 3-1 15,-3 7 0-15,-21 4 1 16,-5 4 0-16,-3 2-2 0,-4 5-1 15,-6 6 1-15,-4 8 0 16,-2 7-1-16,-7 5 0 16,-11 8-1-16,-8 5 1 15,-6 7 1-15,-3 3-1 16,-2 2 0-16,6 0 1 16,3 5-1-16,2 5 0 15,9 0-2-15,7 15-1 16,6 10 3-16,7 0-2 15,2 4-1-15,4 6 2 16,1 1 1-16,4 8 1 16,-1 5-1-16,5 5 0 15,5 5 0-15,5 2 0 0,5 1 0 16,4 1-1 0,7 2 1-16,4 0 0 0,0-4-1 15,11-2 1-15,11-5 0 16,5-2 1-16,5-3-1 15,7 2 0-15,4 0 0 16,2-1-1-16,3-7 2 16,1-3-2-16,5-9 2 15,3-6-1-15,4-5 0 16,3-7 0-16,5-6 1 16,3-6-1-16,6-1 3 15,3 0 0-15,-7-11-1 0,1-9-2 16,-14-4 0-16,-2-8 0 15,-1-11 0-15,-6-3 2 16,1-5-1-16,-5-1-1 16,-6-1 1-16,-6 1 0 15,-10 0 0-15,-4-5 2 16,-9-2-1-16,-6 0-2 16,-4-2 2-16,-3 1-1 15,0 2 1-15,-1 1-2 16,-13 1 2-16,0 1-1 15,-10 1-1-15,0 5 2 16,-8 1-1-16,-3 0-1 16,-6 5-1-16,3 4 1 15,-4 1 1-15,-1 6 0 16,7 5-1-16,-5 5 0 0,0 5 0 16,0 8-1-16,-8 3-3 15,-3 5 4-15,0 1 0 16,3 0 0-16,4 0-1 15,7 1 0-15,1 10-1 16,-2 5 0-16,4 4 0 16,-4 3 2-16,0-1-1 15,3 0 0-15,4 0 0 16,2 2 0-16,0-2-1 16,3 3 1-16,-3 0 1 15,4 1 0-15,3 2-1 16,-3 4 2-16,7 3-2 0,-4 4 1 15,6 7-1-15,2-3 0 16,1 4 0-16,5-2 2 16,2 0-2-16,4 3 1 15,3 3 0-15,0 6 0 16,0 3 0-16,15 2 0 16,6 0 0-16,5-1 0 15,3-3 0-15,4-3-1 16,6-3 1-16,6-1 0 15,7-7-1-15,6-6 3 16,7-6-2-16,10-3 1 16,0-6-1-16,5-5 1 15,2-3 0-15,2-4-1 0,-9-5 0 16,-14-6 0-16,-5 0 0 16,-4-3 0-16,-4-14 0 15,1-2 0-15,-5-1 0 16,-6-3 0-16,-3 2 1 15,-12-1-1-15,-4 2 0 16,-5 0 1-16,-5 4-1 16,-3 5 0-16,-4 2 2 15,-2 2-1-15,0 2 0 16,0 2-1-16,0-1 0 16,0-1 0-16,0 1-3 15,0 0 0-15,-5 0-1 0,1 3-8 16,-1-1-6-16,-1 1-10 15,1 1 1-15,-4 0-16 16,-7 9-45-16,-1 18-43 16,-9 11-97-16</inkml:trace>
  <inkml:trace contextRef="#ctx0" brushRef="#br1" timeOffset="283352.0538">15006 7777 81 0,'0'0'52'15,"-3"0"-34"-15,3 0-1 16,0 0 1-16,0 0 0 16,0 8-1-16,-3 7 10 15,3 12 7-15,-3 6 2 16,-2 6-13-16,2 4-5 16,-2 0-5-16,0 3-1 15,2-6 5-15,-3 0-5 16,3-1 2-16,3 1-3 0,0-1-3 15,0-2 1-15,0 3-4 16,6-4-1-16,1 0 0 16,2-6-3-16,-1-3 3 15,1-5-3-15,-3-5 1 16,1-3 1-16,0-2-3 16,4 1 4-16,4-2-2 15,1 2 0-15,7 0 2 16,5 0-2-16,2-1 5 15,6-1-3-15,-2 3-1 16,3-1-1-16,5 0 1 16,3 1 0-16,7-1 2 15,4-3-2-15,6 2-2 0,0-1 5 16,1-1-2-16,0 0-1 16,1-1-1-16,8-2 0 15,-1 0 1-15,1-4-1 16,-4-3 0-16,0 0 0 15,-6 0-2-15,3 0 3 16,0 0-1-16,-3 0-1 16,3 0 0-16,-1 0 0 15,2 0 0-15,5 0 2 16,4 0-3-16,-1 0 3 16,0 0-2-16,-12 0-1 15,0 0 1-15,-1 0-1 0,-3 0-1 16,-2 0 1-16,-3 0 0 15,-5 0 0-15,-2 0 4 16,-14 0-2-16,-3 0-2 16,-11-3 2-16,0-4 0 15,-5 0-2-15,0-3 2 16,3 1 0-16,-6 1 1 16,-1-1-2-16,-3 2 0 15,-2-2 0-15,3-1 2 16,-1-7-1-16,1-7 1 15,-1-9 0-15,0-5-2 16,-1-8 0-16,0-12 0 16,-4-11-1-16,1-10 1 15,-1 0 2-15,2-3-3 16,3 4 2-16,4 2 0 0,0-2-1 16,-3 5 0-16,1 4 0 15,-4 4 0-15,-4 4 0 16,0 5-1-16,0 8 1 15,-7 8 0-15,-8 10 0 16,-5 9 0-16,0 9 0 16,-3 2 0-16,1 7 3 15,-5 3-2-15,2 0 0 16,-4 0-2-16,3 6 3 16,0 1-2-16,-3 3 0 15,0-2-1-15,-7-1 1 16,-7 1 3-16,-7-2-4 0,-6 3 3 15,-7-5-2-15,-5-1 1 16,-9-2-1-16,-4 1 0 16,-6-2 3-16,-1 0-4 15,0 0 1-15,0 0 1 16,0 0-1-16,-6 1 0 16,3 8 0-16,0-1 0 15,1 2 0-15,2 3 0 16,3 0-1-16,2 3 2 15,1 1-1-15,-3 3-1 16,4-3 0-16,7-2 0 16,8-1 0-16,18-2 0 15,9-2-1-15,11 0-1 0,1 0 1 16,1-3 0-16,9 0 1 16,2-5-2-16,5 1 4 15,-1-3-3-15,3 2 2 16,1-2-1-16,-3 0 0 15,1 0 0-15,-1 0 0 16,0 0 0-16,3 0-1 16,-2 0 1-16,6 0 0 15,-3 0 1-15,2 0-1 16,4 0-1-16,0 0 0 16,-4 0-1-16,4 0 1 15,-1 7-2-15,-2 1 3 0,-2 6-3 16,1 6 3-16,1 0-2 15,3 2 2-15,0 2-2 16,0 10 1-16,0 7 1 16,0 9 0-16,0 4 1 15,0 7 0-15,0 3-1 16,0-2 1-16,0-5-1 16,0-5 0-16,4-8 0 15,-2-8-1-15,1-6 2 16,-2-11-1-16,1-6 0 15,-1-9-1-15,-1 0 1 16,0-2 0-16,0-1 1 16,2-1-2-16,-2 0-1 15,0 0 1-15,0 0-1 16,0 0-1-16,0 0 2 0,0 0 0 16,0 0 0-16,0 0-1 15,0 0 0-15,0 0-2 16,1 0-5-16,-1 0-3 15,4 0-2-15,-4 0-10 16,4-7-17-16,2-4-38 16,0-8-122-16</inkml:trace>
  <inkml:trace contextRef="#ctx0" brushRef="#br1" timeOffset="284604.3874">17678 5723 165 0,'-6'3'36'0,"2"-3"-33"16,4 0 20-16,0 0 14 15,0 0-7-15,0 0-8 16,0 0 3-16,0 0-2 16,0 3-9-16,0 0-6 15,0 1 7-15,0 5 2 16,4-2-6-16,2 2-2 15,6 2-1-15,2 3 3 16,2 2-1-16,3 0-7 16,-2 1 6-16,5 2-5 15,-3 2-1-15,2 5 6 16,0 2-7-16,0 2 2 16,-1-2-2-16,2-2-2 0,-6-5 4 15,-1-6-2-15,-4-4-2 16,-4-2 1-16,-4-3-1 15,-3-4 2-15,0 4-1 16,0 3 1-16,-8 5 4 16,-14 7 2-16,-8 4-6 15,-4 4-2-15,-2-4 3 16,0-1-2-16,2 0-1 16,7-4 1-16,1-2-2 15,9-6 0-15,5-3-2 0,5-2 2 16,2-3-4-1,0-1-6-15,2 1-5 0,-1 2-18 16,1 0-27-16,-6 4-34 16,-5 3-70-16</inkml:trace>
  <inkml:trace contextRef="#ctx0" brushRef="#br1" timeOffset="285316.279">16311 7274 36 0,'-7'0'47'0,"1"0"-36"15,3 0-4-15,0 0 13 16,3 0 11-16,0 0-8 16,0 0-2-16,0 0 6 15,0 0 8-15,0 0-8 16,0 0-9-16,0 1 5 15,9 12 6-15,5 4-12 16,1 7 5-16,5 4 1 16,0 5-4-16,2 1-7 15,-2-1-1-15,3-1 4 0,-7-4-9 16,3-6 0-16,-3 1-1 16,-2-3 0-16,-2-6-1 15,2 1-4-15,-5-4 2 16,-2-2-1-16,-1-5-1 15,0 0 1-15,-2-4-1 16,6 0 0-16,-1-4 6 16,8-18 7-16,9-9-6 15,-4-6-3-15,7-2-2 16,-6 0-1-16,3 3-1 16,-1 6 0-16,2 2-3 15,-8 5-3-15,4 5-9 0,-8 5-15 16,0 5-62-16,-6 2-104 15</inkml:trace>
  <inkml:trace contextRef="#ctx0" brushRef="#br1" timeOffset="288871.8189">16950 5369 74 0,'-12'0'49'16,"4"0"-20"-16,-1-1 1 15,3-4 4-15,-1 1 25 16,-2 1-23-16,-1-3 2 16,-3 2-6-16,1-1-9 15,-2-2-7-15,-9-2-2 16,1 0-7-16,-5-1-1 0,2 0 0 16,-1 0 0-16,3 1 0 15,4 2 4-15,2 3-1 16,0 2-1-16,-2 2-4 15,0 0-1-15,-4 3-3 16,1 10 0-16,-2 0 0 16,6 0 0-16,-5-2 3 15,6 0-2-15,-5 2 1 16,5-2 0-16,-2 0 0 16,-3-1-1-16,5-1-1 0,3-2 2 15,2-3-1 1,5-1 0-16,-2 0 0 0,3 0-1 15,-1-1 0-15,-3 0 1 16,4 2 0-16,0 0-1 16,2 0-1-16,-3 1 1 15,1-3 0-15,3 1 0 16,0-2 1-16,-1-1-1 16,3 2 0-16,1-2 0 15,0 0 0-15,0 0 0 16,0 0-3-16,0 0-1 15,0 0-3-15,0 0 0 16,0 0-14-16,11 0-2 16,9 0 0-16,15 0-33 15,7 0-46-15,4-2-36 0</inkml:trace>
  <inkml:trace contextRef="#ctx0" brushRef="#br1" timeOffset="291886.8918">17165 5300 83 0,'0'-1'26'0,"-4"-1"-5"15,3 2 1-15,-1-1-4 16,1 1-5-16,-1-2-4 15,2 2 4-15,0 0-6 16,0 0-3-16,0 0-3 16,0 0-1-16,0 0-1 0,0 0-10 15,0-1-15-15,5 1 3 16,10-4-52-16</inkml:trace>
  <inkml:trace contextRef="#ctx0" brushRef="#br1" timeOffset="293566.6806">17044 5362 19 0,'-3'-2'38'16,"0"1"-9"-16,0 0-4 15,0-1 7-15,-3-1-12 16,1-1-5-16,0-2 2 15,-2-2 0-15,0-2-1 16,-5-2 6-16,-6 0-8 16,-4 1 9-16,-4 1-1 15,-5 0-9-15,-12 4 3 16,-2 2-2-16,-10 1-2 16,2 3-5-16,4 0 2 15,4 0-2-15,7 0 0 0,5 0 0 16,1 6-1-16,6 4-1 15,-1 3-1-15,-3 2-2 16,2 4-2-16,-4 3 0 16,1 4-1-16,-3 2 1 15,-2 4 0-15,0 2 0 16,-1 0 0-16,6 1 2 16,-2 4-2-16,3 1 4 15,3 3-2-15,0-3 0 16,5 2 0-16,2-5-2 15,10 2 1-15,1 0 0 16,6 2-1-16,3 3 3 0,0-2-3 16,0 1 0-1,3-1 0-15,9 0 3 0,7 2-2 16,4 0 0-16,7 1-1 16,-2-4 4-16,9 1-3 15,-1-2 1-15,6-5 2 16,7-1 0-16,2-4-2 15,5-7-1-15,4-3 2 16,0-4 0-16,-2-5 0 16,-2-4-3-16,1-4 4 15,-1-3 0-15,2 0-2 16,-3 0 0-16,-3-8 4 16,3-11-5-16,1-2 3 15,2-7 0-15,1-6-1 16,4-9 0-16,-3 0-1 0,-8-5 1 15,-7-2 0-15,-9 2 1 16,-8-3-1-16,-7 2 3 16,-9-2-4-16,-8-2 2 15,-4-4 0-15,0 1 0 16,-4-2-4-16,-11 2 2 16,-6 0-1-16,0 5-1 15,-5 2 1-15,3 7 1 16,-6 5-1-16,2 8 1 15,1 3-1-15,-3 5 3 16,7 5-1-16,-5 2-2 16,5 3 0-16,-1 3 1 15,7 1-2-15,3 0 0 0,3 4 0 16,3-1 0-16,-1 1-1 16,3 0 1-16,-1 0 0 15,3 3 1-15,-3-1-1 16,3 1-1-16,-5-2-3 15,1 2 0-15,1 0 3 16,3 0 0-16,-3 0-1 16,3 0 0-16,0 0 1 15,0 0 0-15,-1 0-1 16,4 0-3-16,0 0-2 16,-3 0-5-16,3 5-4 15,0 3-2-15,0 2-16 0,22 3-17 16,8-4-59-1,16-3-121-15</inkml:trace>
  <inkml:trace contextRef="#ctx0" brushRef="#br1" timeOffset="294585.808">19210 5469 63 0,'0'-5'25'15,"0"0"-14"-15,-3 1 1 16,-10-2 1-16,-1 1-3 16,-1-1 3-16,-1-1 12 15,-5 0 10-15,-1 1-11 16,-7 2 0-16,-2 1-8 15,-7 2-6-15,0 1-2 16,-8 0 5-16,1 0 3 16,0 0-3-16,-4 1-3 0,0 6-2 15,1 0 0-15,2 2 2 16,1 2-7-16,-1 6 2 16,1 2-1-16,3 4-4 15,2 3 4-15,1 4-3 16,4 1 0-16,3 4 1 15,-4 3-1-15,0 3 2 16,2 3-2-16,3 1 3 16,2 0 0-16,6 3-2 15,4 1 0-15,6-1 4 16,3-1-4-16,5-3 2 16,5-1-3-16,0 1-1 15,0 3 2-15,15 2 0 0,3 6 0 16,6-1 2-16,4 2 0 15,5-4 6-15,6-2 1 16,7-4 0-16,2-2-1 16,2-3-4-16,7-3-1 15,6 0-4-15,-2-7 0 16,0-1 1-16,5-6 0 16,-4-6-1-16,1-5-1 15,0-8 2-15,-7-3 0 16,-4-2 0-16,-4 0 0 15,-2-16 1-15,2-5-1 16,6-7 2-16,2-3-3 0,6-4 1 16,-3 1 1-1,-6 1-3-15,-9 1-1 0,-9 1 1 16,-5 1 0-16,-12 1 0 16,-1 2 0-16,-4 1-1 15,-3 7 1-15,-9 5-1 16,-1 2-1-16,0 4-5 15,0 1-6-15,0 5-27 16,-7 2-104-16</inkml:trace>
  <inkml:trace contextRef="#ctx0" brushRef="#br1" timeOffset="298854.1825">19466 5469 25 0,'-3'-1'16'0,"0"-1"6"15,2 1 0-15,-1 1-6 16,1-1 2-16,-1-1 3 15,-1 1-6-15,3-1-2 0,-4 1 0 16,1-2 2 0,2 0 13-16,-2 0-9 0,0 2 2 15,0-2-1-15,0 3-2 16,0 0-9-16,3 0-4 16,-4 0-4-16,4 0-1 15,0-1 0-15,0 1 0 16,0 0 2-16,0 0-2 15,0 0 1-15,0 0 1 16,0 0-1-16,0 0 1 16,0 0-2-16,0 0 1 15,0 0 0-15,0 0 0 16,0 0-1-16,0-2 0 16,0 2 0-16,0 0-2 15,0 0-1-15,0 0-12 0,0 0 4 16,0 0 2-16,0 0 4 15,0 0 0-15,0 0-8 16,0 0-9-16,0 0-25 16,4 0-91-16</inkml:trace>
  <inkml:trace contextRef="#ctx0" brushRef="#br1" timeOffset="302641.5253">17052 5287 0 0,'-3'-3'113'16,"-2"-1"-101"-16,2 4-1 0,0-1-4 16,-3-1 2-16,3 1-1 15,-4-5 9-15,1 3 2 16,-1-1 1-16,0-2-1 16,-5-1 3-16,-3 5-5 15,0-5-9-15,-1 5 5 16,-4-2-9-16,-2 1 3 15,-1-1 0-15,0 1-1 16,0 1 0-16,1-3 2 16,-4 2-6-16,6-1 4 15,-3 1-6-15,4 2 3 16,0-1-2-16,2 2 1 16,1 0-1-16,-4 0 0 0,1 0-1 15,-4 0 1 1,2 6 1-16,1 1 0 0,-4 0-1 15,2 0 1-15,0 0 1 16,2 0 1-16,-3 1 0 16,4 1-2-16,-4-2 3 15,3 3-3-15,0 0 1 16,-2 1 0-16,3-1-2 16,-3 0 1-16,5 0 3 15,-6 1-3-15,7 0 1 16,-7 1-3-16,7-1 1 15,0-1 1-15,0 3 0 16,2-2-2-16,2 2 0 16,-5-1 2-16,4 5-2 0,0 0 1 15,1 0-1-15,-2 0 1 16,4 0 1-16,-2 1-2 16,2 2 0-16,-4 0 3 15,5 2 0-15,-4-1 0 16,0 2-1-16,0 0-1 15,3 1 3-15,-2 0-1 16,-2-3 0-16,2 3-3 16,5-3 3-16,-3-1-3 15,4 0 5-15,0-2-4 16,-1 2-1-16,3 2 3 16,0 4 1-16,1 2-3 15,0 1 2-15,3 3-3 0,0-1 4 16,0 1-3-16,0-1 2 15,0-1-2-15,4-2 1 16,6 0-2-16,3 2 0 16,-4 2 5-16,2-2-4 15,0-1-1-15,0 1 0 16,2-3 0-16,-1-3 0 16,4 0 0-16,4 1 0 15,2 0 1-15,2-5-1 16,1 0 0-16,2 0 1 15,-4-3-1-15,3 0 0 16,0-2 0-16,0-1 1 0,3-1-1 16,-3 3 1-1,3-5-1-15,-3 1 0 0,0-3 0 16,3 0 0-16,-1-2 0 16,2-2 3-16,-3-2-2 15,2-3 0-15,3 0 3 16,1 0-3-16,2-3 2 15,1-7-2-15,3 1 1 16,3-1-2-16,-3-6 2 16,7 1-1-16,-4-4-1 15,1 0 0-15,-5-1 0 16,0 2 0-16,-1 2 0 16,-2-1 0-16,-2 4-1 15,-7-1 2-15,3 0-1 16,-6 0 0-16,0-2 1 0,-1-2 0 15,1-4-1-15,-1-1 5 16,-1-4-5-16,-3 3 0 16,1-1 0-16,1-5 1 15,0 0-2-15,3 3 2 16,-8-2-1-16,-1 6 1 16,-4 4-1-16,-1 1 1 15,-2 1-1-15,-1-2 0 16,0-5 0-16,0-4 0 15,-1-6 1-15,2-1-1 16,-4 0 1-16,-3-4 0 16,0 6 0-16,0-4 0 0,-3 0 0 15,-8 2 2 1,1 1 0-16,-3 2 0 0,-2 0 1 16,-2 4 2-16,1-1-4 15,-4 2 5-15,2 0-4 16,-2 3 1-16,-3 2-1 15,1-3-2-15,-4 1 0 16,3 5-1-16,-7-4 0 16,-2 2 1-16,3 1-1 15,-7 3 2-15,1 2-2 16,1 1 0-16,-4 1 1 16,5 0 0-16,0 6 0 15,4-2-1-15,7 4 0 0,6-1 0 16,-1 4-1-16,4-3 0 15,1 3 0-15,-3-1-2 16,0 0 1-16,-1 0 0 16,-4 3 0-16,1 0-1 15,-4 0 0-15,0 0 1 16,-2 6 0-16,2 4 1 16,-7-1-2-16,5 5 1 15,-8 2 2-15,0 0-1 16,-2 1 0-16,3-2 1 15,-1-1 0-15,3-1 0 16,5 0-1-16,2-2 1 0,4 3 0 16,0-1-4-1,-2 2 4-15,3 2-1 0,-3 1 1 16,2 2 0-16,-3 2 0 16,5-2-1-16,-2 3 1 15,-3-3 1-15,5 3-1 16,1-1-1-16,0 2 1 15,6 3 0-15,-3 2 1 16,3 7-1-16,0 3-1 16,0 6 1-16,1 1 0 15,3 2 0-15,2-2 1 16,4-2-1-16,0 0 0 16,0-1 0-16,4 2-1 15,8 2 2-15,2 2-2 16,1 1 3-16,5-1-3 0,0 1 2 15,2-5-2-15,3-4 1 16,5-3 0-16,-3-7 0 16,1-4 0-16,2-8 0 15,-2 1 0-15,2-1 0 16,0-5 1-16,-1-1 0 16,3-2-1-16,-2-3 0 15,-5-1 0-15,4-1 1 16,-3-2-1-16,4-3 2 15,2-1-2-15,4 0 2 16,2-1-2-16,2-12 2 16,1 3-1-16,0-1-1 0,-3-1 1 15,-5 2-1-15,-2-2 0 16,-1 4 0-16,-4-2 0 16,0 1 0-16,-3 2-1 15,-4 0 1-15,-4 3 0 16,0 0 0-16,-6 0 0 15,-3 4 0-15,-1 0 0 16,-3-2 0-16,-1 2 0 16,-1 0 0-16,0 0 0 15,0 0 1-15,0 0-1 16,0 0 2-16,0 0-1 16,0 0-1-16,0 0 0 15,0 0 0-15,0 0 2 0,0 0-2 16,0 0 0-16,0 0 0 15,0 0 0-15,0 0 0 16,0 0 0-16,0 0-1 16,2 0-4-16,-2 0 2 15,1 0-7-15,5-1-29 16,2-2-54-16,10-7-79 16</inkml:trace>
  <inkml:trace contextRef="#ctx0" brushRef="#br1" timeOffset="304238.104">19545 5372 44 0,'0'-10'30'0,"-1"4"-11"16,-5 3 2-16,2 2-2 0,-2-1-1 15,-3 2-4-15,-3-1 3 16,0 1 2-16,0-1-8 16,-6-1 11-16,3 1 2 15,-1-2-10-15,-7 0-1 16,1 0 1-16,-5-1-3 15,-5 1 1-15,-3 2-3 16,-4 1-7-16,0 0 4 16,0 0-1-16,3-1-3 15,3-1 6-15,-2 1-2 16,2-2 5-16,4 0-5 16,-7 3 3-16,1 0-3 15,-2 0 2-15,-1 0-5 0,2 5 3 16,-3 6-6-1,-2 1 0-15,1 2 0 0,-5 2 1 16,2 0 0-16,-2-2 0 16,3 1 3-16,2-1-1 15,2 2-1-15,2-1-1 16,4 1 0-16,5 0 5 16,4-1-6-16,5 0 2 15,0 1-1-15,3 4-1 16,-5 0 3-16,4 3-2 15,0 3 2-15,-4 1-2 16,4-1 3-16,0 1-1 0,0 2-2 16,4-1 0-1,1 3 2-15,2 0 0 0,1 1-2 16,2 2 0-16,2 3-1 16,-2 2 2-16,3 0 1 15,0-2-1-15,0-1 1 16,3-1 0-16,0 0 2 15,0 1-2-15,4 3-1 16,7-2 2-16,2 1-2 16,4-1 0-16,-1-5-1 15,8 0 1-15,-3-3 0 16,6-2 3-16,1 2-3 16,0-3-1-16,7-1 0 15,-4-1-1-15,8 0 0 16,2-1 1-16,1-5 0 0,0-3-1 15,3 1 3-15,-3-6 1 16,1-6-4-16,2 2 1 16,4-6 0-16,3 0 3 15,5 0-1-15,2-10-1 16,0-2 0-16,-7-2-1 16,-4 2 0-16,-2-5 1 15,-1 3-1-15,1-3 3 16,-1-2-3-16,1 0 2 15,-4-1-1-15,-6-1-1 16,-2-5 1-16,-4 1-1 16,-5-6 0-16,0-3 1 0,-6-4 0 15,0-3 0 1,-6 0 1-16,-4-1-1 0,-3 0-1 16,-1-4 2-16,-2-1-1 15,-3-5 1-15,0 2-2 16,0 2 0-16,0 4 2 15,-7 4-3-15,0 5 1 16,-4 0 0-16,0 0-1 16,-1 4 1-16,-5-3-1 15,2 2 2-15,-3-1-1 16,0 2-1-16,-2 0 0 16,0 1 0-16,1 5 0 15,-1 2 1-15,5 3 1 0,1 6-2 16,-2 3 0-16,3 2 0 15,3 2-1-15,-3 2-1 16,2 1 1-16,0-1 0 16,1 0 1-16,3 5-1 15,1-2 0-15,3 1 1 16,-2 1-1-16,2 0 1 16,0 0-1-16,3 0 0 15,0 0 1-15,0 0-1 16,0 0 0-16,0 0-3 15,0 0-1-15,0 0-2 16,0 0-8-16,0 0-15 0,0 3-16 16,-4 14-4-1,-7 11-91-15</inkml:trace>
  <inkml:trace contextRef="#ctx0" brushRef="#br1" timeOffset="308685.5369">17402 7429 105 0,'-23'0'16'0,"-6"4"-1"16,3 3-1-16,-8 2 4 16,-4-4 4-16,0 1 5 15,-11 0 3-15,-3-3-5 16,-4-3 5-16,-5 0-8 15,-4 0 8-15,-7 0-9 16,-3 0-2-16,-1 0 5 0,-3 0-12 16,7 0-1-1,4 0 4-15,2 0-4 0,-1 0 1 16,3 0-5-16,-2 0 2 16,8 1-2-16,0-1-2 15,6 4 1-15,3-2 1 16,2 2-3-16,4 0-3 15,-7 2 3-15,9-2-4 16,-5 2 0-16,4 0 0 16,0 1 4-16,-1-2-3 15,4 1 1-15,0-1-1 16,-4 1-1-16,2 1 0 16,-1 0 0-16,3-1 1 15,0 1-1-15,3 0 0 16,3 3-1-16,2-3 1 0,-2 0 0 15,3-4 0-15,5 3 1 16,-2-5 0-16,-2 0 1 16,3-1-2-16,3 0 1 15,1 0-1-15,2 0 2 16,5 0-2-16,4 0 2 16,-1 0-2-16,2 0 0 15,0 0 2-15,6 0-2 16,-5 2-2-16,3 2 1 15,0 0 1-15,-3 0-1 0,4 0 1 16,-1-1 0 0,2 3-1-16,1-2 1 0,0 5 0 15,0 1-2 1,-1 0 2-16,1 1 0 0,-3 4 0 16,-2-1 1-16,2 6-1 15,-3-3 0-15,5-1 0 16,-2-3 0-16,3-2 0 15,0 3 1-15,0 1-2 16,3 2 2-16,-3 2-2 16,3-2 1-16,0-3 0 15,0 2 0-15,0-3 1 16,0 4-3-16,0 2 4 16,0 3-2-16,0-1 0 15,0 5 0-15,3-2 0 0,0-1 0 16,3 0 1-1,-3 0-1-15,3-2 0 0,-3 1 0 16,2 5 0-16,0 3 0 16,-1 1 0-16,3 0 0 15,-1 2 0-15,1-4 0 16,-1-2 1-16,-3 0-1 16,-2-2 0-16,2-2 0 15,0-2 0-15,-1-1 1 16,-1-6-1-16,2-2-1 15,-1-3 1-15,-2-2 0 16,1 0-1-16,3-3 1 0,-4 2 0 16,4 0 0-16,-4 2 0 15,0 1 0-15,0 1-1 16,0-3 1-16,3-1 0 16,0 1-2-16,0 2-1 15,6-2-1-15,0-3 0 16,6 3 4-16,4-1-1 15,0-2 1-15,7-1 1 16,4 0-1-16,4-3 1 16,3 0 3-16,8 0-4 15,0 0 3-15,8 0-1 16,5 0-2-16,7 0 2 0,-1 0 0 16,5-3-2-1,-5 3 0-15,6-4 1 16,-5-2 0-16,6 3-1 0,-3-4-1 15,0 4 1-15,-3-1 0 16,-10 1 1-16,-3 3 1 16,-3-1-2-16,-1-1 0 15,0 2 0-15,2 0 1 16,-1-1 2-16,-4 1-3 16,1 0 0-16,-11 0 2 15,1 0-2-15,-1 0 0 16,2 0 0-16,-2 0 1 15,3 0-1-15,2 0 1 16,2 0 0-16,0 0-1 16,0-3-1-16,-2-2 1 0,-6 0 0 15,-3 1 0-15,-2 2 0 16,-5-1 0-16,3 0-1 16,-7 2 1-16,6-1 0 15,-10-2 0-15,4 4-1 16,-5-1 2-16,1-1-2 15,-2 2 1-15,-4-1 0 16,-1 1-1-16,-2 0-1 16,2 0 2-16,-1 0-1 15,1-2 1-15,-3 1 0 16,2-2 0-16,-2 3-1 16,0-3-2-16,0 0 2 15,-2-1 1-15,-1 4 0 0,-3-1 1 16,4-2 3-16,-4-3-3 15,3-4 1-15,-3 0-1 16,3-7 0-16,0-5 0 16,-3-5 0-16,3-3-1 15,0-2 1-15,-2-5-1 16,2 5 0-16,0-2 3 16,-1 3-2-16,-1 3 1 15,2 1-2-15,0 0 1 16,0 0-1-16,0-1 1 15,2-3-1-15,-2-4 0 16,0-5 0-16,0-2 0 0,0-3 2 16,0 0-2-1,-3 1-2-15,0-1 2 0,0 1 3 16,0-1-3-16,0 1-2 16,0 2 1-16,0 2 1 15,0 9 0-15,0 3-1 16,0 5 1-16,0 5 0 15,0 2 0-15,0-1 1 16,0 4-2-16,0 0 0 16,0 0 1-16,0 3-2 15,0 6 4-15,-3-2-4 16,0 6 1-16,0 0 1 16,0-1-2-16,-4 1 2 15,0-2 2-15,-3 2-2 0,-2 0 1 16,-1 0-1-16,-6 0 0 15,-1 0 2-15,-4 0-1 16,-4 0-1-16,-8 3 1 16,-3 0 0-16,-10 1-1 15,-5-1 2-15,-5 4-1 16,-8-4 0-16,-9 3 1 16,-1-2 0-16,-2 3-1 15,-3 0 1-15,1 4-2 16,-2 0 2-16,-5 5-2 15,0-2 3-15,4 3-3 16,0-4 1-16,13 0 0 16,1-4 2-16,12-3-2 0,7-2 4 15,8-1-4-15,7 0-1 16,3-2 1-16,8 2 0 16,5 0-1-16,4 0 0 15,7-2 0-15,0-1-2 16,5 0 2-16,0 0 0 15,3 0 2-15,1 0-2 16,0 0 0-16,0 0 0 16,0 0 0-16,-2 0 0 15,2 0 0-15,0 0 1 16,0 0-1-16,0 0-1 16,0 0 0-16,0 0 1 0,0 0 0 15,0 0-1-15,0 0 0 16,0 0 1-16,0 0 0 15,0 0-2-15,0 0 1 16,0 0-1-16,0 0 2 16,0 0 0-16,0 0 0 15,0 0 0-15,0 0 0 16,0 0 0-16,0 0 0 16,0 0 0-16,0 0-1 15,0 0 1-15,0 0-1 16,0 0 2-16,0 0-1 15,0 0 0-15,0 0-1 16,0 0 0-16,0 0 2 0,0 0-2 16,0 0 1-1,0 0 0-15,0 0-1 0,0 0-1 16,0 0-1-16,0 0 3 16,0 0-1-16,0 0 1 15,0 0 0-15,0 0 0 16,0 0-1-16,0 0 1 15,0 0 0-15,0 0 0 16,0 0 0-16,0 0 0 16,0 0-1-16,0 0 1 15,0 0-1-15,0 0 0 16,0 0 0-16,0 0 1 0,0 0 0 16,0 0 2-1,0 0-3-15,0 0 1 16,0 0 0-16,0 0-1 0,0 0 1 15,0 0 0-15,0 0 0 16,0 0 0-16,0 0-1 16,0 0-3-16,0 0 4 15,0 0-1-15,0 0 0 16,0 0 1-16,0 0 1 16,0 0 0-16,0 0-1 15,0 0 0-15,0 0 0 16,0 0 0-16,0 0 0 15,0 0 1-15,0 0-1 0,0 0 0 16,0 0 0 0,0 0 0-16,0 0 0 0,0 0 0 15,0 0 0-15,0 0 0 16,0 0 0-16,0 0 0 16,0 0-1-16,0 0 1 15,0 0-3-15,0 0 1 16,0 0 0-16,0 0 2 15,0 0-1-15,0 0 1 16,0 0 0-16,0 0 1 16,0 0-1-16,0 0 2 15,0 0-5-15,0 0 4 16,0 0-2-16,0 0 2 16,0 0-2-16,0 0 1 0,0 0 0 15,0 0 0-15,0 0 0 16,0 0 0-16,0 0 0 15,0 0 0 1,0 0 0-16,0 0 0 0,0 0 0 16,0 0 0-16,0 0-2 15,0 0 1-15,0 0 1 16,0 0 0-16,0 0 0 16,0 0 0-16,0 0 0 15,0 0 0-15,0 0 0 16,0 0 0-16,0 0 0 15,0 0 0-15,0 0 0 16,0 0 0-16,0 0 1 0,0 0-1 16,0 0 0-16,0 0 0 15,0 0-1-15,0 0 1 16,0 0 1-16,0 0-1 16,0 0 0-16,0 0 0 15,0 0 0-15,0 0 0 16,0 0 0-16,0 0 0 15,0 0 0-15,0 0 0 16,0 0 0-16,0 0 0 16,0 0 0-16,0 0 0 15,0 0 0-15,0 0 2 16,0 0-2-16,0 0 0 16,0 0 0-16,0 0-2 15,0 0 4-15,0 0-2 16,0 0 0-16,0 0 0 0,0 0 0 15,0 0-2-15,0 0 1 16,0 0-1-16,0 0 0 16,0 0 2-16,0 0-1 15,2 0 1-15,3 0 0 16,-1 0 0-16,-4 0 0 16,0 0 0-16,0 0 0 15,0 0-1-15,0 0 1 16,0 0 0-16,0 0 0 15,0 0-2-15,0 0 2 16,0 0-1-16,0 0 1 16,0 0 1-16,0 0-1 0,0 0 1 15,0 0-1-15,0 0 1 16,0 0-1-16,0 0 2 16,0 0-2-16,0 0 0 15,0 0 0-15,0 0 0 16,0 0 1-16,0 0 0 15,0 0-1-15,0 0-1 16,0 0 1-16,0 0 1 16,0 0-1-16,0 0 2 15,0 0-2-15,0 0 0 16,0 0 1-16,0 0-1 16,0 0 0-16,0 0 2 15,0 0-2-15,0 0 0 0,0 0-2 16,0 0 2-16,3 0-1 15,-3 0 0-15,0 0 0 16,0 0 0-16,0 0 0 16,0 0-1-16,0 0 0 15,0 0 1-15,0 0-2 16,0 0-2-16,0 0-8 16,0-1-12-16,3-2-1 15,3-4 7-15,3-2-10 16,4 0-31-16,1-1-89 15</inkml:trace>
  <inkml:trace contextRef="#ctx0" brushRef="#br1" timeOffset="310816.1035">15213 10997 50 0,'-9'-2'33'15,"-4"-2"-14"-15,10 4 6 16,-3 0 1-16,6 0-7 16,0 0 5-16,0 0 7 15,0 0 3-15,0 0-7 16,0 0-4-16,0 0-3 15,-4 0-2-15,3 0-4 16,-1 0-2-16,1 0 1 0,-6 7 0 16,1 3 2-16,0 0-1 15,-6 2 4-15,-2 5-1 16,-2 0-4-16,-3 6-5 16,-7 0-2-16,7 0 0 15,-2 3 0-15,5-5 0 16,1-1-4-16,2-1 4 15,-1 7-4-15,-1 4 2 16,-2 3-3-16,1 7 4 16,-7 2-2-16,3 1-2 15,-2 0 2-15,-1 4-3 16,1-1 1-16,-5 7 2 16,0-7-2-16,2 1 1 15,-4-5-1-15,1 1 2 0,-6-3-1 16,-2 6 1-16,-2 0-1 15,-2 1-1-15,3 2 1 16,3-2 1-16,1-5 1 16,9-5-4-16,0-1 1 15,-1-3 0-15,4 1 0 16,3-5-1-16,-6 1 1 16,-1-2 0-16,-2 3 0 15,-6-1-1-15,2 5 0 16,-2-1 3-16,-3 3-3 15,-2-2 2-15,6-4 0 16,-1 1-1-16,-1-2 0 16,7 0 3-16,-3-3-1 0,3-1-3 15,2-3 1-15,1 0-1 16,6-1 0-16,-5-5 1 16,6 3 0-16,2-6 0 15,-2 2-2-15,4-5 1 16,4 1 0-16,-1-2 1 15,0-3-1-15,4 2 0 16,2-5-1-16,0-1 1 16,4-3 0-16,-3 3-1 15,3-3 0-15,0 0 0 16,0 0-2-16,0 0-2 16,0 0-2-16,0 0-3 0,0 0-4 15,3-20-24-15,15-22-3 16,7-25-44-16,5-17-146 15</inkml:trace>
  <inkml:trace contextRef="#ctx0" brushRef="#br1" timeOffset="314759.4677">13931 11212 47 0,'0'0'23'0,"0"0"-6"15,0 0 10-15,0 0-5 16,0 0-6-16,0 0 2 16,4 0 10-16,-4 0 5 15,0 0 5-15,0 3-9 16,0 0-4-16,0-2-4 15,0 2-1-15,0 3-1 16,0 4-1-16,4 1 0 16,-1 5-1-16,0-2-4 0,3-1-6 15,-3 2 4-15,3-1-3 16,-2 0 0-16,2-1-3 16,1 4 3-16,0 3-2 15,2-2-1-15,1 2 0 16,2 1-1-16,3-1 0 15,-3 5 2-15,3 2 2 16,3 3-7-16,4-1 5 16,2 5-2-16,0-4 0 15,0-1 1-15,2-2-3 16,0-1 1-16,-5-4-1 16,3 5 1-16,-1 0-1 0,0-1 2 15,-1 1-4-15,4 3 3 16,-6 2-1-16,6 2 2 15,-7 5-4-15,4-3 4 16,-4 5-2-16,0-3-1 16,4-1 1-16,4 2 1 15,1-5 0-15,-1 3 0 16,4-5 0-16,-1 4-1 16,3-3 0-16,-5 4 0 15,2 3-1-15,0-4 1 16,-6 3-2-16,3-9 3 15,-4 3-2-15,0-6 0 16,-1-1 0-16,-2 3 0 0,-1-2 2 16,-4-3-3-1,0-5 0-15,-6 1 1 0,-2-7-1 16,-2-3 1-16,-1-3 0 16,-1-4-1-16,-3 0 0 15,0-2 0-15,1-1 2 16,-1 0-2-16,0 0 1 15,0 0-1-15,0 0 0 16,0 0 2-16,0 0-2 16,0 0 0-16,0 0 0 15,0 0 0-15,0 0 0 16,0 0 2-16,0 0-2 0,0 0 0 16,0 0 0-16,0 0-2 15,0 0 2-15,0 0 0 16,0 0 0-16,0 0 0 15,0 0 0-15,0 0 0 16,0 0 0-16,0 0 0 16,0 0 2-16,0 0-2 15,0 0 1-15,0 0 0 16,0 0-1-16,0 0 1 16,0 0-1-16,0 0 1 15,0 0-1-15,0 0 0 16,0 0 1-16,0 0-1 15,0 0 0-15,0 0-1 16,0 0 2-16,0 0-2 16,0 0 2-16,0 0-1 0,0 0 0 15,0 0 0-15,0 0 0 16,0 0 0-16,0 0 0 16,0 0 0-16,0 0 0 15,0 0 0-15,0 0 2 16,0 0-4-16,0 0 4 15,0 0-4-15,0 0 2 16,0 0 0-16,0 0-1 16,0 0 1-16,0 0 1 15,0 0-1-15,0 0-1 16,0 0 0-16,0 0 0 16,0 0 1-16,0 0 0 0,0 0 0 15,0 0 0-15,0 0 0 16,0 0-4-16,0 0 4 15,0 0 0-15,0 0 0 16,0 0-3-16,0 0 3 16,0 0-1-16,0 0 0 15,0 0 1-15,0 0 0 16,0 0 0-16,0 0 0 16,0 0-1-16,0 0 2 15,0 0-1-15,0 0 0 16,0 0-1-16,0 0 1 15,0 0 1-15,0 0-1 16,0 0 0-16,0 0-1 0,0 0 1 16,0 0 0-1,0 0 0-15,0 0 0 0,0 0 0 16,0 0 0-16,0 0 0 16,0 0 0-16,0 0 0 15,0 0 0-15,0 0 0 16,0 0 0-16,0 0 0 15,0 0 0-15,0 0-1 16,0 0 1-16,0 0 0 16,0 0 0-16,0 0 0 15,0 0 0-15,0 0 0 16,0 0-2-16,0 0 1 0,0 0 0 16,0 0 0-1,0 0 0-15,0 0 1 0,0 0-1 16,0 0-1-16,0 0 1 15,0 0 1-15,0 0-1 16,0 0 1-16,0 0 0 16,0 0 0-16,0 0 0 15,0 0-1-15,0 0 1 16,0 0 0-16,0 0 0 16,0 0 0-16,0 0 0 15,0 0-1-15,0 0 0 16,0 0 0-16,0 0 0 15,0 0-1-15,0 0 1 16,0 0 1-16,0 0 0 16,0 0-1-16,2 0 1 0,-2 0-1 15,0 0 1-15,0 0 0 16,0 0 0-16,0 0 1 16,0 0-1-16,0 0 0 15,0 0 1-15,0 0-1 16,0 0 0-16,0 0 0 15,0 0 1-15,0 0 1 16,0 0-2-16,0 0 0 16,0 0 0-16,0 0 0 15,0 0 0-15,0 0 0 16,0 0 0-16,0 0 0 16,0 0 0-16,0 0-4 0,0 0 4 15,0 0 0-15,0 0 0 16,0 0 0-16,0 0 0 15,0 0-1-15,0 0 1 16,0 0 0-16,0 0 0 16,0 0 0-16,0 0 0 15,0 0-1-15,0 0 1 16,0 0 0-16,0 0-1 16,0 0 1-16,0 0 0 15,0 0-1-15,0 0 1 16,0 0 0-16,0 0 0 15,0 0 1-15,0 0-2 16,0 0 2-16,0 0-1 0,0 0 0 16,0 0 1-16,0 0-1 15,0 0 0-15,0 0 0 16,0 0-1-16,0 0 1 16,0 0 0-16,0 0-1 15,0 0 1-15,0 0-1 16,0 0 1-16,0 0-1 15,0 0 1-15,0 0-2 16,0 0 2-16,0 0-1 16,0 0 0-16,0 0 1 15,0 0 0-15,0 0 0 16,0 0 0-16,0 0 0 0,0 0 0 16,0 0 1-1,0 0-1-15,0 0 0 0,0 0 0 16,0 0 1-16,0 0-2 15,0 0 1-15,0 0 0 16,0 0 1-16,0 0-1 16,0 0 0-16,0 0 0 15,0 0 0-15,0 0 0 16,0 0 0-16,0 0 0 16,0 0 2-16,0 0-2 15,0 0 0-15,0 0 1 16,0 0 0-16,0 0 0 15,0 0 0-15,0 0 0 16,0 0-1-16,0 0 0 16,0 0-1-16,0 0 1 0,0 0-1 15,0 0 2-15,0 0-2 16,0 0 1-16,0 0-1 16,0 0 1-16,0 0 0 15,0 0 0-15,0 0 0 16,0 0 0-16,0 0-1 15,0 0 0-15,0 0 1 16,0 0 0-16,0 0 0 16,0 0 0-16,0 0-2 15,0 0 2-15,0 0 0 16,0 0-1-16,0 0 1 16,0 0 1-16,0 0-1 0,0 0 0 15,0 0-1-15,0 0 1 16,0 0 0-16,0 0 0 15,0 0 0-15,0 0 1 16,0 0-1-16,0 0 2 16,0 0-4-16,0 0 0 15,0 0 2-15,0 0 1 16,0 0-1-16,0 0 0 16,0 0 0-16,0 0 0 15,0 0 0-15,0 0 0 16,0 0 0-16,0 0 1 15,0 0-1-15,0 0 0 16,0 0 0-16,0 0 0 0,0 0-1 16,0 0 1-16,0 0 0 15,0 0-1-15,0 0 1 16,0 0-1-16,0 0 1 16,0 0 0-16,0 0 0 15,0 0 0-15,0 0 0 16,0 0 0-16,0 0 0 15,0 0 0-15,0 0 0 16,0 0 0-16,0 0 0 16,0 0 0-16,0 0 1 15,0 0-1-15,0 0 1 16,0 0-1-16,0 0 0 0,0 0 1 16,0 0-1-1,0 0 0-15,0 0 0 0,0 0-1 16,0 0 1-16,0 0 0 15,0 0 0-15,0 0 0 16,0 0 1-16,0 0-1 16,0 0-1-16,0 0 1 15,0 0 0-15,0 0 0 16,0 0 0-16,0 0 0 16,0 0 0-16,0 0 0 15,0 0 0-15,0 0 0 16,0 0 0-16,0 0 0 15,0 0 0-15,0 0 0 16,0 0 0-16,0 0-1 16,0 0 0-16,0 0 1 0,0 0-1 15,0 0 1-15,0 0 0 16,0 0 0-16,0 0-1 16,0 0 0-16,0 0 0 15,0 0 0-15,0 0 1 16,0 0 0-16,0 0 1 15,0 0-1-15,0 0 0 16,0 0 0-16,0 0 0 16,0 0 1-16,0 0-1 15,0 0 0-15,0 0-1 16,0 0 1-16,0 0 0 16,0 0-1-16,0 0-3 0,0 0 4 15,0 0-1-15,0 0-3 16,0 0 2-16,0 0 1 15,0 0-1-15,0 0 2 16,0 0 0-16,0 0 0 16,0 0 0-16,0 0 0 15,0 0 0-15,0 0-1 16,0 0 1-16,0 0-2 16,0 0 1-16,0 0 1 15,0 0-4-15,0 0 3 16,0 0-2-16,0 0 1 15,0 0-2-15,0 0-3 16,0 0-1-16,0 0-3 0,0 0-4 16,0 0 3-1,0 0-3-15,0 0-11 0,1 0-53 16,-1-14-114-16</inkml:trace>
  <inkml:trace contextRef="#ctx0" brushRef="#br1" timeOffset="317805.6818">11127 15494 147 0,'3'0'77'15,"-3"-1"-57"-15,0 1-8 16,0 0 4-16,0 0-1 15,0 0-3-15,0 0 2 16,0 0 1-16,0 0 1 0,0 0 3 16,0 0-5-16,0 0 0 15,0 0 0-15,0 0 0 16,0 0-2-16,0 0 2 16,0 0-3-16,0 7-2 15,0 5 4-15,0 5-5 16,0 0 1-16,0 6-3 15,0-2-4-15,0 4 4 16,0 2-2-16,0 3 5 16,0 2-8-16,-3 0 2 15,3 7 0-15,0 3 2 16,0 7-3-16,0-5-1 0,0 1 3 16,0-8-3-1,3-4 0-15,1-4 0 0,2-5 1 16,-3-1-2-16,3 1 2 15,-3-2-1-15,0-2-1 16,0 0 1-16,-3-7 0 16,1-7-1-16,-1-3 0 15,2-1 0-15,-2 0 0 16,0-2 0-16,1 0 0 16,-1 0 1-16,0 0-2 15,0 0 1-15,0 0-1 16,0 0-1-16,5 0 2 15,-2 0-3-15,3 0-1 16,3 3 4-16,4 7 3 16,1-7-2-16,5 4 0 0,-1-4-1 15,3 1 2-15,4-1-1 16,2-3 1-16,-2 0-2 16,7 0 2-16,-2 0-2 15,1 0 3-15,3 0-2 16,2 0 0-16,0-6-1 15,3 2 3-15,4-2-3 16,0-1 1-16,2 3 2 16,1 1 0-16,-1-2-3 15,-1 3 1-15,-2 2-1 16,0 0 0-16,0 0 0 16,0-3 0-16,1-1 0 0,2 2 1 15,4-7-1-15,-7 2 0 16,0 3 0-16,-2 1 0 15,-9 0 1-15,-1 3-1 16,-3-2 0-16,0 2 0 16,0 0 0-16,1 0 0 15,2 0 1-15,0 0-2 16,-2 0 2-16,5 0-1 16,-3 0 1-16,-1 0-1 15,3 2 0-15,1 1 0 16,-5 2 1-16,-1 3 0 15,1-6-1-15,-1 3 1 16,-3-2-1-16,0-1 1 0,0 2-1 16,1-1 0-1,-1-1 2-15,1 0-2 0,1 4 0 16,0-2 0-16,3 2 1 16,-2-2-1-16,-2 2 0 15,2-5-1-15,-2 5 1 16,1-2 0-16,2 2 0 15,-1-3 0-15,-4-2 0 16,3 2-1-16,-2 0 2 16,-3 1-2-16,3-1 2 15,-2 3-2-15,5-2 2 16,-3 0-2-16,3 2 0 0,-2-4 0 16,2 0 1-1,-2 1 1-15,2-3-1 0,-1 2 0 16,5-2 0-16,-1 0 0 15,7 0 1-15,0 0 0 16,5 0-1-16,1 0 1 16,0 0 2-16,1 0-3 15,2 0 0-15,-7 0 0 16,0 0 1-16,-2 0-1 16,-2 0 0-16,3 0 1 15,-2 0-1-15,0 0 2 16,1 0-1-16,-6 0-1 15,2 0 0-15,-3 0 0 16,-5-2-1-16,1 2 1 16,-6 0-1-16,0 0 1 0,1 0 0 15,3 0 1-15,-2 0-2 16,2 0 1-16,1 0-1 16,4 0 0-16,2 0 1 15,-1 0 0-15,0 0-1 16,-2 0-3-16,-1 0 4 15,-1 0 0-15,0 0 0 16,-7 0 0-16,4-2 0 16,-3 2 1-16,-1 0-1 15,-3 0-1-15,-3-1 1 16,1-1-1-16,-5 2 1 16,-3 0 0-16,-3 0 0 0,0-2 0 15,-3 2 0-15,0 0 0 16,0 0 2-16,0 0 2 15,0-3-1-15,0 3-1 16,0 0-2-16,0 0 1 16,0 0-1-16,0 0-1 15,0-2 0-15,0 1 0 16,0-3 0-16,0-10 1 16,0-9 2-16,1-7 2 15,-1-4-1-15,0 2 1 16,0 2-3-16,0-2 0 15,0-5-1-15,0 5 1 16,0 2-1-16,0 6 0 0,0 4-1 16,0 5 0-1,-4 5 1-15,1 3 1 0,-3 3-1 16,3 1-3-16,0 0-1 16,3-1-1-16,-3-2-12 15,0 2-24-15,0-6-41 16,-6 0-142-16</inkml:trace>
  <inkml:trace contextRef="#ctx0" brushRef="#br1" timeOffset="322559.5854">19280 5548 87 0,'3'-14'78'16,"-3"-2"-34"-16,0 1-16 16,-11 4 11-16,-6-2 13 15,5 3-13-15,-8-1-7 16,1-2-8-16,-5 0-1 15,-1 1-6-15,-4-2-7 16,-1 4 1-16,-2 3 0 16,0 3-4-16,-2 2-1 15,0 2-3-15,-2 0-2 16,-3 3 1-16,0 13-2 16,-1 0 0-16,-2 8 1 0,2 8 1 15,0 4-2-15,-3 5 3 16,1 3-3-16,3 4 2 15,-4 4-2-15,2 2 2 16,1 6 0-16,0 6 0 16,6 6-1-16,1 3 0 15,7-4 2-15,10-3-2 16,7-4-1-16,2 2 0 16,7-3 1-16,0 2 0 15,10-5 0-15,5-1-1 16,9-5 0-16,5-3 0 15,9-3 0-15,5-3 2 16,6-4-2-16,8-5 0 0,6-6 0 16,2-8 2-1,6-8 1-15,4-7-2 0,3-7 4 16,0 0-2-16,-4-4-1 16,4-19 0-16,4-8 2 15,2-7 0-15,0-6 3 16,-3-2-4-16,-6-4 0 15,-11-2-1-15,-8 3 1 16,-11 1-1-16,-9-3 1 16,-13-3-2-16,-9-8 2 15,-8-7 0-15,-6-4-2 16,0-6-1-16,-20 2 3 0,-12 8-3 16,-4 10 0-1,-3 12 3-15,-3 12 4 0,-2 7-5 16,-1 7 1-16,-4 4 0 15,-2 3-3-15,0 4-1 16,2 3 0-16,6-2-1 16,4 4-2-16,11-4 0 15,2 3-4-15,9 2 0 16,5 0-3-16,0 1-5 16,3 0-9-16,0 3-14 15,-1 0-32-15,-4 0-12 16,-1 0-45-16,-4 0-45 15</inkml:trace>
  <inkml:trace contextRef="#ctx0" brushRef="#br1" timeOffset="323369.3795">16884 5489 52 0,'-28'-3'68'15,"-8"3"-41"-15,-2 0-3 16,-1 0-4-16,-5 0 6 15,4 5 2-15,-2 3 2 16,2 2-8-16,1 1 3 16,0 3-5-16,-3 3-5 15,0 11-2-15,-5 6-2 0,-3 10 1 16,1 5-3-16,1 6-1 16,4 9 3-16,8 5 2 15,8 8-7-15,11 8 1 16,10 1-4-16,7 0 2 15,4-4-4-15,19-7-1 16,10-10 0-16,8-10 0 16,8-11 0-16,10-6 2 15,3-8 3-15,10-9-2 16,-1-9 4-16,9-12-3 0,8 0 0 16,3-16 3-1,0-16-2-15,-6-6-3 0,-7-7-1 16,-4-4 2-16,-13-2-3 15,-6-2 3-15,-12 0-2 16,-10-2 1-16,-7-4 4 16,-14-5-4-16,-8-8 0 15,-4-4-1-15,-10 0 1 16,-22 10 1-16,-8 9-2 16,-11 8 2-16,-5 6 6 15,-1 7-5-15,-7 3-3 16,8 6 3-16,6 11-3 15,8 3-2-15,10 6-2 16,12 4 2-16,8 3-8 0,8 0-12 16,4 7-9-16,0 9-24 15,20 0-61-15</inkml:trace>
  <inkml:trace contextRef="#ctx0" brushRef="#br1" timeOffset="330082.6975">15786 11444 6 0,'-4'-24'20'16,"-1"-2"-7"-16,3-3 2 16,2 5 0-16,0 1 1 15,0 6 7-15,0 5 13 16,0 2 2-16,0 3 3 16,0 4-6-16,0 2-5 0,0-2-17 15,0 3-3-15,0 0-2 16,0-3 8-16,0 3-1 15,0 0 2-15,0 0-7 16,0 0-6-16,0 20 0 16,0 16 4-16,0 11 6 15,0 8-1-15,0 5-8 16,0 6 5-16,0 6 0 16,0 5-5-16,3 1-3 15,5-1 4-15,-5 5-1 16,3 1-1-16,0-1 2 15,0-8-5-15,4-9 0 0,1-9 2 16,1-9-1-16,-2-5-2 16,2-8 4-16,3-2-3 15,-3-5-1-15,1 0 1 16,4-5-1-16,-5-5 1 16,2-4-2-16,0-6 1 15,4 0-3-15,0-4 1 16,6 0 4-16,2-3-2 15,3 0 2-15,7 0-1 16,-2 0 1-16,5 0-2 16,5 0 2-16,1 0-1 15,6 0 1-15,6 0 0 16,4 0-1-16,1 0 3 0,6 0-3 16,3 0 0-16,10 0-1 15,-2 0 5-15,8 0-5 16,4 0-2-16,7 0 2 15,2 0 0-15,0 4 0 16,-3 2 0-16,-5 1 2 16,-1 3 0-16,0-3-1 15,5 2 0-15,9-3 0 16,8-2 1-16,1-1-1 16,6-3-1-16,-3 0 0 15,0 0-1-15,0 0 1 16,-6-7 0-16,-6 1 0 15,-8 2 0-15,-5 4 2 16,1 0-2-16,2 0-1 0,2 7 1 16,5 0 2-16,-5-1-2 15,3-3-2-15,1-3 2 16,-3 0 0-16,-5-3 1 16,-11-3-2-16,-10 2 0 15,-11 1 1-15,-3 3 0 16,0 0 1-16,2 0-1 15,1 0 0-15,8 0 1 16,5 0-1-16,7 0 2 16,0 0-2-16,-4-4 0 15,-10-2 3-15,-6 2-3 16,-9-1 0-16,-7-2 1 16,-7 1-1-16,-8-1 1 0,-10 3-1 15,0-2 1-15,-7 2-1 16,2-2 2-16,-5 3 0 15,-3-1-2-15,-1 1 2 16,-2 3-1-16,-4-7 1 16,3-3 2-16,-2-9-3 15,1-11 0-15,-2-10 0 16,0-2 1-16,0-12-1 16,-3-8 0-16,-7-14 1 15,-4-14-2-15,1-15 0 16,1-14-1-16,-4-10 1 15,0-2 0-15,-1 11 1 0,-8 14-1 16,2 24 3-16,-9 19 0 16,1 10 1-16,0 14-1 15,-4 8-3-15,-1 6 2 16,-4 11-2-16,0 4 0 16,-2 1 0-16,-4 9 3 15,-1 0-3-15,1 0 0 16,0 0-2-16,-2 9 2 15,3 2 0-15,-5-1-1 16,-2 2 1-16,-5-5 0 16,-8-1 0-16,-9-3 0 15,-11-3 0-15,-13 0-2 16,-15 0 2-16,-17 0 0 0,-13 0 0 16,-14 0 2-1,-4 0-2-15,-10 0 0 0,-3-6 0 16,-8-4 0-16,-5-2 0 15,-2 2 1-15,5 0 2 16,15 0-2-16,10 9-1 16,20-2-2-16,15 3 2 15,13 0 1-15,14 0 0 16,9 4 0-16,6 5-1 16,12-2-3-16,11 3 1 15,21-6 2-15,12 1 0 16,13-1-7-16,10 9-7 0,-1 7-11 15,4 7-34 1,0 2-79-16</inkml:trace>
  <inkml:trace contextRef="#ctx0" brushRef="#br1" timeOffset="332355.7413">18170 15738 22 0,'0'-2'51'0,"0"2"-20"15,0-1-10-15,0 1-3 16,0 0-5-16,0 0-4 15,0 0 5-15,0 0 10 16,0 0 2-16,0 0 6 16,0 0-10-16,0 0-4 15,0 0-11-15,0 0 0 16,0 0-4-16,0 0-2 16,0 0 2-16,0 0-2 15,0 0 1-15,0 0 1 16,0 0 4-16,0 0 2 15,0 0-4-15,0 0 1 0,0 0-1 16,0 0-4-16,0 0 1 16,0 3-1-16,1 7 0 15,1 3 3-15,-1-1-1 16,-1 2 2-16,2-4-4 16,-2 6 2-16,0 1-1 15,0 4 4-15,0 4-2 16,0-1 0-16,0-1-1 15,0-1 0-15,0 2-1 16,0 2 5-16,0-5-6 16,5 0 4-16,2 0-4 15,-4 2 0-15,3 1 0 16,-5 4 0-16,2-4-1 0,0-4 1 16,-1-3 1-1,-2-5-2-15,0-5 1 0,0-1-1 16,0-2 1-16,1-1-1 15,-1 0 0-15,0-2 0 16,0 2 2-16,0-3-2 16,0 0 0-16,0 0 0 15,0 0 0-15,0 0-2 16,0 0 2-16,0 0 2 16,0 0-2-16,0 0 0 15,0 0 0-15,0 0 0 16,0 0 1-16,0 0-1 0,0 0 0 15,0 0-5 1,0 0-2-16,0 0-14 0,2 0-41 16,-1-13-77-16</inkml:trace>
  <inkml:trace contextRef="#ctx0" brushRef="#br1" timeOffset="335235.7731">14997 14948 95 0,'0'3'16'15,"0"-3"-4"-15,0 0-3 16,0 0-1-16,0 0-1 15,0 0-1-15,0 0-3 16,0 0 0-16,0 1 1 16,0 2-2-16,0 0 2 15,0 4 2-15,3 5 13 16,6 2 1-16,1 6-1 16,0 6-3-16,3-2-9 15,-3-2-5-15,-4-2 4 16,0-3-3-16,0 0 1 15,1 5 5-15,0 5 1 0,3 9 4 16,-1 0-1-16,1 8-4 16,0-2 0-16,-1 11-5 15,2 3 4-15,1 7 0 16,-5 2 0-16,3 3-1 16,0 4-4-16,-4-3-1 15,0-3 2-15,1-2-3 16,-4-6 0-16,-3-5 1 15,0-9 0-15,0 1 4 16,0-4-3-16,0-1-1 16,3-2-2-16,-2-1 1 15,2-8 1-15,-1-2-1 16,-1-4-1-16,1-6 0 0,-1-5-1 16,-1-8 1-16,0-1 1 15,0-3-1-15,2 0 0 16,-2 0 0-16,1 0-6 15,-1-10-4-15,0-16-1 16,0-17-14-16,-6-16-19 16,-1-13-53-16,-12-11-68 15</inkml:trace>
  <inkml:trace contextRef="#ctx0" brushRef="#br1" timeOffset="337627.9149">15061 14866 152 0,'3'0'7'0,"6"0"-6"16,6 0 8-16,0 0 8 15,1 0 4-15,8 0-4 16,0 0 12-16,6 0 0 16,7 0 2-16,-3 0-14 0,8 0-3 15,4 0-5 1,2 0-1-16,6 0-2 16,-2 0-4-16,-4 0 1 0,7 0-2 15,0 0 1-15,3 0 0 16,8 0-2-16,4 0 1 15,5 0-1-15,1 3 1 16,-8 1-1-16,3 5 0 16,-6-3 0-16,-7 4 0 15,1 0 0-15,-4-3 0 16,-6-4 0-16,-4-3 0 16,-2 3 0-16,-4-3 0 15,-1 0 0-15,1 0 2 16,3 0 0-16,0 0-2 15,4 4 0-15,-1-1 0 0,4 1 0 16,6 2 0-16,11-2 0 16,4 2 0-16,13-2 1 15,3 2 0-15,2-6-1 16,0 0 0-16,-4 0 4 16,1-7-1-16,-4-6 4 15,3 0-4-15,1-1 4 16,-1-2 6-16,0 0-8 15,1-4 2-15,-1 0-3 16,0 0-2-16,1 1 3 16,0-1-4-16,-6 6 1 15,-2-2-1-15,-3 3-1 0,-6 3 0 16,-6 3 0 0,3 1 0-16,-7-4 1 0,-1 3-1 15,3 1 2-15,2-1-1 16,6 0 0-16,4 4 0 15,2-1 0-15,-5 4-1 16,-2 0 0-16,-2 0 0 16,0 0 0-16,0 7-2 15,-3 3 2-15,-4 0 0 16,-6-6 0-16,-3-1 1 16,-8-3 0-16,-4 0 0 15,-1 0-1-15,-4-3 0 16,-10-4 6-16,-2 4-3 15,-7-1-3-15,-4 4 0 16,-2-3 1-16,-2 3 0 0,0-3 0 16,-5 3 0-16,0 0 3 15,0 0-1-15,0 0 1 16,0 0-1-16,0 0-3 16,0 13 1-16,0 7-1 15,-5 3 2-15,0 6 0 16,4-5-1-16,1 5 0 15,0 5 1-15,0 4 0 16,0 9 0-16,6 9 1 16,6 4 0-16,-3 9-2 15,-2-6 0-15,3-1 1 16,-4-2-2-16,0-10 1 16,4 3-1-16,-7-7 2 0,4 6 0 15,-1-2-1-15,1-1 2 16,2 2-1-16,5-4 0 15,-5 5-1-15,-3-3-1 16,1 3 0-16,-1 5 0 16,-2-1 0-16,6 1 0 15,-4-1 0-15,5-1 1 16,0-1-1-16,3-2 0 16,2-5 0-16,-6-8 0 15,3-2 0-15,-5-5 0 16,-3-5 0-16,-2-2 0 15,-3-1 0-15,0-8 0 0,0 1 0 16,0-3 0-16,-11-4 1 16,2 0-1-16,-3-5 1 15,2 0 0-15,-4-3-1 16,-2 1 0-16,4-1 0 16,-8-2-1-16,3 0 1 15,-4 0 2-15,-5 0-2 16,-4 2 0-16,-5 1-1 15,-4 0 1-15,-7 1 0 16,-6 0 1-16,-4 2-1 16,-8-1 0-16,-1 0 0 15,-9-1 2-15,-3 2-1 16,-2-3 1-16,-3-1 0 0,-9 3 1 16,-3-2-1-1,0-3 2-15,0 0-4 0,-3 0 2 16,3 0-1-16,-7 0-1 15,-1 4 1-15,-4 2 1 16,-1-2 0-16,-3 2 0 16,2-2 1-16,-5-1 3 15,3-1 1-15,3-2-2 16,1 0-4-16,10 0 1 16,4 0-1-16,4 0-1 15,6 0 1-15,0 0-1 16,3-2 0-16,6-3 0 15,-3 3 1-15,5-7 0 16,3 5-1-16,0-3 0 0,3-1 0 16,-3 6 4-16,-1-6-3 15,5 3-2-15,1-2 1 16,5-3 0-16,0 0 0 16,4-2 0-16,-5 2 0 15,3 0 0-15,1 3 0 16,3 4 0-16,1-1 0 15,-1-2 0-15,-2 2 0 16,1-4 1-16,1 3 0 16,-1-2-1-16,-2 4-1 15,4-3 1-15,2 2 2 16,4 1-2-16,2 1 2 16,1 0-2-16,-1 2 0 0,1 0 0 15,0-2 1-15,-1 2-1 16,1 0 0-16,6-3 0 15,8 1 0-15,1 2 1 16,8-1-1-16,4 1 3 16,0-1-2-16,6 1-1 15,0 0 1-15,0 0-1 16,1 0 0-16,2 0 0 16,-1 0 0-16,1 0 0 15,-4 0 0-15,1 0 1 16,-2 0-1-16,-1 0 0 15,2 0 1-15,1 0-1 0,-5 0 1 16,5 0-1-16,-1 0 0 16,3 0-1-16,1 0 1 15,0 0 1-15,3 0-1 16,-1 0-1-16,4 0 1 16,-1 0-1-16,1 0 1 15,-2 0 1-15,2 0-1 16,-1 0-2-16,-2 0 0 15,3 0 0-15,0 0-2 16,0 0 0-16,-3 0 0 16,3 0 2-16,0 0 2 15,0 0-1-15,0 0 1 16,0 0-1-16,0 0 1 0,0 0 0 16,0 0 1-1,0 0-2-15,0 0 0 0,0 0 1 16,0 0 0-16,0 0 0 15,0 0 0-15,0 0 0 16,0 0 0-16,0 0 1 16,0 0-1-16,0 0 0 15,0 0 0-15,0 0 0 16,0 0 0-16,0 0 0 16,0 0 0-16,0 0 0 15,0 0-1-15,0 0 0 16,0 0-1-16,0 0 1 15,0 0-2-15,0 0 0 0,0 0-4 16,0 0-5-16,0 0-9 16,0 0-9-16,9 2-29 15,2 5-35-15,-2-7-239 16</inkml:trace>
  <inkml:trace contextRef="#ctx0" brushRef="#br1" timeOffset="338700.2793">21729 15322 81 0,'13'-14'91'0,"-13"11"-23"15,0 0-2-15,0-1-15 16,-14 1-15-16,-5 3 5 16,-8 0-10-16,-7 0-12 15,-7 4-1-15,-6 12 0 16,-8 3-2-16,-14 4-11 15,-8 4 4-15,-4 2-5 16,-10 5-2-16,1 2 3 16,-1-6 0-16,2 0-1 15,5-4 2-15,9-7 2 0,8-5-3 16,8-4 0-16,2 0 2 16,6-4-4-16,8 1-1 15,9 0-2-15,1-1-1 16,4 4-2-16,3 0 0 15,-4-1 1-15,-2 8-4 16,3-5 0-16,-6 6-3 16,4-8 6-16,6 0 3 15,1-6 0-15,10-1 0 16,7-3 0-16,4 3-1 16,-1-3 1-16,4 0-7 15,0 0-7-15,0 1-9 16,0 2-6-16,7 2-30 15,9 2 7-15,10-4-61 0</inkml:trace>
  <inkml:trace contextRef="#ctx0" brushRef="#br1" timeOffset="339278.7673">20768 15275 378 0,'-36'20'21'16,"-2"7"-21"-16,1 5 2 16,-3 8-1-16,-1-1-1 15,-5 5 0-15,-3 1 0 16,0 2 0-16,-2-1 1 15,2 4-1-15,2-4 1 16,1 4 2-16,3-4-1 16,7-6-1-16,5-6 0 15,5-2 6-15,10-9-4 16,9-7-2-16,7-6-1 16,0 0 0-16,0-4 0 15,23 1 1-15,12 0 1 16,7 3-1-16,10-3 0 0,6 3 3 15,11-2-1 1,16-1 9-16,6-7 6 0,9 0 2 16,-2 0-1-16,-2-7-10 15,-10-3-8-15,-12 0-1 16,-16-2 0-16,-18-1 0 16,-12-4 3-16,-8-5-1 15,-14-11 3-15,-6-15 10 16,0-14-3-16,-16-23-1 15,-13-12-1-15,-13-12 3 16,-7-13-8-16,-19-14-3 16,-2-2-2-16,-9 0-2 15,0 16 1-15,8 29 1 16,2 24 0-16,11 25-13 0,6 15-27 16,-2 3-143-16</inkml:trace>
  <inkml:trace contextRef="#ctx0" brushRef="#br1" timeOffset="354784.1185">17295 17712 118 0,'0'-8'59'15,"0"-2"-40"-15,0-4-6 16,0-6 2-16,0-7 15 15,0 9-6-15,3 7-7 16,-1 2-1-16,-1 5 1 16,3 2-3-16,-4 1 3 15,0 1-8-15,0-4-1 16,3-9-1-16,0-4-5 16,0-8-2-16,0 1 1 15,0 4-1-15,1 0 3 16,-4 0 4-16,0-3 5 15,0-10 2-15,0-7 0 0,0-6-3 16,0-6-2-16,0-5-2 16,0-2-1-16,1-7 2 15,1-4-2-15,-1-3 1 16,1-2-5-16,-2 2 1 16,0 4 1-16,0 3-3 15,0 2 0-15,-6 5 0 16,-4 7 0-16,4 8 0 15,-1 11 0-15,3 14 1 16,1 9 0-16,0 5-1 16,2 4 1-16,-1 1 1 15,2 0-3-15,-1 0-1 0,-1 0 1 16,2 0 1 0,-1 0-1-16,1 0 0 0,-2 0-1 15,2 0 0-15,-3 1 2 16,-1 11-1-16,-8 3 0 15,-3 2 0-15,0 3 0 16,-7 1 0-16,-5 7 1 16,-8 2-1-16,-2 1 1 15,-5-1-1-15,1-5 0 16,-1-1 0-16,2-1 0 16,-2-1 0-16,0-2 1 15,0 1 0-15,6-2-1 16,7-3 0-16,8-6-1 15,9-3 1-15,9-4 0 16,3 0-3-16,0 1 0 0,3 3-7 16,20 3 6-16,15 6 4 15,8-4 3-15,13 5-2 16,9 4 0-16,10 2 0 16,3 0 0-16,9-4-1 15,4 1 1-15,-3-3 1 16,-2-4-2-16,-8-9 2 15,-6-1-2-15,-11-3 1 16,-13 0-1-16,-13 0 2 16,-9 0-2-16,-14-7 0 0,-5-2 0 15,-4 5 2 1,-5-6 4-16,-1-4 3 0,0-4 0 16,-1-6-4-16,-12-3 1 15,-5-1-1-15,-6-6-2 16,-4-3-3-16,-2-5 2 15,-8-2-2-15,1-5 3 16,2-1-3-16,-4-2 0 16,6 8 0-16,0 2 2 15,5 9 3-15,2 7-5 16,7 2 1-16,-2 4 0 16,5 1 0-16,1 6 0 15,3 0-1-15,1 3 0 16,4 3 0-16,1 0-1 15,-1 4 1-15,7 3 0 0,-3-3 0 16,3 2 0-16,0 1 0 16,0 0 0-16,0 0 0 15,0 0-1-15,0 0 1 16,0 0 0-16,0 0-1 16,0 0 1-16,0 0 0 15,0 0-1-15,0 0 1 16,0 0 0-16,0 0 0 15,0 0 2-15,0 0-2 16,0 0 1-16,0 0-1 16,0 0 1-16,0 0-1 15,0 0 1-15,0 0-1 0,0 0 1 16,0 0-1-16,0 0 0 16,0 0-1-16,0 0 1 15,0 0 0-15,0 0 0 16,0 0 0-16,0 0 1 15,0 0-1-15,0 0 0 16,0 0-1-16,0 0 1 16,0 0 0-16,0 0 0 15,0 0 0-15,0 0 0 16,0 0 0-16,0 0-2 16,0 0 2-16,0 0 0 15,0 0 0-15,0 0-1 16,0 0 1-16,0 0 0 0,0 0 0 15,0 0 0-15,0 0 0 16,0 0 0-16,0 0 0 16,0 0 0-16,0 0 0 15,0 0 0-15,0 0 0 16,0 0-1-16,0 0 1 16,0 0-1-16,0 0 1 15,0 0 1-15,0 0-1 16,0 0 0-16,0 0-1 15,0 0 1-15,0 0 0 16,-4 0-1-16,4 0-1 16,-1 0-2-16,-1 0 3 0,-2 0-3 15,-5 14 4 1,-7 6 0-16,-11 3 0 0,-1 6 0 16,-5 1 0-16,-3 3 1 15,-3 0-1-15,-2 6 1 16,-2 1-1-16,5 1-1 15,-1-5 1-15,2 0 0 16,2-7 0-16,6-2 3 16,3-1-3-16,-3-5 0 15,6-3 0-15,0-1 0 16,3-6 0-16,8 0 0 16,-1-3 0-16,6-4 0 15,4-1 0-15,3-3 0 16,0 0-2-16,0 3 0 15,0-3 0-15,0 0 0 0,0 0 2 16,0 0 0-16,0 0-1 16,0 0 0-16,0 0 1 15,0 0 0-15,0 0 0 16,0 0 0-16,0 0-2 16,0 0-1-16,0 0 1 15,0 0-1-15,0 1 3 16,7 2 0-16,-1 0 0 15,4 0 0-15,-1 1 0 16,1 1 1-16,2-1-1 16,3-1 0-16,0 0 0 15,4 4 0-15,4-4 0 0,3 4 0 16,7 3 0 0,7 0 1-16,4 0-1 0,5 2 0 15,6 0 0-15,7-2 0 16,4-1 1-16,-2 4-1 15,1-3 1-15,-7 0-1 16,-4-6 0-16,-4 2 0 16,-2-6 1-16,-5 0 2 15,-2 0-1-15,-3 0-2 16,-3 0 0-16,-9-3 0 16,-1-1 1-16,-3 4 0 15,-4-3-1-15,-3 3 0 16,-5 0-1-16,1-3 1 15,-8 3 0-15,0 0 0 0,-3 0 1 16,0 0-1-16,0 0 0 16,0-2 0-16,0 2 3 15,0-1-2-15,0 1 1 16,0 0-2-16,0 0 2 16,0 0-1-16,0 0-1 15,0-1 2-15,0 1-2 16,0 0 2-16,0 0 1 15,0-3-1-15,0-4 0 16,0-6-2-16,-14-6 1 16,-2-4-1-16,1-1 0 0,-9 1 0 15,-1-8 0 1,-8-1 0-16,-5-5 1 0,-3-2-1 16,0-1 0-16,1 3 0 15,2 2 1-15,2 3-1 16,0 2 2-16,4 6 0 15,6 1 3-15,0 7-3 16,7 0 1-16,-4 2-3 16,8 1 1-16,-2 2-2 15,3-2 1-15,2 6 0 16,5-2 0-16,1 3 0 16,0 2 0-16,2 1 0 15,4 3 0-15,-3 0 0 16,3 0 0-16,0 0-1 15,0 0 1-15,0 0 0 0,0 0-1 16,0 0 1-16,0 0 0 16,0 0-1-16,0 0 1 15,0 0-1-15,0 0 0 16,0 0 0-16,0 0 1 16,0 0-1-16,0 0-2 15,0 0 3-15,-4 0-1 16,3 0 2-16,1 0-1 15,-3 0 0-15,-3 0 0 16,-3 7 0-16,-4 5 0 16,-1 2 0-16,-1 2 0 15,2 4 0-15,-5-3 0 0,3 3 4 16,-1 2-4-16,-1 0 0 16,1 3-1-16,1 1-2 15,-2-2 3-15,4 5 0 16,-3 0 0-16,-7 8-1 15,4 3 1-15,-8-1-1 16,2 2 1-16,-5-3 2 16,3-1-2-16,-1-5 0 15,5-5 0-15,4-7 0 16,3-6 0-16,3-4 3 16,6-4-3-16,1-2 0 15,2-4 0-15,1 3 0 0,3-3 0 16,0 0 1-1,0 0-1-15,-3 0 0 0,3 0 1 16,0 0-1-16,0 0 0 16,0 0 1-16,0 0-1 15,0 0 0-15,0 0 0 16,0 0 0-16,0 0 0 16,0 0 0-16,0 0-1 15,0 0 1-15,0 0-2 16,0 0-3-16,0 0 3 15,0 0 2-15,0 0-4 16,0 0 1-16,13 0 1 16,10 0 2-16,9 0-1 15,13 0 2-15,10 0-1 16,8 0 1-16,8-3-1 0,7 0 1 16,3 2 0-16,1 1-1 15,-9-3 0-15,0 3 0 16,-8 0 0-16,-4-3 0 15,-2-1 0-15,-8-4 2 16,-2 3-2-16,-13 2 0 16,-5 0 0-16,-4 3 0 15,-8 0 1-15,-2 0-1 16,-7 0-1-16,0 0 1 16,-4 0-2-16,-4 0 2 0,-1 0 0 15,-1 0 0 1,0 0 0-16,0 0 2 0,0 0-2 15,0 0 3-15,0 0 0 16,0 0 2-16,0 0-3 16,0 0 2-16,0 0-1 15,0 0-1-15,-1 0 0 16,-7-9-1-16,-6-3-1 16,-5-11-1-16,-3-9 0 15,-5-9 0-15,-5-8 1 16,-4-6-2-16,-9-6 2 15,-1-1 0-15,0 3-3 16,1 5 3-16,3 12 1 16,5 9 0-16,6 12 2 15,5 5-3-15,4 3 0 0,4 3-2 16,6 1 2-16,3 5 0 16,5 4-1-16,1 0 0 15,3-3 0-15,0 3 0 16,0 0 0-16,0-2-1 15,0 2 2-15,0 0 0 16,0-1 0-16,0 1 0 16,0 0 0-16,0 0 0 15,0 0 0-15,0 0 1 16,-4 0-1-16,4 0 0 16,0 0-1-16,0 0 1 15,0 0 0-15,0 0-1 0,0 0 1 16,0 0 1-1,0 0-1-15,0 0 0 0,0 0-1 16,0 0 2-16,0 0-2 16,0 0 2-16,0 0-2 15,0 0 1-15,0 0 0 16,0 0-1-16,0 0 1 16,0 0 0-16,0 0 0 15,0 0-4-15,0 0 4 16,0 0 0-16,0 0-2 15,0 0 0-15,0 0 0 16,0 0-3-16,0 0-1 16,0 0 2-16,0 0-2 0,0 0-1 15,0 0-4 1,0 0-7-16,0 0-8 0,0 0-25 16,0 0-41-16,0 6-98 15</inkml:trace>
  <inkml:trace contextRef="#ctx0" brushRef="#br1" timeOffset="356005.9938">18746 16963 363 0,'-18'-15'49'15,"10"7"-16"-15,8 8-28 16,0 0-5-16,0 0-1 0,0 0 1 15,5 6 4-15,6 4 1 16,2 0 3-16,-4 0 1 16,1-3-1-16,-1 0-1 15,-1-2-2-15,-2-1 1 16,-6 2-2-16,3-6-4 16,-3 1 4-16,0 2-2 15,3-3 1-15,-3 3-2 16,3 0 1-16,-2 4 1 15,3 0-2-15,1 3-1 16,-1 7 1-16,4 10 1 16,4 11-1-16,0 10 2 15,3 12 3-15,0 7-2 0,1-9 0 16,3-3-3-16,4-15 1 16,2-9-1-16,3-6 1 15,7-13 0-15,4-12 3 16,16-2 5-16,13-43-2 15,25-26 10-15,19-28-12 16,18-21-2-16,12-8-4 16,-2-4-1-16,-1 13-5 15,-19 13-23-15,-22 14-47 16,-30 23-261-16</inkml:trace>
  <inkml:trace contextRef="#ctx0" brushRef="#br1" timeOffset="357650.1677">11006 14800 165 0,'10'0'38'0,"-7"-5"-34"15,-3 5-1-15,0 0 12 0,0 0 5 16,0 0-4-16,0 0-8 16,0 2-2-16,1 10 7 15,2 11 7-15,4 11-2 16,-4 8-2-16,0 20-6 15,4 6-1-15,-4 14-1 16,3 4-4-16,0 3-2 16,-3 7 0-16,3 0-1 15,-2 5 0-15,4-2 1 16,1 1 0-16,0-1-1 16,1-6-1-16,-1-4 2 15,2-7-1-15,-1-9 0 0,2-10-1 16,-6-17 0-1,0-9 0-15,0-15-1 0,-3-9 1 16,-3-9-1-16,3-4 1 16,-3 0 0-16,0 0-2 15,0 0-1-15,0-14-10 16,0-15-10-16,0-11-51 16,0-15-79-16</inkml:trace>
  <inkml:trace contextRef="#ctx0" brushRef="#br1" timeOffset="358842.7704">11224 14826 216 0,'0'-4'26'0,"0"1"-10"15,0-1-3-15,0 4 3 16,7-3-8-16,8 0 9 16,9 3-2-16,12 0-2 15,4 0-3-15,14 0 3 16,7 0 1-16,10 0-3 0,13 0 3 15,7-2 3-15,3 0-2 16,0 2-5-16,1 0-1 16,1 0-2-16,4 0-2 15,0 0-1-15,-3 0 2 16,0 0-1-16,0 0 0 16,-3 0-1-16,1 0-1 15,5 0 1-15,2 0 0 16,1 0-2-16,-2 0 3 15,-1-5-3-15,-3-5 0 16,-2-3 1-16,-4 2-1 16,-4-2 3-16,-8 3-4 15,-9 3-1-15,-1-2 0 0,-5 2 1 16,-1 1-1-16,-5-4 0 16,0-3 2-16,0-1-2 15,2-2 0-15,-9 5 1 16,-2-2-1-16,-7 3 0 15,-9 3-1-15,-8 5 1 16,-8-1-1-16,-4 3 0 16,-7 0 1-16,1 0-1 15,-4 0-3-15,-3 0 1 16,0 0 0-16,3 0 3 16,-3 0 0-16,3 0 0 15,1 3 0-15,2-1 1 0,2 3-1 16,1-3 1-16,0 1 0 15,-3-1-1-15,1 0 0 16,0 1 0-16,0 1 0 16,-4 2 0-16,3-2-1 15,0 5 1-15,4 1 0 16,0-3-1-16,7-3 1 16,1 2 0-16,-2-2 0 15,4-1-2-15,-6-3 1 16,-3 3 1-16,1 1 0 15,-6-1 1-15,0 1-1 16,-3 2 0-16,3 0 1 16,-6 7-1-16,3 1 2 15,-2 2-1-15,2 4-1 16,0-3 0-16,-2 5 0 0,-1 2-1 16,0 9 2-16,0 3-1 15,0 10 0-15,0 0 1 16,0 4 0-16,0-4-1 15,0 1 0-15,0-8 0 16,0 4 0-16,2-3 0 16,6 3 1-16,1-1-1 15,1-2 2-15,-1 0-2 16,0 0 0-16,-1 2 1 16,2-2-1-16,-7 3 0 0,3 0 1 15,-3-1-1 1,1-3 0-16,3 3 0 0,-2-3 0 15,3-2 0-15,-2-2 0 16,0-1 0-16,1-7 0 16,-1 1 0-16,-3-8 0 15,1-1-2-15,-1-1 2 16,-1-2 0-16,-1-2 0 16,1-1 0-16,-2 0-2 15,0-6 0-15,0-1 1 16,0-2-2-16,0-4-5 15,0 0 1-15,0 0-24 16,0 0-54-16,0-14-189 16</inkml:trace>
  <inkml:trace contextRef="#ctx0" brushRef="#br1" timeOffset="374310.0476">24175 8047 169 0,'-16'-32'26'15,"-2"2"20"-15,-3 13-10 0,7 10 0 16,0 2-5-16,8 1-5 16,-4-2 4-16,4 5 2 15,2 1 4-15,3 0-16 16,-1 0-11-16,1 0-9 15,-1 0 1-15,-1 16-1 16,0 12 3-16,-1 8-1 16,1 10 5-16,-2 12-5 15,4 10 1-15,-7 11 0 16,2 13 1-16,-3 8-3 0,-4 6 1 16,3-1 2-1,-3-3-4-15,5-10 0 0,3-13 1 16,1-6-1-16,2-9 0 15,-1-5 0-15,2-7 1 16,-1-9-1-16,1-7 0 16,-1-6-2-16,1-6 2 15,-1-4 0-15,1-6-3 16,-3-6 1-16,2-4-2 16,2-4 0-16,0 0-2 15,0 0-3-15,0 0-13 16,0-22-61-16,0-16-199 15</inkml:trace>
  <inkml:trace contextRef="#ctx0" brushRef="#br1" timeOffset="377334.005">24399 7837 192 0,'6'-17'22'0,"4"3"-7"16,2 3-3 0,1-1 8-16,-1 4-4 0,-1 3 1 15,2-1-3-15,5 2-2 16,6-2 3-16,11-1-2 15,4 0-2-15,6-2-2 16,6 6 1-16,2-1-1 16,2 4 1-16,3 0 4 15,0 0-3-15,0 0-1 16,2 0-1-16,1 0-2 16,5 0 2-16,2 0-4 15,4 0 3-15,2 0-2 16,0 0-4-16,3 3 3 15,-1-2 0-15,2 2 2 16,-3 0-5-16,0 1 0 16,3-1 2-16,3 0-3 0,-4 1 0 15,-1 2-1-15,-7 0 0 16,-5 1 2-16,-3-3 0 16,-4 3-1-16,1-2 2 15,-3 0-3-15,-2-3 2 16,-3 1-1-16,1 3-1 15,0-1 4-15,2 1-4 16,6 1 1-16,0 0 0 16,1-1 0-16,-8 0-1 15,-2 1 1-15,-9-3-1 16,-2-1 1-16,-8 1 0 0,-1-1 1 16,-4 0 0-1,-1 0 1-15,-1 1-1 0,0-1-1 16,1 1-1-16,-2 1 1 15,2 2-1-15,-1 0 0 16,1-1 0-16,0 1 2 16,7 0-2-16,6 3 1 15,16 2 2-15,12-1 3 16,12 4-2-16,5-2-3 16,0 1-1-16,0-3 2 15,-1 1-1-15,-2-4 0 16,-1 1 0-16,5-2 1 15,5 3-1-15,11-4 6 16,12 4-5-16,5-1-2 16,4 1 0-16,1-3 0 0,-1 0 0 15,1-4 2-15,5-2-1 16,-3-1 1-16,-5 0-2 16,-4 0-1-16,-13 0 1 15,-8 0 0-15,-3 0-1 16,-8 0 2-16,-3 0-1 15,-3-3 1-15,-2-2-1 16,-6-4 1-16,-2 2 0 16,-4 1-1-16,-2 2 5 15,2 1-4-15,-3 2 2 16,-2-1 0-16,-3 2-2 16,-6-1-1-16,-1 1 0 0,-5 0 0 15,2-3 1-15,-3 0-1 16,-2 2 0-16,0-2 0 15,-4-2 0-15,-6 2 0 16,-3-1 2-16,-8 0-2 16,-2 1 2-16,-5 0 0 15,-1 0 0-15,-2 2 2 16,-3-2-3-16,-1 0 0 16,-2 0 0-16,-1 3-1 15,-2 0 0-15,0 0 0 16,0 0 0-16,0 0 0 15,0 0-1-15,0 0 0 16,0 0-2-16,0 0 3 0,0 0-2 16,0 0 0-16,0 0 0 15,0 0 1-15,0 0 1 16,0 13-1-16,1 4 1 16,1 12 1-16,0 5-1 15,1 8 0-15,0 7 1 16,2 0-1-16,-1-1 0 15,2 1 1-15,0-2-1 16,0-1 0-16,0 5 0 16,-3 4 0-16,0 4-1 15,-3 4 1-15,0 3 0 16,0-4 3-16,0-2-2 0,0 0 0 16,-3-2-1-1,2 1 0-15,-3-2 0 0,0-4-1 16,-2 1 0-16,-1-6 1 15,2 2 1-15,1 3 0 16,2 0 0-16,2-2-1 16,0-3 0-16,0-3 0 15,0-2 0-15,0-5 0 16,0-3 0-16,0-5 2 16,0-4-5-16,0-2 2 15,0-4 1-15,0 0 1 16,0-4-1-16,0-2 1 15,0-5-1-15,0 0 0 16,0-2 2-16,0-3-2 16,0 3 0-16,0-1 1 0,-1 0-1 15,1-2 0-15,0 0 0 16,-2-1 1-16,2-3-1 16,0 0 0-16,0 0 2 15,0 0 0-15,0 0-1 16,0 0 1-16,0 0 0 15,0 0 0-15,0 0-1 16,0 0 2-16,-1 0 0 16,1 0 0-16,-9 0 1 15,-5 0-4-15,-12-10-4 16,-12 0 4-16,-9-7 0 16,-6 1 0-16,-5-2 2 0,-5-1 0 15,-4 0-2 1,-4 2 0-16,-6 0 3 0,-3 5-1 15,-2 1-2-15,0-1-3 16,-8 4 2-16,-2-1-1 16,-4-1-1-16,2 0 3 15,3-1 0-15,3 0 0 16,2 0 3-16,1 1-3 16,4 0 0-16,-1 3 0 15,-3-2 0-15,-7-1 0 16,-4-1-3-16,-4-5 3 15,-1 5-3-15,-5-4 3 16,-3 2-2-16,-6 0 1 0,6-1 1 16,5 4 1-1,7 0-1-15,7 3 1 0,5-2-1 16,6 3 1-16,-4-2 2 16,-1 2-3-16,3 0 0 15,-1-1-2-15,2 3 2 16,1-2 0-16,-3 2 0 15,1 1 0-15,8 0 0 16,3-1 0-16,4 1 0 16,5 0 0-16,1 0 2 15,4-1 0-15,1 1-2 16,-2 3 0-16,0 0 2 0,-5 0-2 16,-6 0 1-1,3 0 3-15,1 0-4 0,4 0 0 16,6 0-2-16,2 0 2 15,-2 3 0-15,1 1-1 16,-3-1 1-16,2 0 0 16,-1-3 0-16,-4 4 0 15,-6-4 0-15,-2 0-1 16,-3 0 1-16,5 0 1 16,5-4 3-16,2-2-4 15,4 2 0-15,-4 1 0 16,1-1 1-16,2 2-1 15,0-3 3-15,4 0-3 16,-3 2 0-16,1 0-1 16,2-1-1-16,-1 1 2 0,0 2-1 15,-1-2 1-15,1 0-1 16,0 0 1-16,0 0 0 16,1-1-2-16,-6 4 2 15,1-3 0-15,-4 3 0 16,2 0 0-16,5 0 3 15,4 0-2-15,3 0-2 16,6 0 1-16,1 0 0 16,0 0 1-16,-3 0-1 15,2 0-1-15,3 3 1 16,1 0 1-16,0-2-1 16,6 1 1-16,-1-2-1 0,4 0 0 15,-1 0 0-15,-1 0 0 16,2 1-2-16,4-1 2 15,-1 0 0-15,4 0 1 16,3 0-2-16,-4 0 1 16,4 0 0-16,-1 0 1 15,3 0-1-15,2 0-1 16,1 0 1-16,3 0 0 16,2 0 1-16,4 0-1 15,1 0 0-15,1 0 0 16,1 0 1-16,-2 0 0 15,1 0-1-15,1 0 0 16,-2 0-1-16,1 0 1 0,-1 0 1 16,1 0-1-16,1 0 2 15,0 0-1-15,0-4 1 16,0-9-1-16,0-10-1 16,0-4-1-16,10-5 1 15,2-2 0-15,-2-2 1 16,1-7-1-16,2-6 0 15,2-5 0-15,3-8 0 16,-3 3-1-16,3 3 1 16,-3 2 2-16,0-1-2 15,-2 1 0-15,4 2 0 16,-4-1-2-16,3 0 2 0,-2 4-1 16,-1 2 1-1,-1 2-1-15,5-2 1 0,-5 3-1 16,0-1 1-16,2 5-1 15,-3 7 0-15,-1 1 0 16,-1 5 1-16,0 0-1 16,-1 7 1-16,-1 4-2 15,-1 2-1-15,-4 2-1 16,-1-2-2-16,-1 3 1 16,2-2-4-16,-2 2 0 15,1-3 1-15,1 4-7 16,1-3 5-16,0 0-26 15,3-1-6-15,4-3-25 16,2-2-124-16</inkml:trace>
  <inkml:trace contextRef="#ctx0" brushRef="#br1" timeOffset="391690.2713">24445 13157 80 0,'-19'-16'56'0,"-2"3"-10"15,0 0-10-15,2 3-4 16,3 3 3-16,5 4 14 16,6 0-10-16,4 0 1 15,-1 3-1-15,1 0-11 16,1 0-13-16,0 0-9 16,0 0-2-16,0 0-4 15,0 6 0-15,4 11 0 16,17 10 3-16,6 5 2 15,3 5-3-15,-2-2 0 16,2 2 2-16,-2-3-2 16,2-5-2-16,2 1 2 15,1-5-1-15,0-4-1 16,-1 2 0-16,-2-6 0 0,-9-1 0 16,-4-2-2-1,-3-5-2-15,-4 1-6 0,-2 0-4 16,-4-4-46-16,2-6-100 15</inkml:trace>
  <inkml:trace contextRef="#ctx0" brushRef="#br1" timeOffset="392228.9554">25001 13102 186 0,'0'0'171'0,"0"0"-152"16,0 0-15-16,0 0 9 15,0 0-2-15,-6 16 2 16,-14 7-7-16,-9 13-3 16,-7 3 0-16,-2-2 2 15,-2 3-2-15,1-7 3 16,3-3 1-16,4-3-1 15,9-5-3-15,8-5 1 16,4-4-1-16,10-3-3 16,1 0 0-16,0-3-1 15,12 3-1-15,0 0 1 16,3 2-1-16,3 2 2 16,-6 2 0-16,2 8 3 0,-5 3-2 15,2 11 4-15,-5 6 4 16,-2 5-6-16,1 3 2 15,-1 2-3-15,-1 5 0 16,2-3-2-16,-1-2 0 16,-1-6 1-16,-2-7-1 15,2-11 1-15,-1-8 0 16,-1-9-1-16,1-6 0 16,-1-4 0-16,-1-3 0 15,2 0 0-15,-2 0-1 16,2 0 1-16,-2 0-2 15,0 0-5-15,1 0-6 0,4 0-12 16,5 0 0-16,3-3-26 16,7-14-101-16</inkml:trace>
  <inkml:trace contextRef="#ctx0" brushRef="#br1" timeOffset="393670.3176">25384 13713 175 0,'0'0'50'0,"0"0"-44"16,0 0 7-16,-2 16 3 16,1 3 2-16,-2 8-1 15,3 3-1-15,0 1-2 16,0 4 1-16,0-1-2 16,0 1 5-16,0-1-4 0,0-4 3 15,1-1-11-15,1-6 4 16,1 0-2-16,-2-9 1 15,-1-2-7-15,0-8-1 16,2-4 0-16,-2 0 0 16,0 0 2-16,1 0-2 15,-1 0 0-15,0 0-1 16,0 0-1-16,0 0 0 16,0 0-10-16,0 0-10 15,0 0-15-15,0 0-114 16</inkml:trace>
  <inkml:trace contextRef="#ctx0" brushRef="#br1" timeOffset="394300.0628">25986 13812 57 0,'2'0'266'16,"-2"0"-240"-16,1 0-8 15,-1 0-2-15,3 0-5 16,5 0-6-16,5 0-4 16,7 10-1-16,6 0-3 0,6 2-10 15,2-5-38-15,2 0-188 16</inkml:trace>
  <inkml:trace contextRef="#ctx0" brushRef="#br1" timeOffset="394458.9161">26565 13861 267 0,'0'0'18'0,"0"0"10"16,0 0-16-16,7 0-12 15,6 0-5-15,4 0-24 0,7 0-76 16</inkml:trace>
  <inkml:trace contextRef="#ctx0" brushRef="#br1" timeOffset="394585.8236">26925 13858 162 0,'19'0'42'15,"3"0"10"-15,1 0-16 16,7 0-18-16,4 6-8 15,8-2-10-15,0-1-9 16,2-3-46-16</inkml:trace>
  <inkml:trace contextRef="#ctx0" brushRef="#br1" timeOffset="395050.6354">27945 13878 373 0,'-15'-13'48'16,"9"6"-21"-16,6 7 13 15,0 0-31-15,8-4-7 16,22-6-2-16,16 0 6 16,12-2 1-16,6-1 1 15,-2 2-5-15,-7 1-2 16,-5 0-1-16,-5-3-1 16,-6 3-2-16,-12 3-5 0,-8-1-13 15,-14 1-57-15,-5 0-115 16</inkml:trace>
  <inkml:trace contextRef="#ctx0" brushRef="#br1" timeOffset="395297.7537">28221 13548 249 0,'-12'10'48'0,"-1"19"-34"15,-4 17 17-15,1 10-3 16,1 5-11-16,4 4 7 15,6 1-1-15,3-4-8 0,2-5-2 16,0-8-5-16,13-12 0 16,6-8-5-16,4-5-1 15,3-7-2-15,1-4 0 16,2-3-6-16,3-7-6 16,4-3-7-16,4 0-9 15,1-17-45-15,0-3-102 16</inkml:trace>
  <inkml:trace contextRef="#ctx0" brushRef="#br1" timeOffset="395470.5721">28578 14009 255 0,'0'0'67'16,"0"0"-43"-16,0 0-11 15,6 0-12-15,8 0 2 0,9 0 11 16,7 0-5-16,4 0-3 15,3 0-6-15,-1-2-7 16,-1-8-15-16,-3-6-70 16</inkml:trace>
  <inkml:trace contextRef="#ctx0" brushRef="#br1" timeOffset="395694.913">29106 13759 305 0,'-8'43'15'0,"1"6"19"15,3 1-11-15,4-1-8 16,0-2 5-16,0-1-5 16,0-3-12-16,4-7-3 15,2-2-7-15,-3-4-6 16,0-8-8-16,-3-6-33 15,1-5-83-15</inkml:trace>
  <inkml:trace contextRef="#ctx0" brushRef="#br1" timeOffset="397667.7965">28761 14968 165 0,'-7'-6'59'15,"4"6"-1"-15,3 0-18 0,0 0-12 16,0 0-6-16,0 0-7 16,0 6 0-16,0 8 0 15,0 8 14-15,10 8-7 16,4 6-9-16,5 1 1 16,5 3-2-16,4-1 1 15,3 4-7-15,5-2 4 16,8 1-2-16,-1 0-1 15,0-2-5-15,-5-8 4 16,-9 2-1-16,0-4-5 16,-5-8 0-16,-5-2 1 15,-4-6-1-15,-4-1-4 0,-1-6-3 16,-4-2-5-16,-2-3-9 16,-4-2-41-16,0-3-58 15,0-21-157-15</inkml:trace>
  <inkml:trace contextRef="#ctx0" brushRef="#br1" timeOffset="398020.4466">29276 15086 217 0,'-22'0'113'16,"1"0"-80"-16,1 0-8 0,-1 7 6 15,-2 10-9 1,-1 7-14-16,-6 5 2 0,-1 7-4 16,-4 3-3-16,-2 5-2 15,-1 1-1-15,3-4 4 16,-2 4-4-16,2-5 3 16,1 4-1-16,0-2-1 15,1-2 0-15,4-4 0 16,6-6 1-16,6-7-2 15,4-7 0-15,5-6-2 16,5-6 0-16,2-1 1 16,1-3 1-16,0 0-5 15,0 0-2-15,0 0-6 16,0 0-18-16,0 0-31 16,6 0-48-16</inkml:trace>
  <inkml:trace contextRef="#ctx0" brushRef="#br1" timeOffset="398522.748">29497 15502 222 0,'-5'0'77'0,"5"0"-43"0,0 0-6 16,0 0-18-16,0 0-9 16,0 0 0-16,0 0 1 15,12 0 6-15,6 0 5 16,3-2 14-16,6-1-5 15,1 0 1-15,4-1-5 16,0 1-5-16,-2-1-5 16,2 1-2-16,-4 0-6 15,-3-1-2-15,-1-2-5 16,-7-1-11-16,-4-3-74 16,-10-3-206-16</inkml:trace>
  <inkml:trace contextRef="#ctx0" brushRef="#br1" timeOffset="398792.4638">29734 15265 302 0,'-13'14'50'16,"2"6"-43"-16,1 6 9 15,7 3 1-15,3 8-6 16,0 5 3-16,0 8-2 15,8 3 0-15,8-1 0 16,1-5-7-16,6-10-4 16,4-5-1-16,6-10-3 0,5-4 0 15,4-11-3 1,3-7-12-16,6-7-1 16,1-16-11-16,-1-7-16 0,-1-2-54 15,-5-2-106-15</inkml:trace>
  <inkml:trace contextRef="#ctx0" brushRef="#br1" timeOffset="400793.6079">29791 13438 260 0,'-41'-9'23'16,"-4"2"-8"-16,-11 0 21 16,-8 0-7-16,-14-5-15 15,-14-1 1-15,-8-7 0 16,-9-4-1-16,-5-3 4 15,1-5-2-15,-6-1-6 16,-5 0 0-16,-6-4-5 16,-3-1-2-16,-7-2 0 15,-8 3-2-15,9 1 1 16,-2-1 0-16,3 5-1 16,4-2-1-16,-5 4 1 15,-7 5 1-15,-3-2-1 16,-3 0-1-16,1-3-3 0,9 1 3 15,5-1-1 1,9-6-1-16,4-1 2 0,0 4-6 16,1 4 6-16,-1 9 2 15,0 6-2-15,0 5 1 16,2 8-1-16,2 1 0 16,10 0-1-16,1 0-1 15,7 1-2-15,1 12 3 16,3 3-2-16,4 4 3 15,3 3 0-15,6 14-1 16,5 12 0-16,6 8 1 16,2 8 0-16,7 1 0 15,0-2 0-15,4-8 0 16,11-4 0-16,5-2-4 0,9-1 4 16,6-2 0-16,5-1 0 15,6 1 3-15,3 2-6 16,6 3 3-16,3 8 0 15,2 9 0-15,4 4 3 16,1 3-3-16,0 9-3 16,7-5 3-16,11-1 0 15,6-6-2-15,9-10 1 16,2-7 1-16,10 0 0 16,12 0 0-16,10-3 0 15,9 3 2-15,12-3-3 16,12 1 2-16,13-2-1 15,14 0 1-15,11-8 3 0,12-9-4 16,22-11 0-16,16-11 1 16,18-6 10-16,14-7-7 15,3 0 2-15,2-4-6 16,12-9 2-16,8-4 2 16,4 2-3-16,-3-2-1 15,-16 0-1-15,-6-6 1 16,-15-2 0-16,-11-12 2 15,-11-7 1-15,-22-8-1 16,-15-4 1-16,-17-8 0 16,-17 2 4-16,-12 3-3 15,-16-1 3-15,-9 4-4 0,-16 3-1 16,-14 6 3-16,-22 5-2 16,-12 5 3-16,-15 4 1 15,0 1 2-15,-16-2-5 16,-17-2 4-16,-6-4 0 15,-12-5-5 1,-1-5-3-16,1 0 1 0,3 0 2 16,4 5-2-16,6 11 1 15,7 7-2-15,4 9 0 16,5 10-3-16,5-1-13 16,4 9-4-16,6 0-22 15,1 0-63-15,1 0-167 16</inkml:trace>
  <inkml:trace contextRef="#ctx0" brushRef="#br1" timeOffset="403359.9321">18259 4748 175 0,'-43'26'23'16,"-3"-4"-20"-16,4-1 0 0,4 2 7 15,9 4 3-15,6-2-3 16,0-14 2-16,4-1 4 16,3-3 0-16,2-1 8 15,-1 1-3-15,-3 0-2 16,3 2-10-16,-5 1 0 16,4 4-3-16,0 6 0 15,-7 6-2-15,4 7-3 16,-5 4-1-16,2 5 3 15,-4 0-2-15,7 0-1 16,-4-1 1-16,4-1 1 16,6-2 3-16,-4-2-1 15,7 3-3-15,4-3 4 0,0 3-2 16,3-2-1-16,0 0 0 16,3 0-1-16,0-1 2 15,0 3 0-15,0-3 0 16,0 0 0-16,0-1-3 15,3-3 5-15,0 1-3 16,3 5-1-16,-2 2 3 16,1 3 0-16,-1 1-3 15,-2 2 1-15,-2-3 1 16,0-4-1-16,0-3 0 16,0-3 3-16,0 4-2 15,0 0 1-15,0 5 0 0,-2-2-3 16,-2-5 1-1,-1-1-2-15,1-2 1 0,1-1 1 16,-3 3 1-16,3-4-1 16,-4-4-2-16,2-1 1 15,-1-4 0-15,3 1-1 16,-2-2 1-16,1 0 0 16,0 0 0-16,-2-2-1 15,3 0 0-15,0-1 0 16,0-1 1-16,0-2-2 15,-1 0 2-15,1-1-1 16,0-1 0-16,-2-1 0 16,2 2 0-16,0 0 0 0,0 3 2 15,0-2-2-15,0 2 1 16,3 1-1-16,-3-1 0 16,3 0-1-16,0-2 1 15,0-4 0-15,0 2 1 16,0-1-1-16,0 1 0 15,0-1 0-15,0 8 0 16,0-1 0-16,0 4 0 16,0 8 0-16,0 4 0 15,0 2 1-15,0 0-1 16,0 0 2-16,0 0-2 16,3-2 0-16,0 1 0 15,-2 3 1-15,-1 3 1 16,0 4-1-16,0 4 1 0,-1 7 1 15,-8 4-2-15,-1 1-1 16,3-2 3-16,4-4-3 16,3-4 0-16,0-1 1 15,0-3 0-15,0-1 0 16,5-6 0-16,0-1-1 16,2-6 4-16,-4 7-4 15,0 0 3-15,0 2-2 16,-3-1-1-16,0 1 2 15,0-5 0-15,0-8-2 16,0 1 0-16,0-4 2 16,0 0 0-16,0 1 0 15,0 0-1-15,0 2-1 0,0 1-1 16,-3-3 1-16,-7 1 2 16,3 0 0-16,0 1-2 15,-1 0 0-15,1 1 0 16,-3 1 2-16,-3 1-1 15,0-1 3-15,3-2-4 16,1-3 0-16,-4 0 1 16,2-5-1-16,-1 3 1 15,2-6 1-15,-2-1 1 16,0 3-3-16,0 3 0 16,0-1 2-16,-5 2 0 15,2 3-2-15,-2-3 1 0,0-3 0 16,1-1 2-1,-3-3-2-15,-1 0 2 0,-2 0-3 16,-1 2 1-16,1 7 1 16,-8-2-1-16,1 3 0 15,0-1 0-15,0 0 1 16,3-2-1-16,0-4 3 16,-1 2-3-16,1 2-1 15,-4-1 2-15,-1 3 0 16,-2-3 1-16,-3 3-3 15,-3-2 3-15,0-5 0 16,-4 1 4-16,6-4-7 16,-2-2 2-16,3 1-1 15,-4-4 1-15,4 2-2 16,-1-6 2-16,-2 3 0 0,2-4-1 16,-1-2 0-16,8 3 0 15,8-1 0-15,3-2-1 16,2-1 1-16,10 0-2 15,1-2-2-15,0 1-4 16,6-2-8-16,0 0-21 16,16-26-53-16,23-30-55 15</inkml:trace>
  <inkml:trace contextRef="#ctx0" brushRef="#br1" timeOffset="404693.6371">17883 5159 171 0,'9'-20'45'16,"1"5"-11"-16,0 0 6 15,-4 1 4-15,-3 4-11 16,1-1-13-16,1-3 5 0,5 0-3 16,1-3-11-16,-2 0 1 15,8-3-1-15,2-2-1 16,1-1-2-16,12-4-3 15,-3-1 1-15,6 1-2 16,1 2-3-16,0 5 1 16,3-1-2-16,5 1 4 15,7 3-3-15,0 0 1 16,1 4-2-16,-3 1 2 16,-1 1-2-16,-2 2 1 0,-4 1 0 15,1 1 1 1,-1 0 1-16,-7-2-1 0,1 5-2 15,-1-2 1-15,-2 3 0 16,-4-1 3-16,0 1-4 16,-3 2 1-16,1-1-1 15,-1 1 0-15,0-1 1 16,0 1 2-16,-2 0-1 16,3-1-1-16,-5 1 0 15,2-1 0-15,1 0 1 16,-1-1-1-16,0 0 0 15,0 0 0-15,-1 2 0 16,-1-2 0-16,1 0 0 16,-2 2 1-16,-3-2-2 15,-1 0 0-15,-8 2 0 0,-3-2 1 16,-1 0-1-16,1 1 0 16,0-3 1-16,0 2 0 15,1-1-1-15,-4 0 3 16,1 1-3-16,-4 0 1 15,3 2 0-15,-3-1 2 16,0-2-1-16,0-3 1 16,3-2-1-16,-3-3-2 15,1-2 0-15,-1 3 1 16,2-1 0-16,-1 2 1 16,-1 2-1-16,2 2-1 15,-2-1 0-15,0 1 0 0,1 2 1 16,-1 0-1-1,2 1 0-15,-2 0 0 0,0 1 0 16,0-1 0-16,0 0 0 16,0 0-1-16,3-1 1 15,-3 1 0-15,1 0 0 16,-1 2 0-16,0 1 0 16,0-1-1-16,0 1 0 15,0 0-6-15,0-2-4 16,0 1-10-16,0-1-33 15,0-3-67-15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7-01T11:39:20.631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4553 5603 124 0,'-6'10'26'0,"-4"-7"-10"0,-2-3 4 16,4 0 5-16,5 0-1 15,3 0-6-15,0 0 1 16,0 0 8-16,0 0-3 16,0 0-15-16,0 0-7 15,0 0-2-15,3 0-8 16,6 0 0-16,5 1 8 15,5 5 5-15,11 4-3 16,3 0 0-16,1 3 2 16,9 2 0-16,-1-1 2 15,7 1-3-15,5 1-2 16,6 0 3-16,4-2 4 0,9 6-2 16,0-1-2-16,6 4-3 15,2 4 3-15,7-1 4 16,6 3-2-16,0-2-6 15,6-2 0-15,1-4 0 16,-1-4 0-16,5-4 2 16,-7-5-2-16,-1-2 5 15,-3 0-1-15,0-5 2 16,-3 1-6-16,3-1 2 16,0-1 3-16,3 4-5 15,0 0 2-15,-3-2-1 16,0 5-1-16,-3-5 3 15,0 3-3-15,-9-3 0 16,-4-2 1-16,-7 0-1 16,-5 0 1-16,-2-7-1 0,-3-5 0 15,-4-8 2-15,-2-3 3 16,-1-2-5-16,-5-3 4 16,3-2-4-16,-1-2 3 15,-5-3 1-15,-4-8 0 16,-3-6-1-16,-2-8 6 15,-1-5-7-15,-8-7 4 16,-5-1-1-16,-1-5-4 16,-9 0 3-16,-2-3 4 15,-2-4-5-15,-6-2-1 16,-3-5-1-16,0-2 1 16,-3 2 0-16,-14-2-1 0,-2 3 1 15,-6 5-1-15,-2 0 5 16,-3 7-3-16,-9 2 4 15,-1 1-4-15,-11 3 0 16,-7 2 1-16,-6 4-2 16,-2 2-2-16,-4 1 3 15,-6-1 0-15,0-3-3 16,-6 4 0-16,-6 2 2 16,0 7-1-16,-3 6-2 15,-3 3 2-15,-3 5 0 16,-3 3-1-16,0 2 4 15,-6 2-3-15,6 5 1 16,0 0-1-16,6 5 0 0,6 3 1 16,3 3-2-1,4 0 0-15,1 4 0 0,1 1 3 16,1 3-2-16,1 0 2 16,-1 1-2-16,2 2-1 15,4 1 0-15,2 3 3 16,-3 0-3-16,0 4 0 15,6 12 0-15,1 1-1 16,5 3 0-16,3 1 0 16,1 4 1-16,-1 5-3 15,3 5 2-15,1 3-1 16,-3 3 2-16,5-2 0 0,-3 4 0 16,0 2 0-16,4 0 0 15,-4 2 0-15,-2-2-1 16,9-1 3-16,-1-2-2 15,4-1 0-15,5-3 0 16,1 0 1-16,2 3 0 16,1 1-1-16,-1 7-1 15,6 1 1-15,-2 8 0 16,3 1 0-16,7 2-1 16,1 2 0-16,3 3-1 15,7 4 2-15,-3 2 0 16,6 5 0-16,6 9-1 15,3-1 0-15,0 1 1 16,0-1 0-16,0-7-1 16,12 3 2-16,3-3-2 0,-3-4 2 15,7-11-2-15,2-11 1 16,-3-7 0-16,1-5 0 16,5-5 0-16,-6-2-1 15,6-7-1-15,1 5-4 16,5-5-6-16,6-2-3 15,6-6-25-15,7-11-34 16,6-7-102-16</inkml:trace>
  <inkml:trace contextRef="#ctx0" brushRef="#br0" timeOffset="6128.0329">23663 1202 5 0,'0'-3'17'0,"0"-1"-13"15,0 1-4-15,0 2 0 16,0 1-12-16</inkml:trace>
  <inkml:trace contextRef="#ctx0" brushRef="#br0" timeOffset="6637.3471">23663 1202 112 0,'23'-24'18'15,"-23"24"-9"-15,0 0 11 16,0 0 3-16,0 3-10 0,0 11-6 16,0 7 9-16,4 13-7 15,5 15 8-15,-2 15 1 16,-1 15 2-16,1 9-4 15,-3 8 4-15,-4 4-1 16,0-2-7-16,0-3 2 16,0-13-6-16,0-13-3 15,-1-13-2-15,-2-8 2 16,3-8-3-16,-3-10 0 16,-1-11-2-16,3-8 0 15,1-7 0-15,0-2 0 16,0-2-1-16,0 0 1 15,0 0-1-15,-5-13 0 16,-2-16-38-16,0-21-90 16,2-17-46-16</inkml:trace>
  <inkml:trace contextRef="#ctx0" brushRef="#br0" timeOffset="7026.8803">23832 894 64 0,'28'5'47'0,"13"6"-41"0,9 5 4 15,4 2 4-15,1 1 5 16,-3 3 0-16,0 1-2 15,-5-1-4-15,-1 2 9 16,-4 1-6-16,-8-1-6 16,-5 0 1-16,-12 0-7 15,-8 0 1-15,-9 3 8 16,-6 7 0-16,-32 10 12 16,-19 9-9-16,-19 9-8 15,0 2-1-15,-8-5-3 16,7-6-3-16,7-7 2 15,4-7-3-15,9-8-4 16,11-5 4-16,11-8-9 0,13-11-10 16,18-7-6-16,4-3-52 15</inkml:trace>
  <inkml:trace contextRef="#ctx0" brushRef="#br0" timeOffset="7395.5196">25073 1096 280 0,'-3'7'18'16,"-16"7"-10"-16,-17 10 4 15,-13 10 5-15,-8 8-2 16,2 7 0-16,7 7-2 16,11 6-6-16,12 7 2 15,8 5 1-15,6-1-7 16,9 2 2-16,2-4 0 16,0-4-4-16,19-6-1 15,5-9 0-15,6-8-1 16,2-8-6-16,1-6 2 15,-3-7-1-15,-2-8-8 16,-1-5-14-16,0-9-23 16,-1-1-24-16,-2-14-153 0</inkml:trace>
  <inkml:trace contextRef="#ctx0" brushRef="#br0" timeOffset="7717.138">25524 1171 297 0,'0'0'40'15,"0"0"-40"-15,-12 20 0 16,-9 16 5-16,-6 20 12 15,-9 16-11-15,2 5 2 16,2 5 3-16,-3 1-4 16,1 2 3-16,-4 1-2 15,-1-6-1-15,6-11-7 16,10-16-3-16,11-21 0 16,4-15-7-16,7-11-6 15,1-6-1-15,-2 0-6 16,2-27-61-16</inkml:trace>
  <inkml:trace contextRef="#ctx0" brushRef="#br0" timeOffset="7973.9864">25545 1216 9 0,'24'53'87'15,"5"13"-42"-15,3 7-17 16,1 6 21-16,1-2-5 16,1-4-17-16,-6-7-6 15,-1-8-3-15,-4-7-5 16,-3-11-9-16,-6-7-3 0,-5-8-1 16,-7-7-4-16,-3-2-7 15,-6-4-2-15,-22-8-23 16,-5-4-118-16</inkml:trace>
  <inkml:trace contextRef="#ctx0" brushRef="#br0" timeOffset="8137.916">25424 1748 298 0,'0'0'0'15,"0"-2"-8"-15,22-2 8 16,20-3 21-16,13-1-9 15,14-3-12-15,1-3-3 16,2-5-13-16,-1-6-21 16,4-6-71-16</inkml:trace>
  <inkml:trace contextRef="#ctx0" brushRef="#br0" timeOffset="8437.485">26440 1061 270 0,'0'0'0'0,"0"18"0"16,0 15 15-16,0 10 13 16,0 14-3-16,0 9-8 0,1 12 5 15,1 5-3-15,-1 2-3 16,1-2 1-16,2-5-9 15,1-7 1-15,2-6-9 16,3-8 1-16,-1-12-1 16,4-12-6-16,-2-9 3 15,1-10-3-15,1-7-17 16,3-7-7-16,4-5-36 16,6-25-66-16</inkml:trace>
  <inkml:trace contextRef="#ctx0" brushRef="#br0" timeOffset="8691.9997">27007 1246 191 0,'0'42'23'0,"1"17"6"16,2 12-2-16,0 6 0 15,0-1-9-15,2-3 0 16,0-10-7-16,3-5-2 16,0-7-3-16,1-7-4 15,1-10-2-15,-1-12-7 16,3-8-12-16,0-13-12 0,0-1-45 16,2-23-28-16</inkml:trace>
  <inkml:trace contextRef="#ctx0" brushRef="#br0" timeOffset="9135.9224">27065 1084 231 0,'0'0'18'15,"22"0"-18"-15,18 0 25 16,16-2-9-16,12 2 3 15,7 0-4-15,-4 0-4 16,-17 0 3-16,-15 12-14 0,-18 3-11 16,-16 7 11-16,-5 11 11 15,-25 6 7-15,-24 9-4 16,-10 0-9-16,1-4 1 16,11-7-2-16,16-8-4 15,13-6 0-15,12-6-2 16,6-2-5-16,5 1-5 15,23 1 8-15,11 1 4 16,7 2 10-16,-1-4-5 16,-4 0 1-16,-8 1-1 15,-5-1 0-15,-6 2 2 16,-6-1 3-16,-10-1-2 16,-6-1-1-16,0 5 0 0,-12 6 8 15,-21 4 4-15,-10 1-15 16,-9-2-4-16,1-8 0 15,0-10-10-15,8-10-5 16,13-1-36-16,17-33-140 16</inkml:trace>
  <inkml:trace contextRef="#ctx0" brushRef="#br0" timeOffset="9398.0485">28082 973 75 0,'36'26'158'0,"8"16"-140"0,14 12 8 15,-8 6-2-15,-9 11-9 16,-11 11 15-16,-16 6-3 16,-14 8-4-16,-4 5-7 15,-32-1 2-15,-10-2-4 16,-12-4-8-16,-6-11 0 15,-4-11-6-15,-4-10 0 16,-3-8-8-16,-13-6-5 16,-15-4-18-16,-20-9-72 15</inkml:trace>
  <inkml:trace contextRef="#ctx0" brushRef="#br0" timeOffset="9749.6191">22955 2705 331 0,'159'-11'1'15,"37"4"5"-15,48 0 9 16,32 4 3-16,41 3-3 16,27 0 0-16,14 0-6 0,14 0-3 15,-4-12-5-15,-17-13 2 16,-14-13 0-16,-19-7-1 16,-26-2 2-16,-19 8 5 15,-19 9-6-15,-24 6-1 16,-24 3-2-16,-18 2-7 15,-18-1-8-15,-18 1-15 16,-24-5-85-16</inkml:trace>
  <inkml:trace contextRef="#ctx0" brushRef="#br0" timeOffset="10252.1252">29652 1558 149 0,'0'100'54'16,"17"1"-3"-16,9-6-30 15,10-11 8-15,7-13-6 16,5-14-5-16,3-17 5 16,2-13-13-16,5-12-1 15,10-15 13-15,17-9 6 16,19-28-8-16,22-18-11 0,17-14-8 16,0-10-1-16,0-8-3 15,-8-4-12-15,-18 5-4 16,-18 10-6-16,-23 12 5 15,-23 15-23-15,-18 12-29 16,-15 11-140-16</inkml:trace>
  <inkml:trace contextRef="#ctx0" brushRef="#br0" timeOffset="14536.036">5960 11156 201 0,'15'-4'103'0,"-6"-5"-73"15,-6 2-1-15,-3 7 8 0,0 0 4 16,0 0-9 0,0 0-7-16,0 0-6 0,0 0-2 15,0 0-8-15,0 0-3 16,0 0-6-16,0 24-3 15,0 24 3-15,0 26 3 16,0 19-2-16,0 12 1 16,0 10 2-16,0 5-4 15,4 5 1-15,2 1-1 16,0-7-1-16,2-11 1 16,-2-15 1-16,7-14-1 15,-1-12 0-15,3-12-1 16,-3-12 0-16,-3-13 0 15,-2-13-1-15,-4-11-2 0,0-2-1 16,-3-4-3-16,0 0-1 16,0 0-3-16,0-21-16 15,-16-24-133-15</inkml:trace>
  <inkml:trace contextRef="#ctx0" brushRef="#br0" timeOffset="14909.163">5793 11001 363 0,'9'0'0'0,"18"0"1"0,10 3-1 16,11 8 9-16,7 2-2 15,0 2-2-15,6 2-2 16,2 3 0-16,-2 4 14 16,0 1-5-16,-10 5-9 15,-11 0 3-15,-7-1-5 16,-12 1 5-16,-9 1 2 16,-9 4 1-16,-3 6 2 15,-16 4 1-15,-20 5-8 16,-6-1 0-16,-10-2-3 0,-2-1 0 15,0-9 0 1,5-2-1-16,3-11 0 0,13-7-9 16,12-7-19-16,11-7-29 15,10-3-69-15</inkml:trace>
  <inkml:trace contextRef="#ctx0" brushRef="#br0" timeOffset="15201.5494">6803 11015 304 0,'0'0'92'0,"-6"25"-79"16,-12 19 0-16,-10 21 0 0,-8 14 2 15,0 4-1-15,2 3-5 16,1 0-1-16,12 3-2 15,9 4-1-15,9 5-1 16,3-1-4-16,12-8 1 16,15-10-2-16,9-13-3 15,4-13 2-15,3-14-5 16,-1-9 1-16,0-9-8 16,-5-8-20-16,-7-13-48 15,-6-7-131-15</inkml:trace>
  <inkml:trace contextRef="#ctx0" brushRef="#br0" timeOffset="15486.6656">7149 11097 248 0,'0'-3'115'16,"0"3"-87"-16,0 0-16 15,0 10 3-15,-3 25-4 16,-9 19-9-16,-4 15 2 16,-5 7 2-16,6 6-1 15,3-2-2-15,3 2 2 16,3 0-2-16,3-9-2 0,3-3-2 16,0-11 0-16,0-15-3 15,0-9-1-15,0-11-6 16,0-11-12-16,-3-13-14 15,0-6-96-15</inkml:trace>
  <inkml:trace contextRef="#ctx0" brushRef="#br0" timeOffset="15779.3197">7131 11083 258 0,'0'0'64'0,"0"0"-64"16,3 14 2-16,9 11 13 0,3 6 9 16,3 12-12-16,3 0-1 15,-3 5-1-15,4 3 3 16,2-2-2-16,-2 4-2 16,-2 0-6-16,2 0 4 15,-1 3-5-15,-3 0 1 16,3 0 0-16,-6-9-2 15,-2-8-1-15,-4-16 0 16,-3-7-8-16,-4-12-5 16,-2-4-6-16,0 0-8 15,-3 0-84-15</inkml:trace>
  <inkml:trace contextRef="#ctx0" brushRef="#br0" timeOffset="16005.5863">6979 11595 276 0,'-4'-3'15'0,"4"-4"-4"16,16-6-8-16,14-4 14 16,9-5 3-16,7-1-7 15,2 3-3-15,-2 3-10 16,-1 5-1-16,-4 1-4 15,1-2-9-15,-6 0-7 0,-6 2-21 16,-8-8-158-16</inkml:trace>
  <inkml:trace contextRef="#ctx0" brushRef="#br0" timeOffset="16341.7027">7621 10697 141 0,'0'63'48'15,"0"19"-10"-15,0 11 0 0,0 2 0 16,0 4-9-16,0-9-9 15,13-5 5-15,2-9-9 16,3-5 1-16,4-2-5 16,5 0-3-16,-6 0-5 15,3-4 0-15,-2-8-4 16,-7-14 0-16,0-10-2 16,-6-13-4-16,-3-10-12 15,-3-6 1-15,-3-4-45 16,0-14-203-16</inkml:trace>
  <inkml:trace contextRef="#ctx0" brushRef="#br0" timeOffset="16640.7157">7928 10865 349 0,'-3'16'4'0,"3"25"3"16,0 15-2-16,0 10 3 16,7 7 2-16,7-1-2 0,-2 1-3 15,4 3-1-15,1-4 0 16,-1-9-4-16,3-16-1 15,-5-14-5-15,-2-17-2 16,-5-16-18-16,2-7-42 16,-1-26-97-16</inkml:trace>
  <inkml:trace contextRef="#ctx0" brushRef="#br0" timeOffset="17091.9712">7846 10671 334 0,'0'-10'0'16,"37"-7"6"-16,17-6-6 15,7 3 14-15,3 4 3 16,-1 6-7-16,-12 10 10 16,-5 0-11-16,-12 12 1 15,-10 12-7-15,-12 16 4 16,-12 9 6-16,-12 18 0 15,-24 6-6-15,-7-1-6 16,4-10 0-16,5-10 0 16,10-18 0-16,9-11-1 15,8-13-2-15,7-9 0 16,0 2-16-16,13 0 4 0,14 0 14 16,7-2 3-16,11-1 3 15,4 3-1-15,-7 0-1 16,1 4 0-16,-13-1 0 15,-9 7 1-15,-3 0 1 16,-12 4-4-16,-6 13 7 16,-6 12 4-16,-24 5-6 15,-9 3-6-15,-7-2 1 16,4-8 0-16,3-6-2 16,1-5-3-16,11-9-3 15,9-13-14-15,10-7-30 16,8-13-179-16</inkml:trace>
  <inkml:trace contextRef="#ctx0" brushRef="#br0" timeOffset="17377.685">8768 10585 295 0,'0'0'45'0,"0"2"-9"15,-15 28-23-15,-6 17-9 16,-6 13-1-16,2 5 1 16,4-4-1-16,12-9 1 15,6-3-1-15,3-6 3 16,0-11-4-16,18-8-2 16,6-7 0-16,1-10-1 0,11-7 0 15,3 0-4-15,10-27 4 16,3-9-4-16,2-8-6 15,3-5 6-15,-2-4-64 16,-6-3-89-16</inkml:trace>
  <inkml:trace contextRef="#ctx0" brushRef="#br0" timeOffset="17654.903">9263 10144 195 0,'30'14'10'15,"12"6"23"-15,4 3-14 16,-1 7 9-16,-3 6-2 16,1 7-4-16,-1 7 8 15,-8 2-12-15,-4 5-7 16,-8-1 0-16,-11 1-3 15,-8-1 1-15,-3 3-4 16,-9-2-5-16,-15-2-5 16,-9-6-10-16,-5-5-11 15,3-11-79-15</inkml:trace>
  <inkml:trace contextRef="#ctx0" brushRef="#br0" timeOffset="20295.7737">10694 9035 418 0,'-18'0'31'0,"-6"0"-14"16,-13 0 1-16,-19 1-14 16,-19 9-1-16,-19 3 5 15,-13 3-5-15,-7-2 5 16,-10-2-1-16,-6 2 4 16,-22 2-4-16,-9 4-1 0,-21 3 2 15,-9 4-1-15,-9 6-5 16,-10 9-1-16,-8 8-1 15,-12 3 2-15,-13 6 3 16,-5-2-1-16,5 2 0 16,0-2-4-16,1 5 0 15,-4 3 2-15,6 1-1 16,19-2-1-16,15-5-2 16,9-3 0-16,12-2 0 15,5-5 1-15,11-6 1 16,26-11 2-16,25-8 1 15,27-7-2-15,27-4 1 0,13-6-1 16,14-4 3-16,14 1-2 16,4-1-2-16,10 0-1 15,1-1 0-15,1 3-5 16,1 4 3-16,-3 4-1 16,3 10 2-16,-4 8 2 15,-4 8 0-15,-5 18-1 16,-2 12 1-16,-9 17 1 15,3 13-1-15,-4 9-1 16,-2 8 1-16,3 3 3 16,5-1-3-16,7 2 0 15,6 2 0-15,6 13 0 16,6 10 0-16,0 20 0 0,0 15 0 16,9-5 0-1,6-7 0-15,3-16 0 0,9-4 0 16,-2 0 1-16,2 5 1 15,-6 12-2-15,1 7-1 16,-4 6 1-16,-6 4 1 16,2 0 1-16,-4-11-3 15,-1-16 3-15,-3-10-3 16,-3-22 3-16,4-14-1 16,-4-20-1-16,3-19 0 15,0-15 0-15,2-8 0 16,2-11-1-16,-1-9 1 15,0-7-3-15,0-7 0 16,-3-4 2-16,3-2-4 0,7-4 1 16,-1 0 0-16,3-3 0 15,3 0 4-15,3 0 0 16,7 0 1-16,2-10 0 16,6-2 2-16,7-1-3 15,12-4 3-15,5-3-2 16,15 0 2-16,8 1-3 15,5-4 2-15,11 6-2 16,2 3-2-16,2 8 2 16,3 3-1-16,-3 3 2 15,1 0-1-15,11 0 2 16,12 0 1-16,12-1 0 16,10-9-2-16,16 1 0 0,-2-1 0 15,4-3-1-15,0 3 0 16,9 0 2-16,9 0-1 15,12-4 3-15,3 1-3 16,-3-6-2-16,-3-1 1 16,0 0 0-16,9 0 5 15,7 6-3-15,5 2-1 16,-7 5 0-16,-3-3-1 16,4 4 2-16,4-1 0 15,8-3 2-15,3-3-4 16,-2-1 0-16,-10 2 0 15,4-1 2-15,-1 3-2 16,6 3 5-16,0 0-4 0,-10 4 2 16,0 0-1-16,4-1 1 15,7 1 0-15,5-4-3 16,1 4 1-16,-14 0-1 16,3 3 0-16,1 0 5 15,3 0-3-15,4 10-2 16,-11 3 0-16,0 1 0 15,1 5 0-15,-1-3 0 16,10 1 4-16,1-1-4 16,-11 1-1-16,-5-3 0 15,-5 2 1-15,7-3 4 16,2 3-4-16,0-2-1 0,-5 2 1 16,-6-6 0-1,9 0 2-15,7-3 3 0,4-3-4 16,1 1-2-16,-8-2 0 15,-1 1 1-15,-3-1 1 16,4 0 1-16,0-2-2 16,-9 2 0-16,-10-3-3 15,-10 0 3-15,-2 0 1 16,-5 0 0-16,-3 0 1 16,-9-10-2-16,-11 3 0 15,-11 0-1-15,-12 5 0 16,-12-1 1-16,-10-1 0 15,-1-2 2-15,-6 2-1 16,-10-5-1-16,-15 2 0 0,-15 0-2 16,-16 0 1-16,-14 1 1 15,-14 2 0-15,-13 4 0 16,-7-3 1-16,-2 3 2 16,-1 0 3-16,2 0 5 15,-2-6-1-15,0-7 2 16,-2-11-6-16,-9-16-6 15,-8-9 0-15,5-13 0 16,2-15 0-16,-2-21-2 16,4-25-1-16,2-22 2 15,4-21-1-15,4-18 1 16,0-8 1-16,4-6 0 16,11-7 0-16,6 4 0 0,3-4 1 15,3-4 1-15,3 2-2 16,4-5 0-16,3 3 0 15,7 2-1-15,3 6 1 16,0 16 0-16,-6 19 0 16,-8 15 1-16,-8 13 0 15,-6 15-1-15,-9 10-1 16,-4 17 1-16,-6 20 0 16,0 11-1-16,0 11 1 15,-15 8 0-15,-3 8-1 16,-6 7-1-16,-3 8 1 15,-2 6-1-15,-6 7 1 0,-2 7 0 16,-2 3 0-16,-3 0 1 16,-1 10 0-16,0 6 1 15,-1-2-1-15,2 3 2 16,-3 0-1-16,-5-5-1 16,-11 1 2-16,-7 1 0 15,-9-1-2-15,-3-3 0 16,-5 3-1-16,-8-3 1 15,-10 3 0-15,-11-1-1 16,-15-4 1-16,-8 2 2 16,-9 0-1-16,-19 0-1 15,2 3 3-15,-9-1-3 16,-1 0-2-16,-1-7 0 0,-8-2 1 16,-6-3 2-1,-8 0-1-15,-1-6 0 0,-6-3 1 16,1-2-1-16,-3-2-1 15,-10 0 0-15,-8 0 1 16,-2 2 1-16,1-2-1 16,4-2-3-16,-7-2 3 15,-7-3 0-15,-7-3 0 16,4 2 3-16,-2-1-3 16,4-2 0-16,-8 1 0 15,-4-1 2-15,0 3 1 16,4 3-3-16,4-1-1 15,-10 5 1-15,3 1 0 16,-4-3 4-16,7 3-3 0,6-4-1 16,-3-3-1-16,-3 0 1 15,1-2 4-15,12-1-3 16,8-2-1-16,7-3 1 16,0-2 2-16,5 3-1 15,14-2 2-15,19 2 1 16,13 1-4-16,19-2 1 15,5-3-2-15,13-3 0 16,1-2-5-16,3-7 0 16,2-3-4-16,0-4-4 15,2-3-21-15,-11-15-50 16,-25-15-355-16</inkml:trace>
  <inkml:trace contextRef="#ctx0" brushRef="#br0" timeOffset="27661.8175">9253 10462 157 0,'-3'-9'21'0,"-12"1"8"0,-15-1-3 15,-6 2 11-15,-10-3-4 16,1 1-3-16,14 2-2 15,4 0 4-15,0-2 0 16,5 2-9-16,0 1-2 16,-1-1-7-16,-1 3-6 15,-1-2 0-15,-2 2-2 16,-1 1 1-16,-2 3-4 16,1 0 2-16,1 0-3 15,-2 0 0-15,2 6-2 16,-5 5 0-16,3 6 0 0,2 2 1 15,1 2 2 1,0 1-3-16,2 11-2 0,1 3 2 16,0 8 0-16,-3 1 0 15,5 8 0-15,5-4-1 16,1 2 1-16,7-2-1 16,6 0 0-16,3 5 1 15,0-2-1-15,15 4-1 16,6-3 2-16,7-1 0 15,5-2-2-15,3-4 2 16,6-2 0-16,4-5 0 16,2-3 0-16,-2-8 0 15,-1-6 0-15,-2-6-1 16,2-6 2-16,-5-6-2 16,3-4 2-16,-4 0-2 0,4-10 2 15,-7-12 2-15,6-9 0 16,0-8-2-16,-2-7 2 15,0-1 0-15,-4-2 1 16,-3 2-3-16,-11 1 1 16,-8 2 0-16,-1-4 0 15,-10-5-1-15,-3 0-1 16,0 0 1-16,0 3 1 16,-12 8 2-16,-9 1-3 15,-7 3 2-15,-2 4-2 16,-3 0 2-16,-1 6-2 15,1 1 1-15,3 7-2 0,2 4 1 16,-2 3-1-16,6 3 2 16,-1 3 0-16,-2 1-1 15,3-1-1-15,-3 6 1 16,5-2-1-16,8 0 0 16,1 0 1-16,4 3-1 15,3 0 0-15,3 0-1 16,-1 0 0-16,1 0 0 15,3 0-4-15,-3 0 1 16,3 0-3-16,0 0-12 16,0 9-25-16,0 9-12 15,0 5-57-15,6-1-191 16</inkml:trace>
  <inkml:trace contextRef="#ctx0" brushRef="#br0" timeOffset="28982.0008">13190 11324 119 0,'-9'-7'33'16,"-3"-3"-15"-16,-1-1 8 0,0 2 20 16,6 4 2-16,0 2-13 15,-2-1 1-15,0-2-6 16,-8 2-10-16,1 1-4 15,-7 3 2-15,0 0-3 16,-9 0-6-16,-5 0-3 16,0 10 2-16,-3 7-5 15,1 2 2-15,6 4 1 16,2 7-2-16,7-1 0 16,3 8-1-16,0 3-1 15,5 3-1-15,4 7 0 16,2 2 0-16,7 1 0 0,3 0-1 15,0-4 0 1,16-5 0-16,6 1 0 0,5-5 0 16,7-4 0-16,8-2 2 15,10-2-2-15,5-5 0 16,1-7 2-16,-1-4-2 16,-2-9 0-16,-1-3 0 15,1-4 0-15,3 0 0 16,-7-10-1-16,1-8 1 15,-5-11 1-15,-6 0 1 16,-5-8 0-16,-6-4 0 16,-5-4 0-16,-10-4 2 15,0-5 0-15,-12-1 0 16,-3-2 1-16,0 1 1 16,0 3-4-16,-13-3 3 0,-4 7-3 15,-5 2 1-15,2 1 4 16,-8 3-1-16,-2 7 3 15,-2 2-5-15,0 4 0 16,-2 8-4-16,5 2 6 16,-2 7-5-16,4 3 0 15,3 6-1-15,5 4-1 16,4 0-3-16,0 0-2 16,6 0 1-16,6 0-7 15,3 4-3-15,0 6-5 16,0 3-16-16,21 1-25 15,0-4-95-15</inkml:trace>
  <inkml:trace contextRef="#ctx0" brushRef="#br0" timeOffset="30010.0569">16392 11018 194 0,'0'-10'63'0,"-12"7"-11"16,-11 3-14-16,-4 0-14 16,8 6-6-16,-3 8 9 15,-2 1-5-15,-3 5-4 16,-1 7 0-16,-1 5 0 16,0 11-9-16,3 7 1 15,-3 13-5-15,12 6-4 16,5-3 2-16,12 6-1 15,0-1-2-15,12-2-1 0,18-7 1 16,9-9 0-16,3-9 0 16,6-14 0-16,8-11 0 15,5-6 0-15,0-13 1 16,5 0 0-16,1-14 2 16,6-18 0-16,-2-8 1 15,0-9-2-15,-9-8 1 16,-10 1-3-16,-14 1 0 15,-8 1 2-15,-17 2 1 16,-9-4 0-16,-4-5 5 16,-7-4-8-16,-23 2 3 15,-8 3-2-15,-14 11 2 16,-6 12-2-16,-1 11 5 0,-2 7-3 16,-1 12-3-1,10 7 1-15,7 0-1 0,4 3-4 16,10 10 0-16,8 1-5 15,7 1-4-15,7 2-12 16,2 3-38-16,2 1-85 16</inkml:trace>
  <inkml:trace contextRef="#ctx0" brushRef="#br0" timeOffset="31029.4853">14679 12597 215 0,'-3'-14'47'0,"-21"1"-21"16,8 0 5-16,-8-1 13 16,0 1-28-16,-9 1 1 15,-3 1 4-15,0 1-3 16,1 3 0-16,-4-2-3 15,-4 5 1-15,-2 4-13 16,3 0 2-16,-4 0 3 16,-2 4-3-16,5 12-2 15,-2 8-3-15,5 2 1 16,2 4 1-16,6 5 0 0,2 2-1 16,3 7-1-16,9 5 0 15,5 0 0-15,4 8 0 16,9 2 0-16,0 0-1 15,6 7 2-15,16-6-2 16,5 2 2-16,9 0-2 16,5-11 1-16,15-4 0 15,8-12 0-15,9-8 0 16,3-13 1-16,3-8-1 16,-7-6 0-16,1-7 0 15,-3-23 0-15,0-10 1 16,-4-16 7-16,-8-9-7 0,-3-5 6 15,-13-5-1 1,-6 1-2-16,-14 5 1 0,-12 3 0 16,-10 4 0-16,0 8 0 15,-16 8-2-15,-19 3-2 16,-5 11 3-16,-5 2 0 16,-4 9-2-16,1 5-2 15,-1 6 1-15,6 3-1 16,5 5-2-16,8-3 2 15,5 5-8-15,11-2-2 16,8 2-2-16,6 0-11 16,0 0-35-16,0 0-71 15,3 2-69-15</inkml:trace>
  <inkml:trace contextRef="#ctx0" brushRef="#br0" timeOffset="418931.646">26252 6667 268 0,'0'-11'100'16,"0"0"-81"-16,0 0 13 15,0 1 23-15,0-6-30 16,-11-4-12-16,-2 6 1 16,-5 1 3-16,0 4-10 15,-3 2-1-15,-4 1 3 16,-5 3-1-16,-4 3-4 16,-8 0-2-16,-7 13 2 0,-5 10-3 15,-1 10 0 1,2 9 0-16,0 11-1 0,2 6 2 15,5 3-2-15,3 5 1 16,5 0-1-16,10 2 0 16,7 0-1-16,6 2 1 15,9 1 0-15,5 4 0 16,1 3 1-16,7 3-1 16,20-3 0-16,7-6 0 15,11-3 0-15,4-7 0 16,6-8 0-16,7-5-1 15,3-7 1-15,7-3 0 0,5-7 0 16,1-7-1-16,1-6 2 16,-2-6-1-16,-3-8 2 15,-1-4 2-15,1-2-3 16,-2-5 1-16,0-15 5 16,2-7-5-16,6-5 3 15,5-11-3-15,3-5 2 16,-2-5-3-16,-4-5 1 15,-6-6-2-15,-6-1 2 16,-10-5-1-16,-12 1 3 16,-13 0-4-16,-11 3 3 15,-12 3 0-15,-10 0 2 16,-2-6 0-16,-12-4-2 0,-15 1-1 16,-7 6-1-16,-9 3 1 15,-2 5-1-15,-7 0 0 16,-4 5 0-16,0 3 0 15,-3 4-1-15,1 3 0 16,-2 8 1-16,2 7 0 16,3 2-1-16,2 9 0 15,8 2-1-15,7 4 0 16,1 4 0-16,6 1 0 16,0 3 1-16,-1 2-1 15,1 1-1-15,-3 0 1 16,-2 0 0-16,-2 4-2 0,-2 9-1 15,-2 1 2-15,4 4-5 16,2 2 2-16,1 0-3 16,7-2-3-16,4 0-1 15,5 0-10-15,5 2-7 16,7-1-36-16,0-6-106 16</inkml:trace>
  <inkml:trace contextRef="#ctx0" brushRef="#br0" timeOffset="420538.4033">27397 7256 185 0,'0'0'70'0,"0"0"-51"16,0 0 23-16,5 0-4 15,13 0-3-15,9 0 3 16,6-7-2-16,7 0-9 0,0-2-6 15,-1 2-7 1,6 0 0-16,0 0-4 0,5-2 0 16,3 1-1-16,-1-1 1 15,1 2-3-15,-3 3-2 16,0-1-3-16,2 5-2 16,4-2 2-16,1 2-2 15,5-1 0-15,2-2 0 16,-5-2 0-16,0-1-3 15,-2 0 1-15,-3-2 0 16,-5-1-6-16,-9 5 1 16,-7-2-8-16,-12 2-16 15,-11-2-47-15,-10-2-127 16</inkml:trace>
  <inkml:trace contextRef="#ctx0" brushRef="#br0" timeOffset="420845.1129">28403 6858 372 0,'0'0'3'0,"0"0"-3"16,6 7 8-16,21 6 5 15,10 4-5-15,8 5 4 16,4 2-3-16,-1 2-4 15,-5 2-1-15,-9-2-3 0,-5 0 1 16,-11-2-2-16,-6-3 3 16,-11 0 1-16,-1 6 1 15,-12 5 9-15,-20 4-3 16,-13 2-4-16,-10 0-4 16,-5-7-3-16,-3 1-3 15,1-5-10-15,0 2-24 16,9-8-76-16</inkml:trace>
  <inkml:trace contextRef="#ctx0" brushRef="#br0" timeOffset="421776.5167">30059 6539 348 0,'-24'-14'22'15,"-5"1"17"-15,6 3 12 16,-7 6-31-16,-8 4-10 16,-10 0 2-16,-10 0 0 15,-7 14-3-15,-3 13-2 16,-8 8-1-16,-2 6-2 15,-1 7 1-15,0 2-1 16,9 3 1-16,7 2 0 16,2 3-3-16,5 7 1 15,3 4-2-15,1 6 1 16,3 1-1-16,5 2 3 16,5 1-1-16,7 3-2 0,8 1-1 15,12-3-2-15,12-5 1 16,0-8 1-16,29-4 0 15,9-4 1-15,8-6-1 16,10-1 1-16,6-8-1 16,5-4 0-16,8-8 1 15,4-5-1-15,9-4 0 16,6 2 2-16,3-1-2 16,2-1 0-16,3-6 0 15,3-10 0-15,2-7 2 16,-2-1 1-16,-4-25 3 15,-4-4-4-15,-6-6 4 0,-9-7 3 16,-8-3-2-16,-6-11 3 16,-4-8 5-16,-6-11-7 15,-4-10-4-15,-5-4 0 16,-13-6-4-16,-9 0 0 16,-11 1 3-16,-14 6 2 15,-2-1-1-15,-17 3-2 16,-17 3 2-16,-12 8 1 15,-7 10 1-15,-8 6 1 16,-3 5-3-16,-2 12-2 16,1 5-1-16,-2 8 0 15,0 6-1-15,-4 7 0 16,3 3 0-16,1 4 2 0,6 2-2 16,5 4 0-16,0 2-2 15,1 2 0-15,2 0-1 16,4 0 1-16,1 0-5 15,6 8-8-15,0 5-13 16,3 3-19-16,3 4-8 16,-5-2-65-16,0-4-299 15</inkml:trace>
  <inkml:trace contextRef="#ctx0" brushRef="#br0" timeOffset="423640.5207">26059 6922 99 0,'3'-4'136'16,"-3"3"-111"-16,2 1 21 15,-2 0 7-15,0 0-25 16,0 0 3-16,0 0-12 0,0 0-7 16,1 10-4-16,-1 20 1 15,0 15 8-15,0 16-5 16,0 6-4-16,0 2-3 15,-3-4 1-15,-6-1-2 16,0-5 0-16,-1-3-3 16,3-6 0-16,0-8 0 15,3-11 0-15,1-4-1 16,0-10 0-16,3-7 0 16,0-5 2-16,0-5 0 15,0 0-2-15,0-3 6 16,3-26-3-16,14-16 7 0,6-16-9 15,3-8 3 1,2 0-4-16,2-5-1 0,1 7 1 16,3 2 0-16,-1 8-2 15,0 11 2-15,-3 10-1 16,-6 17 2-16,-11 9-1 16,-5 6 0-16,-7 4-2 15,1 0-5-15,1 0 2 16,0 17 5-16,1 13 0 15,1 9 3-15,-2 4-2 16,0 7 1-16,-2-1-1 16,1 5 1-16,-2-5 0 15,0 1 0-15,1-4-2 0,-1-1 0 16,0 1 1 0,0-6-1-16,0-6 0 0,0-8 0 15,0-5 0-15,0-9-1 16,0-2-1-16,0-7-2 15,0 1-1-15,0-4-9 16,0 0-22-16,2 0-54 16,2-4-108-16</inkml:trace>
  <inkml:trace contextRef="#ctx0" brushRef="#br0" timeOffset="424280.1166">26483 7480 177 0,'0'4'1'0,"0"2"16"15,0 4 21-15,12 0-6 16,6 0 7-16,4-2-4 16,1-1-2-16,5-3-2 15,-1 0-7-15,3-4-4 16,1 0 2-16,0 0-8 15,-1 0-6-15,-1-4-7 16,-4-2-1-16,-3 0-3 16,-10-3-8-16,-7 4-23 15,-5-5-87-15</inkml:trace>
  <inkml:trace contextRef="#ctx0" brushRef="#br0" timeOffset="424556.8895">26640 7374 315 0,'-6'23'10'0,"1"8"20"16,-2 1 20-16,4 8-19 15,0-2-4-15,1-1-7 16,2 1-10-16,0-6-3 15,0 1-3-15,2-7-1 0,10-3-2 16,3-9-1-16,7-1 0 16,6-6-4-16,7-3 2 15,10-4-7-15,8 0-6 16,7-5-26-16,9-15-102 16</inkml:trace>
  <inkml:trace contextRef="#ctx0" brushRef="#br0" timeOffset="425487.501">29192 7381 237 0,'0'-1'24'15,"0"-2"-5"-15,0 3 34 16,0 0-19-16,0 0-13 16,0 0 4-16,0 0-8 0,-1 0-7 15,1 0-6 1,0 0-4-16,0 0 0 0,0 0-3 16,0-3 0-16,0 3 0 15,0 0-9-15,0-1-8 16,0-4-20-16,0 0-53 15,0-4-63-15</inkml:trace>
  <inkml:trace contextRef="#ctx0" brushRef="#br0" timeOffset="426011.9883">29283 7159 250 0,'0'-2'39'0,"0"2"32"16,0 0-19-16,0 0-23 0,0 0-6 16,-3 10-10-16,-5 18-9 15,-4 15 11-15,-2 7-1 16,-2 7-4-16,2 1-4 16,2-1 5-16,5 0-5 15,1-5-3-15,3-6 0 16,1-3 0-16,2-11-2 15,0-8-1-15,0-7 1 16,0-7-2-16,0-7 1 16,0 0-2-16,0-3 2 15,0 0 0-15,0-17 3 16,8-18-3-16,10-16 0 16,6-17 1-16,4-12-1 0,7-5-4 15,3 2-1-15,1 8 2 16,0 11 1-16,-6 14 1 15,-5 13-2-15,-6 13 3 16,-8 13 3-16,-8 7-3 16,-2 4 0-16,-1 0 0 15,0 14-3-15,5 19 3 16,-2 14 5-16,0 9-2 16,-2 5 4-16,-3 3 0 15,-1-4-5-15,0-2 2 16,0-6-3-16,2-4-1 15,1-2-5-15,-2-7 0 0,-1-5-16 16,0-6-58-16,0-13-167 16</inkml:trace>
  <inkml:trace contextRef="#ctx0" brushRef="#br0" timeOffset="426237.4589">29746 7515 247 0,'1'0'122'16,"2"0"-121"-16,5 0 18 15,4 0 9-15,7 0 3 16,7 0-1-16,5 2-17 0,5 1-4 16,2-3-6-1,-2 0-1-15,0 0-2 0,-6-2-2 16,-6-8-8-16,-9 1-21 15,-8-6-100-15</inkml:trace>
  <inkml:trace contextRef="#ctx0" brushRef="#br0" timeOffset="426478.7247">29925 7345 196 0,'-12'22'25'0,"2"9"9"15,-1 7 39 1,-1 3-17-16,3 2-13 0,3-4-10 16,2-2-10-16,4-2-10 15,0-5-7-15,0-3-5 16,10-4-1-16,1-3-1 16,3-1-2-16,0-8-8 15,4-4-11-15,2-7-24 16,2 0-32-16,3-1-70 15</inkml:trace>
  <inkml:trace contextRef="#ctx0" brushRef="#br0" timeOffset="426695.4503">30143 7624 341 0,'0'0'7'16,"0"0"5"-16,0 0-2 15,3 0-1-15,13 0 21 16,8 1-1-16,0 3-12 16,3-4-12-16,-2 0 1 15,-1 0-4-15,-3 0-2 16,-3 0-3-16,-8 0-8 16,-5-4-18-16,-5-3-140 15</inkml:trace>
  <inkml:trace contextRef="#ctx0" brushRef="#br0" timeOffset="426867.621">30249 7533 87 0,'0'26'78'16,"0"1"2"-16,0 2-21 15,0-2-22-15,0-4-18 16,0 1-19-16,0-9-5 15,0-1-18-15,0-8-58 16</inkml:trace>
  <inkml:trace contextRef="#ctx0" brushRef="#br0" timeOffset="427077.8169">30555 7440 272 0,'-5'24'77'0,"-7"9"-55"16,-3 6 16-16,2 4-2 15,1 0-13-15,4 0-18 16,4 0-5-16,-1 0-7 16,2-4-11-16,-2 0-33 15,-3-4-163-15</inkml:trace>
  <inkml:trace contextRef="#ctx0" brushRef="#br0" timeOffset="429769.9972">24896 9882 262 0,'-2'-7'62'0,"-2"3"-16"16,-1-2 1-16,4 6-7 15,1 0-9-15,0 0-6 16,0 0 3-16,0 0-3 15,0 0-2-15,0 0-5 16,0 0-6-16,0 0-4 16,0 0-2-16,0 0 2 15,0 0-4-15,0 0-1 16,0 0 0-16,0 0-1 16,0 0 2-16,0 0 1 15,0 0-3-15,0 0-1 16,0 0-1-16,0 0 0 0,0 0-2 15,0 0 2-15,0 0 0 16,0 0-1-16,0 0 1 16,0 0-4-16,0 0 4 15,0 0-1-15,0 0-1 16,0 0-1-16,0 0 3 16,0 0-1-16,0 0 0 15,0 0 0-15,0 0 1 16,0 0-1-16,0 0 0 15,0 0 0-15,0 0-4 16,0 0 2-16,0 0-4 16,0 0-2-16,0 0 5 15,0 0-4-15,0 0 3 0,0 0-1 16,0 0 1-16,0 0-2 16,0 0 4-16,0 0-2 15,0 0 3-15,0 0 2 16,0 0-2-16,0 0 2 15,0 0 1-15,0 0-1 16,0 0 0-16,0 0-1 16,0 0-1-16,0 0 2 15,0 0-3-15,0 0 3 16,0 0-3-16,0 0 2 16,0 0-3-16,0 0-2 15,0 0 2-15,0 0 0 16,0 0-2-16,0 0 1 15,0 0-2-15,0 0-7 0,0 0-10 16,0 0-14-16,0 0-45 16,0 6-5-16</inkml:trace>
  <inkml:trace contextRef="#ctx0" brushRef="#br0" timeOffset="430413.5107">25257 9581 360 0,'-15'-7'34'0,"-3"3"-3"16,-6 4 12-16,-12 0-15 15,-10 7-17-15,-14 23-3 16,-8 16 0-16,-4 20-2 16,2 11 0-16,7 10 0 15,13-3 2-15,14-4-2 16,15-4-3-16,16-7 3 0,5-4-3 16,20-14-3-16,20-12-2 15,11-10 2-15,10-11 2 16,3-12 0-16,5-6 2 15,-1-7 0-15,0-19-2 16,-2-4-2-16,-9 0-3 16,-9-3-9-16,-17 1-27 15,-19 1-59-15,-12-2-304 16</inkml:trace>
  <inkml:trace contextRef="#ctx0" brushRef="#br0" timeOffset="430691.7496">24991 10076 391 0,'17'0'6'0,"14"0"-4"15,16 0 25-15,9-9 10 16,5 4-16-16,-3 3-7 16,-7 2-2-16,-11 2-4 15,-11 15-6-15,-10 13 3 16,-12 12-1-16,-7 9 5 15,0 4-1-15,-16 2 1 16,-4-4-2-16,-2-1-3 16,7 2-4-16,3-9 0 15,6-1 0-15,6-6-7 0,0-14-6 16,5-7-11-16,16-14-43 16,4-3-91-16</inkml:trace>
  <inkml:trace contextRef="#ctx0" brushRef="#br0" timeOffset="430888.5885">25727 10076 144 0,'0'20'285'16,"-9"10"-285"-16,1 9 16 15,4 4 9-15,4-7-14 16,0 1-7-16,0-4-4 0,0-10-6 15,0-3-3 1,0-10-12-16,0-4-21 0,0-6-80 16</inkml:trace>
  <inkml:trace contextRef="#ctx0" brushRef="#br0" timeOffset="431067.5546">25631 9687 444 0,'-1'0'26'0,"1"0"-22"16,0 3 5-16,3 19-4 0,11 12-2 15,9 12-3 1,2 0-11-16,4 3-16 0,2-8-74 16,-1-15-247-16</inkml:trace>
  <inkml:trace contextRef="#ctx0" brushRef="#br0" timeOffset="431337.1018">26062 10123 256 0,'7'35'32'16,"4"-1"21"-16,1-4 2 16,6-8-12-16,-3-2-15 15,3-10-6-15,0-3-11 16,1-7-3-16,6 0-3 15,5-7 4-15,3-20 2 0,2-9-4 16,-4-13 2-16,-1-7-3 16,-5-3 0-16,-4 5-5 15,-5 8 2-15,-2 10-3 16,-8 15-1-16,-3 9-2 16,0 8-3-16,0 4-24 15,1 0-69-15,1 7-63 16</inkml:trace>
  <inkml:trace contextRef="#ctx0" brushRef="#br0" timeOffset="431719.9476">26663 10123 152 0,'13'6'51'0,"4"1"15"15,3-4 24-15,5-3-41 16,7 0-7-16,5-3-6 15,4-14-15-15,-2-3-11 16,-4-3-6-16,-8 0-3 16,-10 0-1-16,-11-1 1 15,-6 1 1-15,0 7-1 16,-22 0 4-16,-9 9-3 16,-14 7 1-16,-6 4-2 15,-2 19 0-15,2 9-1 16,6 2 0-16,12 4 0 15,9 2 2-15,11-1 2 16,8 2-4-16,5-1 1 0,0-4 0 16,5-6 2-16,11-3-1 15,8-5-1-15,3-5-2 16,4-7 1-16,5-10-1 16,9 0-5-16,4-14-7 15,8-13-30-15,0-9-69 16,-4-10-141-16</inkml:trace>
  <inkml:trace contextRef="#ctx0" brushRef="#br0" timeOffset="432131.5477">27275 9951 291 0,'2'0'49'0,"-2"0"-36"0,3 20 23 16,-2 12 4-16,1 5-21 15,-1 6 6-15,1 0-7 16,2-4-1-16,-1-2-4 15,0-4-6-15,-1-10-2 16,-2-4-3-16,0-9-2 16,0-6 1-16,0-4-1 15,0 0 1-15,3 0 1 16,4-13 3-16,7-16 0 16,3-18-4-16,9-4-2 15,2-4 0-15,2 6-2 16,2 8-1-16,-3 14 3 15,-6 12 1-15,-4 9 0 0,-7 6-1 16,-4 0 2-16,0 0-1 16,0 16 2-16,-1 3 2 15,2 11 1-15,1 0 1 16,1 6 1-16,1 0 4 16,0 1-2-16,0-1-4 15,0-2 0-15,0-2-4 16,2 1-1-16,-1-2-4 15,-1 1-9-15,-4 2-14 16,-5-2-67-16,-3-2-337 16</inkml:trace>
  <inkml:trace contextRef="#ctx0" brushRef="#br0" timeOffset="433129.9292">29145 9921 411 0,'7'-11'35'0,"-7"5"7"16,0 6 5-16,0 26-27 15,-6 18-6-15,-7 19 9 16,-3 9-8-16,0 1-8 16,4-4-2-16,1 1-1 15,2-11 0-15,1-6 0 16,-1-7-3-16,2-14 1 15,2-11-2-15,2-11 0 16,2-7-1-16,1-3 1 0,0 0-2 16,0-20-2-16,0-19-10 15,0-22-12-15,0-21 15 16,13-7-4-16,3 3 0 16,4 10 13-16,1 17 2 15,1 16 4-15,2 11-3 16,3 8 4-16,6 7-5 15,-1 7 7-15,3 4-6 16,-4 6 4-16,-3 6-4 16,-2 18 1-16,-2 9 3 15,-3 9 5-15,-2 8-3 16,-7 3-2-16,0 3 5 16,-2 1-2-16,-1-9-6 15,0-7-1-15,0-5-1 16,-1-7-3-16,1-5-3 0,-2-7-9 15,2-5-11 1,-1-5-32-16,2-7-107 0</inkml:trace>
  <inkml:trace contextRef="#ctx0" brushRef="#br0" timeOffset="433400.2045">29728 10260 498 0,'-1'0'7'16,"1"0"8"-16,0 0 11 15,1 0-11-15,17 0-7 16,10 0 9-16,8 0-2 0,8 0-6 16,0 0-7-16,-4 0-1 15,-2-3 1-15,-4-5-2 16,0-4 0-16,-4 0-1 15,-6-1-4-15,-3-4-9 16,-9 0-8-16,-5 1-27 16,-7-2-63-16,0 0-187 15</inkml:trace>
  <inkml:trace contextRef="#ctx0" brushRef="#br0" timeOffset="433661.3262">29995 9971 270 0,'-11'8'32'0,"-5"12"13"0,-3 10 25 15,-2 8-12-15,-6 7-17 16,3 1-9-16,2 7-11 16,7-6-1-16,9-1-9 15,6-3 0-15,0-3-4 16,7-3 0-16,17-8-5 15,6-3 2-15,10-9-4 16,9-12 0-16,7-5-4 16,9-8-7-16,4-19-26 15,4-6-30-15,-4-10-202 0</inkml:trace>
  <inkml:trace contextRef="#ctx0" brushRef="#br0" timeOffset="434981.8813">25779 12173 420 0,'0'-12'45'16,"0"2"-22"-16,-2 9 2 15,2 1-1-15,0 0-18 16,0 0-1-16,0 1-2 0,0 19-2 15,0 18 3 1,9 15 12-16,3 17 0 0,-3 3-13 16,-4-1 4-16,-2-2-1 15,-3-2-3-15,0-4-3 16,0-8 1-16,0-7-1 16,-5-12 0-16,2-14-2 15,0-13 0-15,3-6-2 16,0-4 4-16,0 0 0 15,0-7 1-15,0-27-1 16,0-21-4-16,8-18 4 16,9-19-2-16,6-8 1 0,11-5 1 15,3 5 0 1,5 18 0-16,0 16 0 0,-2 19 0 16,-5 18 2-16,-6 12-1 15,-5 10 0-15,-6 4-1 16,-3 3 0-16,0 0 0 15,3 17 0-15,2 10 0 16,2 12 1-16,-1 10 2 16,-3 8 2-16,-4 2-2 15,-1 0 2-15,-2 1-3 16,0-7-1-16,-1-3-2 16,4-8 0-16,-4-2-3 15,2-4-8-15,3-2-9 16,0-6-13-16,4-11-68 15,4-13-185-15</inkml:trace>
  <inkml:trace contextRef="#ctx0" brushRef="#br0" timeOffset="435237.374">26765 12501 452 0,'-1'0'28'16,"1"3"-27"-16,0 1 5 16,10 2-4-16,14 3 10 15,9-2 2-15,6 0-1 0,2-4-4 16,1 0-3-16,-3-3-1 16,-4 0-4-16,-5-3-1 15,-7-7-5-15,-4-9-5 16,-7-2-19-16,-5-9-79 15,-7-2-231-15</inkml:trace>
  <inkml:trace contextRef="#ctx0" brushRef="#br0" timeOffset="435461.3775">26987 12266 361 0,'-4'30'6'16,"1"10"21"-16,-2 9 23 15,4 3-2-15,1 2-11 0,0 1-14 16,0-4-7-16,1 1-4 16,10-3-4-16,4-5-5 15,3-8-3-15,6-13-2 16,4-7 0-16,5-9-6 16,6-7-1-16,7-3-9 15,2-20-29-15,-2-4-89 16</inkml:trace>
  <inkml:trace contextRef="#ctx0" brushRef="#br0" timeOffset="435671.5368">27568 12543 389 0,'0'0'59'0,"1"0"-59"15,5 4 7-15,7 5 17 16,4 1-3-16,8-3-1 15,7-3-6-15,4-4-7 16,2 0-4-16,-2 0-3 16,-6-7-6-16,-6-6-6 15,-8-1-18-15,-7-6-79 16,-6-3-250-16</inkml:trace>
  <inkml:trace contextRef="#ctx0" brushRef="#br0" timeOffset="435851.9744">27718 12365 340 0,'-10'27'45'0,"5"13"-38"15,3 9 26-15,2 0 2 16,0 8-3-16,10 1-15 16,5 2-13-16,1 0-4 15,4-8-5-15,1-12-19 16,5-19-56-16,7-21-159 15</inkml:trace>
  <inkml:trace contextRef="#ctx0" brushRef="#br0" timeOffset="436031.4093">28302 12477 287 0,'-5'14'151'16,"-4"11"-146"-16,-1 9 28 15,1 3-6-15,4 1-18 16,5-1-9-16,0-3-5 16,9-8-9-16,8-6-39 15,2-11-69-15</inkml:trace>
  <inkml:trace contextRef="#ctx0" brushRef="#br0" timeOffset="436833.3436">28714 12260 280 0,'-14'-23'2'15,"-1"-1"18"-15,0-3 17 16,-7 2-6-16,-5-6 0 15,-7-5-3-15,-13 0 1 16,-9-8 0-16,-13-4-11 16,-18-3-5-16,-18-4-6 15,-15-4 2-15,-15-5-8 16,-10-2-1-16,-5 1 4 0,-7 5 0 16,-5 7 2-16,-3 21-3 15,-5 11 4-15,2 14-4 16,0 7-1-16,-1 4-2 15,-2 26-2-15,-7 9 2 16,-4 10 0-16,-1 14 0 16,7 3 0-16,20 3 0 15,18 4-1-15,26 8 1 16,18 8 0-16,13 9-2 16,22 14 2-16,21 8-1 15,26 4 1-15,12 6 1 0,32 2-1 16,23-3-1-1,26-4-1-15,16-10 1 0,28-9 1 16,26-6 1-16,18-11-1 16,21-7 0-16,7-15 0 15,4-8 0-15,1-9-1 16,7-11 1-16,-4-12 0 16,-6-14-1-16,-12-13 1 15,-22-10-4-15,-17-24 2 16,-9-5 0-16,-5-11 4 15,6-5 3-15,-3-1-4 16,-4-11-1-16,-5-9 2 16,-8-13-1-16,-8-7 0 15,-8-6 2-15,-19-10 1 0,-12-1 4 16,-21 2 8-16,-14 4 2 16,-19 2-4-16,-12 6-4 15,-7 3-3-15,-16 3-3 16,-18 10-3-16,-8 4 0 15,-6 14 1-15,-2 11-2 16,-1 8 2-16,-3 13-1 16,2 4-2-16,6 6-1 15,4 6 1-15,9 3-4 16,9 4-3-16,8 7-11 16,7 3-15-16,4 0-7 15,5 7-78-15,0 6-188 16</inkml:trace>
  <inkml:trace contextRef="#ctx0" brushRef="#br0" timeOffset="440051.3973">29744 11787 313 0,'-29'-20'41'0,"2"0"-12"0,16 10 8 15,10 10 16 1,1 0-16-16,-2 0-21 0,2 0-5 16,0 0-7-16,0 6-3 15,-2 18-1-15,-1 20 9 16,-2 18-1-16,-3 11-1 16,2 9-1-16,0 1 2 15,1-4-2-15,3-3-1 16,2-1 0-16,0-4-1 15,-1-6 2-15,1-12-5 16,0-3-1-16,0-8 0 16,0-5-1-16,0-3-5 0,0-6-4 15,0-4-11-15,0-7-49 16,-12-7-225-16</inkml:trace>
  <inkml:trace contextRef="#ctx0" brushRef="#br0" timeOffset="440449.3006">29221 12794 126 0,'-2'0'208'0,"1"0"-205"15,1 0 4-15,0 0 29 0,0 3-7 16,0-3-6-16,4 1 1 16,23 2 10-16,16-3 1 15,17 0-8-15,13 3-8 16,8 0-5-16,2 7-5 16,-2 0-3-16,-1 4-1 15,-1-4-1-15,-5 0 2 16,-7-3-2-16,-12-2 2 15,-10 0-4-15,-7-5 0 16,-6 0-2-16,-7 0 0 16,-4 0 1-16,-6 0-2 15,-8 0-1-15,-5 0-4 0,-1 0-3 16,-1 0-12-16,0-7-24 16,0 0-58-16,0-3-305 15</inkml:trace>
  <inkml:trace contextRef="#ctx0" brushRef="#br0" timeOffset="443022.9263">30646 12021 134 0,'-6'-6'212'16,"-2"2"-188"-16,-1 4-11 15,8 0 13-15,1 0-4 16,0 0-18-16,0 10-1 16,0 14 0-16,0 13 11 15,3 11-1-15,-2 8 3 16,-1 8-3-16,0 5-2 15,-3 0-3-15,-7 4-1 16,2-6-2-16,2-5 1 0,1-3 0 16,0-7-4-1,0-5 0-15,-1-5-1 0,0-8-2 16,-1-11 1-16,4-9-6 16,2-11 5-16,1-3 1 15,0 0 0-15,0 0 0 16,0-26 0-16,0-15-1 15,0-18 0-15,17-10 1 16,6-7 0-16,5-6-1 16,6-4 1-16,4-3-4 15,2 3 4-15,2 5 0 16,-10 12 0-16,-6 10 0 16,-5 16 1-16,-6 14 2 15,-5 12 0-15,-5 11-3 16,-4 6 0-16,1 0-1 0,4 9-1 15,5 18 2-15,2 12 5 16,-4 15-1-16,-1 8-2 16,0 7 5-16,-2 4-1 15,3-4-3-15,0-2 5 16,-5-8-6-16,1-5 0 16,-5-9 2-16,1-2-3 15,1-7 0-15,2-5-2 16,2-2 0-16,5-6 1 15,-4 0-4-15,4-6-4 16,2-8-12-16,1-2-20 16,5-7-93-16,-3 0-228 15</inkml:trace>
  <inkml:trace contextRef="#ctx0" brushRef="#br0" timeOffset="443913.6931">31302 12632 198 0,'-1'-3'27'0,"-1"3"32"15,2 0-6-15,0 0-21 0,0 0-13 16,0 0-3-16,0 0 3 15,0 0-10-15,0 0 0 16,0 0-2-16,0 0-2 16,10 0 1-16,7 7 10 15,1 6-5-15,-2 0-1 16,-3 4-4-16,-5 0 1 16,-8 2-4-16,0 4 0 15,-9 4 0-15,-16 2 1 16,-4 1-3-16,3-7 0 15,8-9-1-15,9-4-2 16,6-8 2-16,3-2 0 16,0 0-5-16,0 3 0 0,14 1 2 15,8 2 3 1,3 1 0-16,3 7 0 0,-1 2 1 16,-3 1 0-16,-4 5-1 15,-6 2 0-15,-8-4 2 16,-6 3 1-16,0-1 1 15,0-1 1-15,-16 5-2 16,-1-2-2-16,-3 1-1 16,0-5-4-16,1-3-8 15,0 0-41-15,2-4-99 16</inkml:trace>
  <inkml:trace contextRef="#ctx0" brushRef="#br0" timeOffset="444611.1944">30426 13577 241 0,'-12'36'8'0,"-1"8"25"16,-1 8 12-16,1 1-13 15,0 4-10-15,-2 2-4 16,4-4 8-16,2-8-3 16,2-11-2-16,6-9-6 15,1-10 0-15,0-7-9 0,0-7-2 16,0-3-2-16,0 0-2 15,0 0 0-15,7-14-12 16,9-24 12-16,8-13 0 16,6-15-4-16,3-6-2 15,1-1-6-15,2 7 11 16,4 10 1-16,-6 12 0 16,-4 12 0-16,-3 9 3 15,-10 13 1-15,-3 6-3 16,-5 4 1-16,0 0 1 15,-1 21-2-15,-1 14 2 16,-4 9 4-16,0 5-3 16,0 4 3-16,0-1-2 15,3-4 4-15,2-3-4 16,0-1 4-16,2-6-8 0,0-4 1 16,0-2-1-16,-1-8-1 15,-4-4-1-15,0-3-6 16,-4-1-15-16,1 0-56 15,3-9-173-15</inkml:trace>
  <inkml:trace contextRef="#ctx0" brushRef="#br0" timeOffset="445728.7176">31157 13927 64 0,'2'0'147'0,"-2"0"-104"16,0 0 30-16,0 0-11 0,-5 7-19 15,-14 16-17 1,-8 11-8-16,-4 8-4 15,-2 5 0-15,2-2-4 0,5-4 1 16,10-2-2-16,6-3-3 16,8-7 0-16,2-2-1 15,2-7 0-15,17-6 1 16,4-1 2-16,6-7-1 16,1-6 0-16,4 0 3 15,0-10-3-15,1-10-2 16,-4-6-1-16,-4 2-2 15,-9-2-1-15,-6 0 2 16,-8 2-3-16,-4 2 2 16,0 5 1-16,-9-2-3 15,-10 2 2-15,-2 3-1 0,0-1-1 16,-3 1-3-16,2 1-6 16,4 3-8-16,2-3-8 15,6 3-11-15,4 1-32 16,4 2-43-16,2-3-84 15</inkml:trace>
  <inkml:trace contextRef="#ctx0" brushRef="#br0" timeOffset="450294.997">31757 9703 39 0,'-1'-6'23'15,"1"6"-10"-15,0 0 4 16,-2 0 8-16,1 0 5 15,1 0 7-15,0-1 12 16,0 1 6-16,0-6 4 16,0 2-12-16,-2-6-29 15,-1-6-1-15,2 3-5 0,-3-5 3 16,3-1-4-16,-1-4 0 16,2 0 0-16,-1-1 1 15,1-2-2-15,0-4 0 16,-2-3 3-16,0-6-7 15,0-4 0-15,1-3-3 16,-1-3 4-16,2-1-4 16,-1 4 0-16,1-4 0 15,-2 1 1-15,1-1-3 16,-2-6 3-16,-2-3-2 16,-1-5-1-16,-4-2 0 15,-1-2 4-15,-1 1-5 0,-2 0 1 16,0 5 4-16,-1 3-2 15,0 6 0-15,-3-3 0 16,-1-4 0-16,-5-11 3 16,-1-10-4-16,-2-8-1 15,2 1-1-15,2-5-2 16,1 1 2-16,1 4 4 16,0 9-4-16,5 4 0 15,-1 8 0-15,2 6-1 16,1 2 2-16,0 2 1 15,-2 1-2-15,1-3 2 16,-5-8 0-16,1-2-2 16,-4 3 2-16,-3 0 3 0,-1 9-3 15,-1 1 4 1,1 2-5-16,2 3 1 0,2 2 5 16,-1 1-4-16,-1 0-2 15,-1-3 2-15,1-1-2 16,-2-3 0-16,-1-3 1 15,-5-4-2-15,-3-2 1 16,-6-1-1-16,-4 1 0 16,-9-5 1-16,-6-2 0 15,-4 3-1-15,-2 5 0 16,3 5-1-16,0 1 1 16,0 4 0-16,-2-4-4 0,1 3 3 15,-6 0-1-15,-2 1 1 16,-6 3 0-16,-9 3-1 15,-4 3 1-15,-7 5 2 16,-5 4-2-16,-4 3 2 16,-2 4-2-16,0 4-1 15,-4 6 2-15,-2 4-2 16,-8 5 0-16,-7 6 1 16,-5 2 0-16,-3 1 1 15,3 0 0-15,2 0 0 16,9 4 0-16,1 6-5 15,6 0 3-15,2 3 0 16,-1 1 2-16,1 4-2 16,-3 2 2-16,2 1-1 15,1 0 0-15,3 3 1 0,6-3-1 16,8 2 1-16,10-2-3 16,7-2 2-16,4 0-2 15,1 2 3-15,-3 2 0 16,2 0 0-16,2 2-1 15,3 0-1-15,3 2 2 16,-2 3 0-16,5 1 1 16,3 3-1-16,3 4 0 15,1 2 0-15,1 2 0 16,-3 3 0-16,0 11-1 16,1 4 1-16,1-2-3 15,5-2 3-15,4-6 0 0,0-3-2 16,-1 3 2-16,-3-1-1 15,-5 7 1-15,-3 7 0 16,-1 3-1-16,-3 4 1 16,3 1 0-16,0 0 0 15,0 4 0-15,3-5 0 16,5 2 0-16,7-3 1 16,3 0 0-16,1 5-1 15,-3 2 0-15,0 0 2 16,-1 3-1-16,-1 4-1 15,0 9-1-15,0 8 0 16,2 5 1-16,0 0-1 16,5-2 1-16,3-8-1 0,2-6 1 15,6-5-1 1,-1 1 1-16,4 1-3 0,1 0 5 16,3 6-2-16,-4 4 0 15,2 7 1-15,-3 13-2 16,1-1-1-16,-1 3 1 15,6-8 0-15,6 1 1 16,8-4 0-16,4-2 0 16,4-2 0-16,2-3 0 15,-1 2 0-15,-2 3 0 16,-2 1-1-16,2 3 1 16,-1 7 0-16,-1 6-1 0,-2 17 1 15,-1 5-2 1,0 1 1-16,6-8-7 0,2-12 5 15,0-6 3-15,9-10 0 16,6-3 0-16,3-1 0 16,-3 4 0-16,-1 3 0 15,-2 0 0-15,-1 11 1 16,-1 3-1-16,-2 6-1 16,1 7 1-16,6-1 0 15,1-5 0-15,13-5 0 16,5-12-1-16,9-5 1 15,2-4 0-15,-3-1-5 16,-1 6 3-16,-8-1 4 16,0 9-1-16,-2-1-1 15,-1 3-1-15,1 10 1 0,1-3 0 16,11 10 0-16,12-1-2 16,8-12-6-16,6-8 7 15,4-11 2-15,7 8-1 16,8-5 0-16,5-2-10 15,2 1 10-15,-2-10 0 16,1 1 3-16,9 5-2 16,0-2-1-16,5-7 0 15,3-8 3-15,-2-11-2 16,0-5-1-16,7-6-1 16,7-6 1-16,0-4-1 15,3-10-2-15,-2-11 3 0,-11-8 3 16,-1-3 1-16,3-8-2 15,3-2-1-15,2-4 2 16,1 0 1-16,0 0-4 16,-5 2 0-16,-1-2 0 15,-3 4-1-15,-4-1 2 16,1-6-1-16,1 1 0 16,0 0 0-16,4-6 2 15,-4 3-2-15,-1-2 3 16,-4-3-6-16,-3 0 2 15,1 0 0-15,-4-3 1 16,-4-7-1-16,-4 0 1 16,-4-3 0-16,-5 1 0 0,-4 1 1 15,-3 0-1-15,3-1 1 16,1-2-1-16,-4 1 1 16,-2 0 2-16,-8-1-3 15,-2 1 0-15,0-1-3 16,1-1 3-16,2-5 0 15,-1 0 0-15,-2-7 0 16,-2 1 0-16,0-3 0 16,1-1 3-16,-1 0-2 15,0 0 1-15,-6 0-1 16,-3 1 2-16,-7-1-2 16,-3 3 2-16,1-5-2 0,2-5 0 15,4 0 1 1,3-8 0-16,4-4-1 0,-1-2 0 15,0 2 2-15,-2-1-2 16,0 1 0-16,-2 5 1 16,-4 2-1-16,-2 2 2 15,-3 4 0-15,-2-4-2 16,0 4 1-16,-1-4 1 16,1 2-2-16,-2 0-1 15,-2-8 0-15,-2 3 4 16,-4 0-4-16,-3 4 0 15,-2 5 3-15,-2 5-2 16,-3 2 4-16,0-3-2 16,-4 2 1-16,5-6-1 15,1-3 0-15,2-5-1 0,3-8 0 16,2 1 0-16,2-4-1 16,3-4 1-16,2 1 0 15,1-4-1-15,-1 5-1 16,0-1 2-16,1-1 1 15,-2 5-3-15,-6 3 1 16,-2 5 0-16,-2-2 0 16,-1-7 0-16,1 0-1 15,1-7-1-15,-7-2 1 16,2 3 1-16,-1-4-1 16,1 3 0-16,-1 1 0 15,-1 7 0-15,-2 1 1 0,-2 2-1 16,0-1 0-16,-3-2 1 15,0-4-1-15,-2-4 1 16,-2-9-1-16,-3-7 0 16,-1-3 0-16,-4 0 0 15,0-1 0-15,0-2 1 16,-4 1-1-16,-2 2 1 16,1 7 0-16,0 3-1 15,2 6 1-15,-1 0 0 16,-1 0 0-16,-2 1-1 15,1 0 0-15,0-6 2 16,0-4 0-16,1-7-2 16,-2 0 0-16,1 3 0 0,2 0 0 15,-4 4 0 1,2-2 0-16,-2 5 0 0,0 3 0 16,2 0 0-16,1 3 0 15,2 3 0-15,-2-2 0 16,2 6 0-16,-2 3 0 15,1 4 1-15,-2-1-1 16,-2 1 0-16,-4-8 0 16,2 1 0-16,-3 0 1 15,2-1-2-15,2 5 1 16,3-1 0-16,3 7-1 16,-3 6 1-16,5 0 0 0,-1 3 1 15,2-1-1 1,0-2 1-16,0 1-1 0,-1 2 0 15,-1 0 1-15,1 2-1 16,-1-2-1-16,1 1 1 16,1 2 0-16,0-1-1 15,0 1 1-15,0 1 0 16,0 6 0-16,0 1 0 16,0 3 0-16,0 3 1 15,0 1-1-15,0 2-1 16,0-3 1-16,0-3-1 15,0 3 0-15,0-2 1 16,0-2 0-16,0-2-2 16,0 3 1-16,-2 0-1 15,1 5 2-15,-1 2 0 16,1 2-4-16,1 1 2 0,-2 1 0 16,2 2 2-16,0 0-6 15,0 0 0-15,0 3 4 16,0-2-2-16,0 1-1 15,0 2-2-15,0 2 0 16,0 1-3-16,0 0 2 16,0-1-6-16,0-1-18 15,0 0-19-15,5-1-49 16,1-3-80-16</inkml:trace>
  <inkml:trace contextRef="#ctx0" brushRef="#br0" timeOffset="458704.9663">30613 6906 118 0,'0'-10'31'16,"0"0"14"-16,0 0 9 16,0-3-7-16,0-5-5 0,0 4-10 15,0-2 2-15,-6-2-2 16,-2 3-1-16,-2-4-5 15,-1 5-14-15,2-1-2 16,-5-2 2-16,-5-6-2 16,-4 2-7-16,-7-5-1 15,-5 4-2-15,-4-5 3 16,-2 4-3-16,-2 2 0 16,-2 0 4-16,2 3-3 15,0 1 1-15,4 1-1 16,0 4 0-16,0 2 0 15,2 2-1-15,0-1 0 16,-1 5 1-16,-1-2-1 0,-5 5 0 16,-4 1 1-16,-3 0-2 15,-1 0 1-15,6 1-1 16,1 9 1-16,6 0 1 16,0 0 0-16,0 2-1 15,0 2-1-15,-2-1 0 16,8 3 1-16,2-2 0 15,1 1 0-15,2 1-1 16,1 2 0-16,0 2 0 16,3 1 0-16,0 2-1 15,0-1 2-15,2 5 0 16,1 0-2-16,-1-1 2 0,-1 0 0 16,0 1-1-1,0 2 1-15,1 0 0 0,-1 2 0 16,4-2 0-16,1 1-2 15,2 0 2-15,2 1 0 16,1-2 0-16,-1-3 0 16,4 3 0-16,2 0-1 15,1-1 1-15,1-1-1 16,3-1 1-16,0 0-1 16,2 3 0-16,1 1 2 15,0 7-2-15,0 5 2 16,4 2-2-16,7 1 1 15,5 2-1-15,2-1 1 16,4 1 0-16,1-4 0 0,0 0 0 16,3-4 0-16,-1 1 0 15,4-1 0-15,0-2 0 16,4-2 1-16,0-1-1 16,4-1 0-16,0-7 0 15,2 4 0-15,3-3 0 16,1-2 0-16,2-1 0 15,1 2 0-15,2-5-1 16,4-4 0-16,2-7 0 16,6-5-1-16,5-5 1 15,6 0-2-15,0-5 3 0,-1-7 0 16,-6 0-1 0,-7-1 0-16,-3 0-1 0,-3-2 2 15,-4-1-1-15,-2-1 1 16,-1-5 0-16,-1-1 0 15,-3-5 0-15,4-4 1 16,-2-1 1-16,3-1-2 16,0 2 1-16,-6-1 0 15,-2 4 0-15,-4-1 2 16,-2 0-3-16,-1-1-3 16,-3-1 3-16,-3-1 2 15,-2 3-2-15,-4-2 0 16,0 2 0-16,-3 0 0 15,0 1 0-15,-3 4 1 16,-4 3-1-16,0 2 1 0,-2 3 0 16,-1 1 0-16,-1 0-1 15,-2 3 0-15,-1 0 0 16,-1 0 0-16,2-1 0 16,-1 4 0-16,-1 0-1 15,0 0 1-15,0 3 0 16,0-3 0-16,0 4 0 15,0-3 0-15,0 2 1 16,0-3-1-16,0 3 0 16,0 0-1-16,0 0 1 15,0 1 1-15,0-1-1 16,0 0 0-16,0 1-1 0,0 1 1 16,0 1 0-16,0 1 0 15,0 1 1-15,0 1-1 16,0 0 0-16,0-2 0 15,0 2 0-15,0-2 0 16,0-3 0-16,0 5-1 16,0-2 1-16,0 3 0 15,0-2 1-15,0 1-1 16,0 1 0-16,0 0 0 16,0 0 0-16,0 0 0 15,0 0 1-15,0 0-2 16,0 0 1-16,0 0 0 15,0 0 0-15,0 0-1 0,0 0 1 16,0-3 0 0,0 2 0-16,0-2-1 0,0-3-1 15,0 5-2-15,0-1 4 16,0 2-5-16,0 0-11 16,0 0-39-16,0 0-30 15,0-4-92-15</inkml:trace>
  <inkml:trace contextRef="#ctx0" brushRef="#br0" timeOffset="462535.3408">27140 6680 49 0,'0'0'43'16,"0"0"-29"-16,0 0 5 15,-2 0 3-15,1 0 1 16,-1-3-5-16,1 2 1 16,-1-2-3-16,1 0 9 15,-3 0-9-15,3 2 3 0,-1-1-1 16,1 1-4-16,-1-1-3 15,1 1-2-15,1 1 0 16,-2-3-5-16,0 2 3 16,0-2-1-16,-1 0 1 15,2 0 2-15,-2-1-2 16,-2-1 5-16,2 2-1 16,-1-1 0-16,-1 0 1 15,2-1-1-15,-3 0-3 16,2 0-1-16,-2 0 1 15,0-1-4-15,0 2 4 16,-1-1-1-16,1 0-1 0,1-1 4 16,-1 0-4-16,0-1 2 15,-1 3-5 1,-2-3 1-16,3 2-1 0,0-1 0 16,-3 0 0-16,3 1 3 15,0 1-4-15,0-1 2 16,-2 1-3-16,1 0 2 15,0-2 1-15,1-1-1 16,-2 0-2-16,-2 0 2 16,1 1-1-16,0-1 1 15,-1 1-3-15,-1 0 3 16,0-1-3-16,1 0 2 16,-2-2-2-16,1 3-1 0,-2-1 1 15,3 0 1 1,-2 3-1-16,1-2 1 0,2 3-1 15,0 0 1-15,1-1-1 16,-1 0 1-16,-1 0-1 16,2 0 0-16,-3-1 3 15,2 1-3-15,-1 0 1 16,-1 1-1-16,2-1 1 16,-2 0 1-16,-1 0-2 15,-2-2 0-15,-2 2 1 16,1-2-1-16,-3 3 1 15,0-1 0-15,1 1 0 0,0 0 2 16,0 2-2 0,1-2-1-16,1 0 1 15,-3 3-1-15,4-1 0 0,0 1 0 16,2 0 0-16,1 0 0 16,-2 0 0-16,1 0 0 15,-3 0 0-15,0 0 1 16,-6 0 0-16,-3 0-2 15,2 0 2-15,-4 0-1 16,3 1 0-16,2 5 0 16,3-3 0-16,0-2 1 15,3 3-1-15,0-1 0 16,0 0 0-16,-1 0 0 16,-4 1 0-16,-4 3 0 15,1-1 0-15,-4 1 0 0,0 0 0 16,0 0 0-16,5-3 0 15,-1 1 0-15,4 1 1 16,2 0-1-16,0 1 0 16,0 0 0-16,-1 2 0 15,3-1-1-15,1 1 1 16,1-2-1-16,3 3 1 16,-2-1 1-16,2 1-1 15,-5 1 0-15,1 2 0 16,0 0-1-16,1 3 1 15,4-5 0-15,-4 5 1 16,1 0-1-16,-4 1 0 0,-1 6 1 16,1-2-2-1,1 0 1-15,0 0 0 0,0 2 0 16,-1-1 0-16,-1 1 0 16,-2-2 0-16,1 2-1 15,3-6 1-15,-1 2 0 16,4-5 0-16,3-1 0 15,0-3-1-15,5 0 1 16,1 0-2-16,0 0 1 16,-2 2 1-16,0 5-4 15,2 6 4-15,-1 1-1 16,0 4-1-16,2-1 2 16,1 1 0-16,1-2-1 15,0-4 1-15,0 1-1 16,0-2-1-16,0-1 2 0,0-2 0 15,0 2 0-15,3-2 0 16,1 2-1-16,0-1 0 16,1 1 1-16,3 4 0 15,2 2 0-15,0 0 0 16,4 6 0-16,-1-1-1 16,1 2 1-16,3-1 0 15,-1-1 0-15,4-5 0 16,-2 1 0-16,2-1 0 15,0-3-1-15,0 0 1 16,-1 1 0-16,4 0 1 16,-4-3-2-16,0 6 1 0,2-3 0 15,0-1 0-15,2-2-1 16,-1-1 2-16,-1-3-1 16,3 1 0-16,-2-3-1 15,2 5 1-15,-1-3-1 16,0 0 1-16,4 0 0 15,0-2 0-15,0 1 0 16,1-2 0-16,2-1 1 16,0-2-1-16,3-1 0 15,1-4 0-15,0 1-1 16,1-2 2-16,-1-1-2 16,2-4 1-16,1 3 0 15,-1-3 0-15,0 3 0 0,-3-2 1 16,-2-1-1-16,-3 2 0 15,-1-1 1-15,0-1-2 16,0 3 2-16,-3-3-1 16,3 0 0-16,-1 0 2 15,4 0-2-15,2 0 0 16,0-4 0-16,3-5 0 16,-2 3 0-16,-2-1 1 15,0-6-1-15,-1 3 0 16,-5-4 0-16,-1-2 0 15,0 1 1-15,-3-5 0 16,0-4 0-16,1 0-1 0,-4-1 0 16,3-2 0-1,-2 3 1-15,-1-2 0 0,3-3 0 16,0-1 0-16,-1-3-1 16,-1-1 2-16,-4-2 1 15,0 1 0-15,-6 1 1 16,-3 0 0-16,0-1-2 15,-1-1 1-15,-2-1 0 16,0 1 0-16,-1-1 1 16,-2 2-1-16,0 0 2 15,0-3-3-15,0 0 1 16,-3-3 2-16,-7 1-5 16,-1 1 5-16,1 1-3 0,-4 2 1 15,2 4-3 1,0 1 2-16,-1 2-2 0,2 4 1 15,-2 0 0-15,1-1 0 16,-1 1 0-16,-4 0-1 16,1-1 0-16,1 2 1 15,-1 0 0-15,-1 3 0 16,-1-3 0-16,0 3 0 16,-4 0 0-16,1 0 1 15,0 1 0-15,-3 3-1 16,2-1 0-16,-3 2-1 15,2 2 1-15,-1-3 0 0,2 6-1 16,0-2 0 0,4 2 0-16,0 1 0 0,3 2 1 15,-1-2-1-15,0 3-2 16,0-2 2-16,1 5 0 16,2-2 0-16,1 2-1 15,1-2 1-15,0 5 0 16,3-4 0-16,0 1-1 15,1 3 1-15,1-1 0 16,0 1 0-16,2-1 0 16,-1 1 0-16,1 0-1 15,1-1 1-15,0 1-1 16,0 1 1-16,3 0-1 16,-2 0 0-16,2-1 1 15,-1 1 0-15,-1 0 0 0,2 0 0 16,-1 0 1-16,-1 0-1 15,2 0-2-15,-1 2 2 16,1 0 0-16,0-1-1 16,0 0 1-16,0 1 0 15,-2-2-1-15,2 0 0 16,-3 0-1-16,2 0 2 16,-2 0-3-16,0 0 2 15,1 0-3-15,1 0 0 16,1 0-6-16,0 0 0 15,0 0-4-15,0 0 1 16,0 0-4-16,-3 3 4 0,-1 2-12 16,-7 8-21-16,-8 4-13 15,-8-1-61-15</inkml:trace>
  <inkml:trace contextRef="#ctx0" brushRef="#br0" timeOffset="464995.9362">24095 5677 64 0,'-14'-13'24'16,"-1"-1"-1"-16,3-2 12 16,-1 1 4-16,-2 3-3 15,0 1-3-15,-1 0 1 16,-7 1 8-16,1 3-13 15,-5 0-1-15,-3 1-4 16,-3 2-5-16,-1-2-4 16,-5 2 2-16,0 3 0 15,-1 1-6-15,-8 0-3 16,0 0-1-16,-4 11-1 16,0 3-6-16,6 2 6 15,3 3-5-15,7 4 2 16,5 0-3-16,4-1 0 0,6 2 1 15,3 0-2-15,6 0 0 16,2 0 1-16,4 0 1 16,3 0-1-16,3 0 0 15,0 1 0-15,0-1 0 16,0 2-1-16,3-1-1 16,3 2 4-16,5 0-1 15,1 4-1-15,1 1 0 16,3 1 1-16,1 1 0 15,2-3-1-15,3-1 0 0,2-2 0 16,1 0 0 0,2 0 0-16,3 2 2 0,1-4-1 15,1 0-1-15,5-2 2 16,-3-2-1-16,2-3 1 16,1-5 0-16,-1-3-1 15,0-1 0-15,2-4 0 16,1 0 2-16,0-5 0 15,1-1-2-15,-1 0 1 16,-2 0-1-16,-2 0 2 16,-4 0-2-16,1 0 0 15,-7 0-1-15,2-3 1 16,-2-1-1-16,2-2 2 16,-5 1-2-16,4-4 1 15,-4 3 0-15,-2-4 2 0,3-4-1 16,0-1 1-16,0-6-1 15,3 1 1-15,-4-1 0 16,-2 1 0-16,-4 0-3 16,-3-1 4-16,-2 1-4 15,1 0 5-15,-6-1-4 16,0-1 5-16,-2 1 0 16,-2-8-4-16,-1 0 0 15,-1-1 4-15,0-2-3 16,0 2 2-16,-4-1-2 0,-2-2-3 15,-2 3 2 1,-2 0-2-16,3 2 2 16,-6 4-1-16,2 1 1 0,-1 3 0 15,-2 0-2-15,1 1 2 16,-2 1 0-16,-5-2 1 16,1 0 1-16,1 0-2 15,-1-1-1-15,2 1 0 16,-1 0-1-16,-1 2 2 15,3 0 0-15,-2 0-2 16,3 2 2-16,-3 0-2 16,1 1-1-16,0 1 1 15,-3 1 1-15,4 2-1 16,-5 0 0-16,-3 2 0 16,2 2 0-16,-5 0-2 15,5 1 1-15,-4 3 1 16,7-1 1-16,1 1-1 0,1 2 0 15,3 0-1-15,-2-2 1 16,3 1 0-16,0 0 0 16,-4 2-1-16,2-2 1 15,-2 2 0-15,-4 0-1 16,0 0 1-16,-3 0-2 16,-1 0 2-16,-1 6-2 15,-2 3 1-15,-2 1 0 16,0 2-2-16,5-1 2 15,-1-1 1-15,6-1-1 16,-3-1 0-16,4-1 1 16,-1 0 0-16,4 0 1 0,0 0 0 15,0 3-1-15,2-2-1 16,-1 4 0-16,-2-1 1 16,2 2-1-16,1 4 1 15,-3-2-3-15,1 3 3 16,4 0-2-16,-6-1 2 15,6-2 0-15,-1-1 0 16,2 3 0-16,0 0-1 16,1 0 1-16,0 8 0 15,-4 0 0-15,5 7-1 16,0 0 1-16,3 5-1 16,2 0 0-16,4-2 0 15,0 3 0-15,1-1 1 0,11-2-2 16,2 0 2-16,4 0-2 15,-1 1 2-15,3-2 0 16,2-1-4-16,4 0 4 16,-3-4-1-16,2 1 2 15,1 0-1-15,1-2 0 16,5-1-1-16,-1-3 1 16,3 1-2-16,2-5 2 15,3-2-1-15,-5-2 0 16,0-5 1-16,1-1 0 15,1-4-2-15,-5-2 0 16,5-3 2-16,1 1 0 0,-1-2 0 16,-1 0 2-16,1 1-2 15,-3 1-3-15,0-2 3 16,-2 2 0-16,-1-2 1 16,-1 0-1-16,-7 0 0 15,2 0 0-15,-6-2 0 16,1-5 0-16,-4 1 2 15,-2 2-2-15,-4 0 0 16,0-2 0-16,2 2 0 16,-2-5 0-16,4 2 0 15,0-3 0-15,1-1-2 16,1-1 0-16,-2 0-1 16,1-2-2-16,-1 3-1 15,-2-2-3-15,-1 1-2 16,-3-2-7-16,0 2-7 0,-3-2-22 15,1 3-24-15,2-4-65 16</inkml:trace>
  <inkml:trace contextRef="#ctx0" brushRef="#br0" timeOffset="466900.6999">24512 6041 107 0,'2'-12'27'16,"-2"-1"-3"-16,0 0 9 15,0 6 10-15,0 4-6 16,0 3-10-16,0 0-14 16,0 0-6-16,0 0-3 15,0 0-3-15,4 0 1 16,7 0-2-16,8 8 6 15,9 5 1-15,7 2 7 16,9 2-3-16,6 3-6 16,3 1 2-16,-1 2 2 0,-4-2-2 15,1 0-4-15,-2 5 3 16,2 0-1-16,-1 4-1 16,1 4 4-16,0 2-3 15,-1 3-2-15,0-1 1 16,-3 1-4-16,-2 0 3 15,-5-6 0-15,-3 3 1 16,-2-8 0-16,-4-3-3 16,0-2 2-16,-1-3-3 15,-3-6 1-15,-2 1 3 16,1-2-3-16,-6-5 2 16,0 1-2-16,-1-4 0 15,-6-2 0-15,-1 0-1 0,-5-3 0 16,-4 0 0-16,1 0 1 15,-2 0-1-15,0 0-2 16,0 0-12-16,0 0-8 16,-15-3-23-16,0-15-87 15</inkml:trace>
  <inkml:trace contextRef="#ctx0" brushRef="#br0" timeOffset="467266.4019">25518 6281 217 0,'-2'5'34'16,"2"5"-31"-16,0 8-3 15,9 4 11-15,6 3-2 16,4 2-2-16,4 1-3 15,4-2-1-15,0-1 3 16,-2-3 4-16,-4 0-3 16,-6-5-2-16,-2 0 3 15,-5-3 1-15,-2-5-1 16,-5 4 3-16,-1 0-2 16,0 0-1-16,-16 1 3 0,-13 3 1 15,-10 2-5 1,-8 0-5-16,-2-1-1 0,2-1-1 15,5 0-5-15,2-2-4 16,6 4-12-16,1-2-27 16,0-3-119-16</inkml:trace>
  <inkml:trace contextRef="#ctx0" brushRef="#br0" timeOffset="473446.7293">24551 6000 75 0,'-8'-9'32'0,"-4"-1"-16"15,2 0 11-15,1 2 8 16,0-1 5-16,0 1-12 16,5 3-4-16,1 2 2 15,0 0 8-15,1 0-1 16,1 3-10-16,-1-1-6 0,2 1-1 15,0 0-2 1,0 0-1-16,0 0 1 0,0 0-5 16,0 0 3-16,0 0-5 15,0 0-4-15,0 0 0 16,0 0 0-16,0 0-3 16,0 0 0-16,0 0 0 15,2 4 0-15,14 8 1 16,10 5-1-16,7 6 2 15,7 1-1-15,5 4 0 16,1-1 0-16,3 4 0 16,5-1 2-16,1 1 0 15,-3 2 1-15,0-3-3 16,-3 4 2-16,-5-1 1 16,0 0 1-16,-2 2-2 0,0-2 1 15,3 1-3 1,1 3 3-16,2-5 0 0,-3 1-3 15,1-4 2-15,-4-2-1 16,-3-3-1-16,-4-2 1 16,-2-6-2-16,-6-2 2 15,-2 0-2-15,-4-4 0 16,-6-1 1-16,0-5-1 16,-6 3 2-16,0-4-2 15,0 0 0-15,-5-2 0 16,-1 1 0-16,0-1 0 15,-3-1 0-15,0 0 0 0,0 0 1 16,0 0-1 0,0 0 0-16,0 0-3 0,0 0-3 15,-3 0 2-15,-12-11-9 16,-2-6-14-16,-3-3-21 16,1-5-69-16,-4-8-207 15</inkml:trace>
  <inkml:trace contextRef="#ctx0" brushRef="#br0" timeOffset="474033.1942">25310 6102 302 0,'0'-3'48'15,"0"3"-46"-15,0 0 0 16,0 0 11-16,0 0-8 16,6 0-4-16,6 14 4 15,5 4 2-15,2 6 2 16,4 6 0-16,0 3 0 16,4 7 8-16,1 2-8 15,2 1 7-15,0-4-4 16,1-2 0-16,-2-3-2 15,-1-5-2-15,-1 1-1 16,-4-2-3-16,-1-3 3 0,-3-2-5 16,-1 1 4-16,0-4-6 15,-6-5 3-15,1 2-3 16,-4-5 3-16,-4-4-3 16,-1-2 0-16,-4-3 2 15,0 1-2-15,0 3 4 16,-9 3 0-16,-16 3 1 15,-9 0-3-15,-11 0 3 16,-10 1-4-16,-7-1-1 16,-2-1 1-16,-7-1-1 15,-5 1-1-15,-11 2 1 16,-4-1-1-16,-6 0 1 16,2-2 0-16,4 2 1 15,7 0 0-15,15-2-1 16,17-3 1-16,20-2-2 0,13-5 1 15,11-1-1-15,6 0-2 16,2 0-6-16,0 0-8 16,0 3-28-16,19-3-21 15,14 0-43-15</inkml:trace>
  <inkml:trace contextRef="#ctx0" brushRef="#br0" timeOffset="475435.289">28299 6753 108 0,'-15'-22'15'0,"0"1"15"16,0 5-2-16,6 3 24 0,2 6-7 15,3 4-6-15,3-1-6 16,-1 4-10-16,2 0-5 16,0-1-5-16,0 1-4 15,0 0-3-15,0 0-5 16,0 0 1-16,2 5 5 15,10 10 2-15,6 2 3 16,3 2 4-16,4 2-3 16,1 5-4-16,2-2-2 15,3 3-1-15,4-1 3 16,0 3-5-16,0 0 3 16,-2 5-4-16,1 0-1 0,-3 4 5 15,-4-4-6-15,0 0 1 16,-5-2 1-16,-1-3-1 15,-4-3 0-15,-1-5 0 16,-6-2-1-16,0-5-1 16,-5-4 0-16,-2-3 2 15,-1-1-2-15,-2-2 1 16,0-3 0-16,0 1-1 16,0 3 1-16,0-1 1 15,-6 9 0-15,-12 0 1 16,-4 2 0-16,-8 1-3 15,-6 1 3-15,-9 0-2 16,-6-2-1-16,-4 5 0 0,4-1 1 16,1-1 0-16,5 0 0 15,6-1 0-15,6-3-2 16,7 3 2-16,4-4-2 16,5-3 1-16,3 2-1 15,4-5 0-15,4-1 1 16,4-3 0-16,1-2-1 15,1-1 0-15,0 0-1 16,0 0-1-16,0 0 2 16,0 0-3-16,0 0-4 15,0 0-3-15,0 0-13 16,-3 0-30-16,-3 0-28 0,-3 0-155 16</inkml:trace>
  <inkml:trace contextRef="#ctx0" brushRef="#br0" timeOffset="481773.4322">24180 5520 45 0,'-8'-4'40'0,"3"1"-16"16,1-1 23-16,-2 1-9 15,5 0-20-15,-1 2 18 16,1-1-2-16,1 2 2 16,0 0-7-16,-2 0-8 0,2 0-2 15,0 0 1-15,0 0-5 16,0 0-6-16,0 0-2 16,0 0 8-16,0-1-5 15,0-2 0-15,10-1 1 16,13-2 1-16,14-4-1 15,14-1-3-15,12-3-2 16,5-2-1-16,5 4 4 16,1-5-9-16,0 3 4 15,4-3-1-15,4 0 1 16,-2 0 1-16,1 1-4 16,-2 4 2-16,0 0 0 0,6 1 0 15,3 1 1-15,3-3-1 16,1 2-2-16,5-2 2 15,1 2 1-15,-4 3-3 16,-3-1 0-16,-10 4-1 16,0-1 0-16,-2 2 0 15,-3 1 0-15,-1 1 0 16,-3 2 1-16,-5 0 0 16,-2 0-1-16,0 0 4 15,-3 9-4-15,5 1 0 16,-1 1 1-16,3 2 1 15,1 2-1-15,0 2 1 16,0 2-2-16,-4-1-1 0,-4 3 1 16,-1-4 0-16,-1 0 0 15,-2-1 0-15,0 1 0 16,-1 2 0-16,-2 2 0 16,5 8 0-16,4 0 1 15,8 6-1-15,2 5 0 16,4-1 1-16,-3 0 0 15,-2-4 1-15,0-3-2 16,3 0 1-16,1-2-1 16,-3 4 1-16,-4 4-1 15,-5 3 0-15,-2 2 0 16,-6 0-2-16,1 0 2 0,-1-4 0 16,-4 4 0-16,1-4 1 15,-5 4-1-15,0 0 0 16,-4 1 0-16,1 2-1 15,-4 3 2-15,0-3 0 16,-3 1 0-16,-2-2-1 16,-3-4 1-16,-2-5 0 15,-5-2-1-15,-5-1 0 16,-4-4 1-16,-2 0 0 16,-2-4 0-16,-1-3-1 15,-5-3 0-15,1-1 2 16,-5-5-1-16,2-2 0 15,-3-2-1-15,0-4 0 0,-2-1 0 16,1-2 0 0,-1-1 0-16,-1-1 2 0,0 0 0 15,0 0 0-15,0 0 1 16,0 0-1-16,0 0 0 16,0 0-2-16,0 0-1 15,0 0 0-15,0 0 1 16,0 0-2-16,0-1-2 15,0-8-1-15,-3 4-6 16,-1-5-5-16,-1 2-17 16,-6-8-50-16,-3-1-199 15</inkml:trace>
  <inkml:trace contextRef="#ctx0" brushRef="#br0" timeOffset="482268.3048">29276 6227 305 0,'0'-3'30'0,"0"3"-26"16,0 0 6-16,0 13 1 15,0 8 0-15,4 16 9 16,5 5 0-16,1 7 3 0,0 2 0 16,-1 1-7-16,-3 1-1 15,-3-4 2-15,0-2-6 16,-3-5 2-16,0-4-1 16,0-4-4-16,0-6 2 15,0-6-3-15,-3-7 2 16,-2-5 3-16,-1-5 0 15,-1-1 6-15,-3-2-1 16,-4-2-2-16,-8 0-2 16,-8 0-7-16,-12-3-4 15,-12-11-2-15,-11-4-1 16,-13-3 0-16,-10-8 1 0,-12 0-1 16,-3-2 1-16,-3-2-1 15,5 1 0-15,8 5 0 16,11 4-2-16,9 4-2 15,10 7-5-15,14 4-11 16,10 5-26-16,13 3-18 16,9 0-116-16</inkml:trace>
  <inkml:trace contextRef="#ctx0" brushRef="#br0" timeOffset="486459.7577">30895 6707 87 0,'-27'-20'14'0,"-1"0"4"16,-4 3 6-16,3 5 6 16,-1-1 15-16,-2-4-16 15,11 6 11-15,-1-5-3 16,-3 0-1-16,-4-3-2 16,-2-5-5-16,-3 0-6 0,-5-7-5 15,-4 0-4-15,-8-2-6 16,-6 0-2-16,-9 4 2 15,-8 4-4-15,-4 6-4 16,-4 13 5-16,-4 3-4 16,-7 3-1-16,-5 5 1 15,-4 13-1-15,-2 4-2 16,-5 2 2-16,-1 7 4 16,1 3-4-16,0 4-1 15,10 4 0-15,8 9 0 16,10 1 1-16,10 4 0 15,11 5 0-15,9 0 0 16,8 5 0-16,9 3 0 0,7 8 0 16,9 2-1-1,5 3 1-15,8 1 0 0,5 2 0 16,3 1-1-16,23 1 2 16,8 1 0-16,14 1-1 15,6-2 1-15,12 2 1 16,8-3-1-16,6 0 0 15,4 0 0-15,2-7 1 16,2-4-2-16,8-6 4 16,7-10-4-16,10-4 3 0,8-3 0 15,0-8 0 1,-2-10-3-16,-3-13 2 0,-11-11 0 16,-9-10 2-1,-5-10 1-15,-3-23 5 0,3-16 0 16,1-10-1-16,2-11 1 15,0-12-3-15,-9-11-2 16,-7-7-4-16,-8-8 1 16,-12 2-1-16,-9-1-1 15,-16 0 1-15,-14 1-1 16,-14 0 0-16,-5 0 1 16,-12 0 2-16,-12 2-3 15,-7 1 1-15,-9 9-1 16,-5 6 0-16,-7 12 0 15,-5 4-1-15,-3 5 1 0,-1 8-3 16,1 7 3 0,-1 8 4-16,4 6-4 0,4 9-1 15,4 4-3-15,10 10 3 16,4 4-1-16,4 4 2 16,4 4 0-16,4-1-2 15,6 4 2-15,4 0-3 16,5 0 2-16,7 0 1 15,-1 0-2-15,1 0-2 16,1 0 3-16,0 0-6 16,0 0 6-16,0 0-2 15,0 0 1-15,0 0 1 0,0 0 1 16,0 0 0 0,0 0 1-16,0 0-1 0,0 0 0 15,0 0 0-15,0 0-1 16,0 0 1-16,0 0-3 15,0 0 0-15,0 0-2 16,-2 0 1-16,2 0-3 16,0 0-3-16,-1 0-3 15,-3 0-5-15,-3 0-10 16,-5 0-5-16,3 0-6 16,-1 0-8-16,-2 0-10 15,1 0-38-15,-2 0-40 16</inkml:trace>
  <inkml:trace contextRef="#ctx0" brushRef="#br0" timeOffset="487795.5087">26380 6598 152 0,'0'-1'42'0,"-12"-18"-13"15,-4 0 6-15,-4 2 5 16,5 4-1-16,-4-1-17 16,-5 1 2-16,-6-3-4 15,-5 2 4-15,-9 2-6 0,-7 2 1 16,-5 3-10-1,-4 6-2-15,-2 1-1 16,-3 0-4-16,-3 11 1 0,-5 8-2 16,-3 8 0-16,-2 5 1 15,5 4-1-15,6 5-1 16,9 4 1-16,5 6 1 16,7 1-2-16,4 1 1 15,11-3 1-15,8 0-2 16,7-1 0-16,7 7 1 15,5 2 1-15,4 3-2 16,0-1 2-16,3 3-2 16,15 3 0-16,9 6 1 15,5 4 1-15,10 3-1 16,0-3-1-16,7-2 1 0,8-8 0 16,3-7-1-1,15-6 1-15,9-4 1 0,3-10 0 16,5-5-2-16,3-5 0 15,-2-6 2-15,-1-4-2 16,-5-8 0-16,-5-4 0 16,-7-7 0-16,-4 0 1 15,-3-10 2-15,-4-11-3 16,-6-5 5-16,-3-10 0 16,-7-3 1-16,1-8-2 15,-4-5 2-15,-1-5-1 16,0-6-2-16,-8-10 4 15,-2-9-6-15,-9-10 1 16,-4-4 1-16,-7-7-1 16,-7-3 2-16,-6 5-4 0,-1 12 2 15,-4 9 6-15,-20 13-4 16,-6 6 0-16,-13 5 2 16,-3 5-2-16,-5 6-2 15,2 5-1-15,1 9-1 16,6 7-1-16,6 5-1 15,1 6-3-15,9 3 3 16,2 4-6-16,4 3-4 16,6 2-5-16,-4 1-8 15,2 0-23-15,-3 4-35 0,-8-4-93 16</inkml:trace>
  <inkml:trace contextRef="#ctx0" brushRef="#br0" timeOffset="488867.4355">24095 5360 171 0,'-62'-4'21'15,"16"0"7"-15,-5 4 9 16,-5 0-3-16,2 0-5 0,-4 0-8 16,-4 0 5-16,1 6-15 15,-1 1 3-15,-10 4-6 16,4 5-3-16,-7 2-3 15,2 4 0-15,1 5 1 16,-1 9 3-16,0 7-3 16,6 10 5-16,3 16-7 15,6 13 4-15,2 11-1 16,10 6-3-16,9 1 0 16,8-5-1-16,15 0 2 15,11 2 0-15,3-2-1 16,19-6 1-16,18-9-1 15,15-12 2-15,15-8 2 0,20-11-3 16,14-8 3 0,16-8 4-16,7-10-8 0,1-10 3 15,0-13-1-15,-1 0 5 16,-3-27-2-16,-6-15-1 16,-3-8 2-16,-5-3 2 15,-4-7-1-15,-10-2-1 16,-11-4 0-16,-18-7-1 15,-19-6 1-15,-20-4-1 16,-19-3-2-16,-6 1 0 16,-14-1-2-16,-20 7 1 15,-12 8-1-15,-12 10 0 16,-9 13 7-16,-5 7-5 16,-1 5-3-16,6 5-1 0,4 2 2 15,8 5-2-15,9 9-2 16,7 1 2-16,7 4-1 15,9 3 1-15,5 1 0 16,7 2-1-16,2 1 0 16,6 0 0-16,2 0 1 15,-2 2 0-15,3-2 0 16,0 2 0-16,0-1 0 16,0-1 0-16,0 3 0 15,0-1 1-15,0 1 0 16,0-1-1-16,0 1 2 15,0 0-2-15,0-2 1 16,0 2-1-16,0-1 0 0,0 1 0 16,0 0-1-16,0 0 1 15,0 0 0-15,0 0 0 16,0 0-1-16,0 0-1 16,0 0-3-16,0 0 3 15,0 0-2-15,0 0-5 16,0 0-27-16,0 1-41 15,-1 13-25-15,-1-4-36 16</inkml:trace>
  <inkml:trace contextRef="#ctx0" brushRef="#br0" timeOffset="489557.2822">24033 5513 202 0,'-16'-14'21'16,"0"1"17"-16,-1-1-8 15,-2 0-1-15,-5 0 8 16,-2-1-9-16,-8 4-2 15,-3 2-16-15,-5 4-2 0,-7 4 7 16,-4 1-3 0,-2 0-3-16,-7 13 5 0,-6 6-5 15,-4 12-5-15,-6 5 2 16,-3 6-1-16,-1 7-1 16,-1 9-1-16,-1 10 2 15,9 11-2-15,10 3 1 16,16 2-3-16,13 1 0 15,13-2-1-15,14 7 0 16,9 2 0-16,6 0 1 16,26-6-1-16,13-11 1 15,16-14-1-15,18-12 4 16,15-12 0-16,9-11-1 16,9-10 1-16,2-13-3 0,-1-3 5 15,3-16-3-15,-3-13 1 16,-4-12-1-16,-3-5 3 15,-5-6-2-15,-3-5 2 16,-11-4-2-16,-6-8 4 16,-17-5-3-16,-17-6-2 15,-19-8 1-15,-18-8-3 16,-10-1-1-16,-13 3 1 16,-28 7-2-16,-18 11 2 15,-14 10 0-15,-6 11-1 16,-11 8 0-16,-2 14 0 15,-5 10 0-15,0 10-3 16,2 12 1-16,12 1-5 0,13 11 1 16,16 15-16-16,17 6-15 15,18 8-21-15,17 2-20 16,2-1-49-16,31-9-114 16</inkml:trace>
  <inkml:trace contextRef="#ctx0" brushRef="#br0" timeOffset="510540.4429">15577 4549 7 0,'10'-15'3'0,"4"1"0"16,1 0 0-16,-2 1-2 16,7 0 0-16,-4 1-1 15,2 3-1-15,6-5-16 16</inkml:trace>
  <inkml:trace contextRef="#ctx0" brushRef="#br0" timeOffset="515507.7138">15971 4342 1 0,'-23'-16'51'16,"3"-1"-17"-16,1 0-8 15,2-1-1-15,-2 0 4 16,0-5 7-16,8 5 7 0,-1-2-3 16,2 5-2-1,-1 2 2-15,5 3-7 0,-3 3-11 16,3 3-3-16,-1 1-10 16,-3 0 4-16,4 3-5 15,0-2 1-15,2 2-2 16,-3 0 0-16,1 0-4 15,-3 3 0-15,-5 13-2 16,-2 9-1-16,0 8 0 16,-1 6 0-16,8 12 0 15,2 8 0-15,7 12 0 16,0 8 0-16,7 0 0 16,12-4 1-16,10-9-1 15,7-11-1-15,7-10 0 16,2-5 0-16,4-14 1 0,5-7-2 15,1-11 4-15,3-8-2 16,8-4 1-16,-1-28 1 16,10-15-1-16,3-13 2 15,0-10-1-15,3-5-1 16,-3 2 2-16,-11 0-2 16,-8 2 1-16,-13 8 1 15,-16 2-1-15,-19 3 2 16,-11 3 0-16,-5-2-3 15,-28 3 4-15,-9 4-4 16,-11 7-2-16,-7 4 1 16,-5 10 0-16,-8 5 3 0,-4 7-1 15,-1 8-2-15,-3 6 0 16,3 3 1-16,7 0-1 16,1 12-1-16,9 3 1 15,7 4-1-15,8 0-5 16,13 4 0-16,11 1-9 15,8 4-15-15,9 6-16 16,5 4-41-16,2 3-52 16</inkml:trace>
  <inkml:trace contextRef="#ctx0" brushRef="#br0" timeOffset="515845.7532">16899 4309 258 0,'0'3'37'16,"3"-2"-29"-16,4-1-2 15,4 0 17-15,4 0-6 16,8 0-3-16,12 0-7 15,10 0 0-15,7 0-4 16,6-2-3-16,5-1 0 0,1 0 1 16,-2-1-1-16,0 1 2 15,-4-2-1-15,-3 1-1 16,-4 0-1-16,-1 0-1 16,-2-3-1-16,1-3 0 15,-5 0-8-15,-7 0-28 16,-14-4-147-16</inkml:trace>
  <inkml:trace contextRef="#ctx0" brushRef="#br0" timeOffset="516226.6254">17590 3930 345 0,'-3'0'16'16,"0"0"-16"-16,3 0-6 16,0 2 6-16,19 7 0 15,11 5 4-15,12 3-2 16,3 3 0-16,1 2-2 16,-1 2 1-16,1 0-1 15,-8 1 1-15,0-5 1 16,-4 1-2-16,-2 2 0 15,-12 0 2-15,-8 2-1 0,-9 2 4 16,-3 1-5 0,-19 4 3-16,-20 5-1 0,-7 0 3 15,-8 2-4-15,2 0 1 16,-3-3-2-16,-1-2 0 16,8-3 0-16,9-4-3 15,6-7-2-15,11-4-6 16,8-7-25-16,8-7-89 15</inkml:trace>
  <inkml:trace contextRef="#ctx0" brushRef="#br0" timeOffset="516761.8358">18613 3794 292 0,'0'-4'63'0,"-7"4"-58"15,-14 0 2-15,-10 11 3 16,-11 18 1-16,-6 10 0 16,-1 12-3-16,0 14-3 15,4 10-1-15,9 6-2 16,7 4-1-16,12-3-1 15,14-8 0-15,3-3-2 16,10-7 2-16,26-7 0 0,6-8-1 16,7-13-4-16,5-3 5 15,4-12 0-15,5-6 5 16,-2-12-4-16,3-3 3 16,2-17 4-16,2-15-3 15,4-14-3-15,-5-8 6 16,2-10-3-16,-10-6 0 15,-4-10 1-15,-10-2 1 16,-12-8-1-16,-11-1-3 16,-15 2 1-16,-7 5-4 15,-19 15 4-15,-21 12-2 16,-12 10-2-16,-12 13 5 16,-12 10 2-16,-4 11-1 0,-2 10 1 15,5 3-5-15,1 10-2 16,9 15-2-16,5 7-6 15,10 10-6-15,12 6-21 16,12 3-27-16,12-6-66 16</inkml:trace>
  <inkml:trace contextRef="#ctx0" brushRef="#br0" timeOffset="517067.3324">19465 4107 268 0,'8'3'1'0,"5"-1"2"15,8-2 17-15,4 0 14 16,10 0-18-16,11 0 1 15,9-10-6-15,10-4-4 16,10-2-3-16,9-1-4 16,-1 0 0-16,2 2 0 15,0 1-3-15,-7 1-7 16,-8 2-11-16,-7-1-3 16,-11 2-23-16,-10-2-78 0</inkml:trace>
  <inkml:trace contextRef="#ctx0" brushRef="#br0" timeOffset="517426.9982">20057 3750 241 0,'-4'0'97'15,"2"0"-97"-15,2 0 0 16,3 0 9-16,23 5-7 0,9 3 2 16,15 0 2-16,8 4-5 15,-4-1 0-15,2 1 1 16,-5-1-2-16,-9-1 2 16,-8 1-2-16,-8 0 3 15,-12 2 0-15,-5-3 2 16,-4 3 0-16,-5 2 1 15,0 9 8-15,-22 10 10 16,-13 8-4-16,-11 8-12 16,-9 3-5-16,-7 2-3 15,0 0-8-15,-2-1-14 16,2-5-37-16,9-9-106 16</inkml:trace>
  <inkml:trace contextRef="#ctx0" brushRef="#br0" timeOffset="518378.7496">21002 3585 225 0,'-42'10'26'0,"16"-4"-13"16,3 4 13-16,-1 7 11 0,3 0-15 16,-3 12-3-16,2 8-9 15,-4 9-2-15,7 4 3 16,-1 0 0-16,11 3-6 16,9 2 2-16,0 0-4 15,19 2 0-15,15-4 0 16,18-5-3-16,14-4 3 15,13-7 0-15,0-10 0 16,4-8-1-16,1-9 1 16,0-10 2-16,-4 0 2 15,-1-7 0-15,-6-17-4 16,-1-6 7-16,-2-9-2 0,-6-5 2 16,-5-6-1-1,-10 0 4-15,-18-4 1 0,-10 3 2 16,-15 1 0-16,-6-4-3 15,-12-5 2-15,-24-7-10 16,-16-5-5-16,-14 6 0 16,-8 7-4-16,-9 13 3 15,0 13 1-15,1 7-4 16,6 10 3-16,4 8 0 16,14 5-3-16,6 2 1 15,3 0-6-15,7 16 6 16,3 7-11-16,0 5-3 15,5 3-20-15,6 4-18 16,3 2-23-16,8 1-65 16</inkml:trace>
  <inkml:trace contextRef="#ctx0" brushRef="#br0" timeOffset="520726.8581">21127 3499 49 0,'-3'0'47'15,"0"0"-38"-15,1 0 12 16,-2 0 0-16,1 0-3 16,-3 0-4-16,3 0 1 15,0-1 6-15,0-1-5 16,2 1 1-16,1 1 11 16,-3-2-9-16,3 2 2 15,0 0-3-15,0 0-5 16,0 0-1-16,0 0 2 15,-3 0-3-15,0-2 1 16,-2-2-7-16,-2-1 1 0,-1 0 0 16,-1-2 1-16,-2-3-1 15,-6-1 3-15,-2-4-6 16,-7-2 7-16,-3-1-2 16,-7-3-6-16,-5 1 2 15,-5 0 0-15,0 1-2 16,-6 2 0-16,1 0 4 15,-12 4-2-15,-2 2 1 16,1 2-3-16,-5 5-2 16,5 1 1-16,-1 3 0 15,-2 0-1-15,-2 0 2 16,0 6-2-16,-2 5-1 0,1 5 0 16,-1 1 1-16,1 2 0 15,1 4 0-15,3 1-1 16,4 2 1-16,0 0 0 15,4 2 0-15,2 1-1 16,4-3 2-16,4-2-1 16,9-1 0-16,5-3 0 15,12-6-2-15,9-4 1 16,6-2 0-16,1-2 0 16,3-1-2-16,0 1 2 15,0-3-1-15,3 0 1 16,-4 0-2-16,4 2-2 15,-3 5 3-15,0 0 1 0,-2 1-1 16,0-1-1 0,2 0 1-16,-1-3 1 0,-3-1-1 15,2-1 1-15,1 0 1 16,1-3 0-16,-3 3-2 16,3-4-1-16,-1 1-5 15,1-1-7-15,-2-1-28 16,0 1-39-16,-1-1-47 15</inkml:trace>
  <inkml:trace contextRef="#ctx0" brushRef="#br0" timeOffset="521342.8291">19116 3433 112 0,'0'0'32'0,"0"0"-26"15,0 0 6-15,0 0-5 16,0 4-5-16,0 8-1 16,0 7 4-16,-3 8 3 15,-1 4-2-15,4 6 1 16,-3 1-4-16,0 2 0 15,-1 0 2-15,0-1-2 16,1-7 3-16,-2-3-3 0,4-6-1 16,-1-6 3-16,2-4-2 15,0-5-3-15,0-2 0 16,0-2 0-16,6 0 0 16,10-1 9-16,7-3-2 15,6 0 1-15,7 0-2 16,5-10-3-16,5-4 3 15,7-4-4-15,-2-2 0 16,-5-1 1-16,-4 4-3 16,-10-1 0-16,-3 4 5 15,-7 1-3-15,-4 4 1 16,-9 4-3-16,-3 2 1 0,-5 1 0 16,-1 2 1-1,0 0 6-15,0 0 2 0,0 0-3 16,0 0 1-16,0 0-2 15,0 0-2-15,0 0 1 16,0 0-5-16,0 0 1 16,0 0-1-16,0 0 0 15,0 0-3-15,0 0 0 16,0 0-1-16,0 0-4 16,0 0-2-16,0 0-1 15,0 0-3-15,0 0-11 16,0-5-58-16</inkml:trace>
  <inkml:trace contextRef="#ctx0" brushRef="#br0" timeOffset="522124.3174">19531 3434 107 0,'-6'-3'12'0,"0"2"-5"16,-1 0 4-16,0-1 4 16,0 1-2-16,-1 1 6 0,-6 0-12 15,-2 0-7-15,-7 10-1 16,-4 4 1-16,-1 6 1 15,-8-1 0-15,4 1 2 16,2-3 1-16,4 0 1 16,7-4 3-16,3-1 1 15,6-2-5-15,4-1 0 16,-1-2-2-16,4-3-2 16,3-1 0-16,0-3-4 15,0 1-3-15,0 1-3 16,0 0 5-16,0 0 3 15,0-1 1-15,0 1 0 16,0-2 1-16,0 0 1 0,0 0 1 16,0 0 3-1,0 0 1-15,0 0 2 0,0 0 2 16,0 1-1-16,0 1-2 16,0-2-1-16,0 0 1 15,0 0-1-15,0 0 1 16,0 0-2-16,0 0-2 15,0 0-3-15,0 0 1 16,0 0-2-16,0 0 2 16,0 0-1-16,0 0 0 15,0 0 0-15,0 0 1 16,0 0 1-16,0 0-1 0,0 0 2 16,0 0 0-16,0 1-2 15,0-1 3-15,0 0-1 16,0 0 0-16,0 0-2 15,0 0 2-15,0 0-2 16,0 0-1-16,0 0 0 16,0 0 0-16,0 0 0 15,0 0 0-15,0 0-1 16,0 0-3-16,0 0 0 16,0 0 1-16,0 0 2 15,0 0-2-15,0 0-1 16,0 0-3-16,0 0-4 15,0 0-13-15,0 0-14 0,13-3-80 16</inkml:trace>
  <inkml:trace contextRef="#ctx0" brushRef="#br0" timeOffset="524703.3197">21566 3515 68 0,'-9'-12'24'0,"0"5"-9"15,-2 0-2-15,2 0 24 16,0-1-5-16,-2 1-14 0,1 0 8 16,0 0-12-16,-3 1 0 15,1-1 3-15,-5 1-3 16,1 1-3-16,-3-3 17 15,-5 1-13-15,-2 0 2 16,-2-1 5-16,-2 0 2 16,-1 2-8-16,-2 2-1 15,-3 1-3-15,-1 3-8 16,-2 0 0-16,2 0-2 16,-6 9-2-16,4 2 2 15,0 4-1-15,0 3-1 16,-1 4 0-16,6-1 2 15,-1 0-1-15,5 0 1 16,7-1 3-16,-4 1-3 16,6 2 2-16,-2 2-2 0,3 4-1 15,0-1-1-15,2 4 1 16,-3 2-1-16,2 1 1 16,3 5-1-16,-1-5 0 15,7-3 0-15,5-2-1 16,4 2 1-16,1 7-1 15,0 3 0-15,4 6 1 16,12 1 1-16,5 1-1 16,0-3 0-16,6-1 0 15,5-6 1-15,0-2 0 16,6-9-1-16,3-2 0 16,4-6 0-16,9-4 1 0,5-3 0 15,6-4 0-15,-3-4 0 16,-1-5 0-16,-2-1-1 15,-1 0 1-15,0-4 2 16,-4-9-2-16,0-2 0 16,-2-4 2-16,-4-2 0 15,-5-4 1-15,-5-1-2 16,-3-1 0-16,-2-4 4 16,-3-2 0-16,-4-4 1 15,0 0-1-15,-13-1 0 16,-3-1 4-16,-7-4-1 15,-3-3 3-15,0-7-6 16,-14-1-1-16,-7-7-4 0,-6-3 0 16,-5 2 1-16,0 3-1 15,-4 8-1-15,-3 9 0 16,3 8 0-16,-3 5 1 16,0 4 1-16,0 1 0 15,0 0 0-15,3 2-2 16,0 1 4-16,-3 1-2 15,1 1 0-15,-7 2-1 16,-1 2 1-16,-6 4-1 16,-3 4-1-16,2 4-3 0,2 3 2 15,5 0-1 1,1 0 1-16,5 4-2 0,-1 12-1 16,-3 4 4-16,-3 6-4 15,-3 4 4-15,6 1 0 16,4 0-2-16,5 1 1 15,5 3-2-15,5 4 2 16,3 1-2-16,5 0 1 16,4-2 2-16,3-1-1 15,0 1 0-15,4 3 0 16,3 1-1-16,3 5 2 16,0 4-3-16,0 4 3 15,3 2 0-15,11-1-1 16,8-4 0-16,1-4 1 15,6-5 0-15,10-2 0 0,-1-1-1 16,11-3 1 0,4-2 0-16,2-5 0 0,0-8 0 15,2-5-1-15,6-9 1 16,5-6-2-16,7-2 2 16,-4-5 0-16,4-11 0 15,-7-7 0-15,-3-2 0 16,-4-4 0-16,-5 4 0 15,-3-2 0-15,-4 0 1 16,-2-1 1-16,-6-3 0 16,-5 0-2-16,-5-1 0 15,-4-1 3-15,-5 1-1 16,-7-5 1-16,2-3 3 16,-11-6-3-16,-3-5 0 0,-3-4-3 15,0-2 3-15,-18-7-1 16,-8-1 2-16,-5 2-3 15,-5 3 1-15,-3 6-1 16,-2 5-1-16,-5 4 0 16,1 4 0-16,2 3 0 15,2 7 0-15,2 3 0 16,0 4 0-16,-4 5 0 16,0 4 0-16,-8 4-1 15,-5 5-1-15,-5 6 0 16,-5 0 1-16,2 9-3 0,-1 11 1 15,6 4 2 1,2 8 0-16,5 1-2 0,0 4 3 16,-1 1-4-16,12-3 4 15,5 4-1-15,4 1-1 16,9 9 1-16,-1 3 0 16,5 3-2-16,5-3 1 15,6-1 0-15,4-6-1 16,4-2 0-16,0 3 0 15,0 0 2-15,1 10 0 16,13 3 1-16,4 1 0 16,3 1 0-16,4-6 0 15,7-3 0-15,-3-6 0 16,6-6 0-16,5-4 0 0,-1-5 0 16,3-3-1-16,-1-4 1 15,-2-3-1-15,3-4 1 16,-2-3 0-16,5-3-2 15,3-5 2-15,4-3-1 16,1-3 1-16,3 0-2 16,-5-3 2-16,1-10 1 15,-6-1-1-15,-4-1 0 16,-3 1 1-16,-5-2-1 16,-3 0 0-16,1 1 0 15,-7 0 0-15,2-2 1 16,-1 0-1-16,-2 1 0 15,-3 0 1-15,-1 1-1 16,-7 1 0-16,0 2 1 16,-4 3-1-16,-2 2 0 0,-4 3 1 15,-2 2-1-15,2 2 1 16,-3 0-1-16,0 0 1 16,0 0-1-16,0 0 1 15,0 0 1-15,0 0-2 16,0 0 0-16,0 0 0 15,0 0 0-15,0 0 1 16,0 0-2-16,0 0 1 16,0 0 0-16,0 0 0 15,0 0 0-15,0 0 0 16,0 0 0-16,0 0 0 16,0 0 0-16,0 0-2 0,0 0 2 15,0 0 0-15,0 0 2 16,0 0-4-16,0 0 2 15,0 0 0-15,0 0-2 16,0 0 2-16,0 0-2 16,0 0 0-16,0 0 1 15,0 0-6-15,0 0 0 16,0 0-15-16,0 0-7 16,0 0-17-16,-4 0-36 15,-7 4-127-15</inkml:trace>
  <inkml:trace contextRef="#ctx0" brushRef="#br0" timeOffset="526786.6262">20691 3667 4 0,'3'-11'21'16,"-3"1"1"-16,0 3 12 16,0-1-11-16,0 2 18 15,-1 0-18-15,-5-1-8 16,0 1 5-16,-1-1-13 0,-3 0 6 16,1 0-8-16,-2-3 2 15,2-2-2-15,-5-1-1 16,-1-2-3-16,-5-1 1 15,-2 0-4-15,-4-2 2 16,-10-6 0-16,-7-6 4 16,-8-6-3-16,-12-4 3 15,-10-2 6-15,-8 1-9 16,-8 1-1-16,-11 6 2 16,-4-1-4-16,-11 4 2 15,-3 6 0-15,-16 2-1 16,-2 5 1-16,2 2 0 15,1 3 1-15,7 0 5 0,3 3-6 16,-7 3 3 0,-7 4-5-16,-2 3 2 0,-1 0-1 15,4 0-1-15,7 9 1 16,15 5-6-16,6 1 3 16,16-1-4-16,10-1 3 15,9-1-11-15,16 0 5 16,11-2 9-16,16 0-4 15,15-6-7-15,5-1 0 16,10-2 8-16,0-1-4 16,0 0-27-16,19 0 21 15,7 0 4-15,9 0-29 16</inkml:trace>
  <inkml:trace contextRef="#ctx0" brushRef="#br0" timeOffset="528107.963">21116 3424 166 0,'-23'-4'9'0,"3"-7"18"0,-1 2-11 16,-6-3 16 0,-2-2 5-16,-6-5-1 0,-2-2-17 15,-2-3 0-15,-3-2-2 16,-4-3-1-16,-6 2-2 15,-6-1-1-15,-8 1 4 16,-5-1-5-16,-3 0-6 16,-4 0-3-16,-6 1 1 15,-10 0-3-15,-12-1 3 16,-7-1-2-16,-13-3 6 16,-7 1-6-16,-11 0 2 15,-7 3 1-15,5 2 1 16,-10 5-4-16,4 7-1 15,-1 7-1-15,-13 7 0 16,-5 1-1-16,-14 25 0 0,-5 8-2 16,6 1 2-1,2 2 0-15,10-2-1 0,-4 3-2 16,1 2 4-16,0-1 0 16,7-1 0-16,17-1 3 15,12 1-3-15,16 1 0 16,10 5-2-16,5 3 2 15,5-1 0-15,-2 2 0 16,10 2 0-16,5 5 0 16,7 4-2-16,1 3 2 15,-3 0 0-15,-3-1-3 16,0-6 1-16,5 0 0 0,5-3 1 16,3 0 0-1,0 2 1-15,4-3 0 0,2-2 0 16,5-1-2-16,6-6 2 15,3-2 0-15,1-4 1 16,4-4-1-16,3-2 1 16,3-3-3-16,9-4-2 15,5-6 1-15,14-7 0 16,5-6 3-16,9-4-5 16,2 0-15-16,0 0-1 15,0 2-5-15,3 1 5 16,19-1-19-16,8-2-30 15,6 0-39-15</inkml:trace>
  <inkml:trace contextRef="#ctx0" brushRef="#br0" timeOffset="528835.839">15191 3956 87 0,'-19'-13'20'0,"-1"4"19"16,4 3-2-16,-3 1-4 0,2-1 1 16,-6 1-9-1,1 0 2-15,-1 3-6 0,0 0 2 16,-4 2-2-16,3 6-20 16,-9 19-1-16,-7 16-4 15,-8 9 4-15,-7 10 1 16,-10 1-1-16,0 0 2 15,-11 2 0-15,3 0-2 16,1-1 1-16,7 0 4 16,5-5-4-16,14-9 0 15,10-8 2-15,16-12-3 16,16-9 0-16,4-6-9 0,11-6 3 16,20-7 6-1,15 0 2-15,12-6 3 0,8-12-1 16,4-4-4-16,6-5 3 15,2-2-2-15,0-3 0 16,0 0 1-16,-6-1-1 16,-5 5-1-16,-9 3 0 15,-5 5 0-15,-11 4-1 16,-4 6 1-16,-5 3-5 16,-3 4-4-16,-2 2-27 15,-1 1-57-15,-9 0-90 16</inkml:trace>
  <inkml:trace contextRef="#ctx0" brushRef="#br0" timeOffset="529308.7242">15804 4532 87 0,'-38'0'54'15,"-4"0"-45"-15,-5 0 18 16,-14 2 1-16,-14 0-6 15,-5 4-8-15,-8 1 2 16,-3 4-2-16,-9 3-1 16,-14 5-3-16,-10 4 6 15,-13 3-3-15,-6 4 1 16,-6 4 1-16,0 2 2 16,13 4-5-16,9-1 6 15,11 1-6-15,19-5-5 16,9-4 0-16,16-4-5 15,11-7 2-15,18-8-4 16,15-3 1-16,14-6-1 0,11-2 0 16,3-1-7-16,0 0-32 15,6 0-24-15,13 0 41 16,8 0-21-16,6-4-52 16</inkml:trace>
  <inkml:trace contextRef="#ctx0" brushRef="#br0" timeOffset="531723.0411">14103 4555 102 0,'-16'-6'25'0,"0"2"0"16,-1 1 2-16,2 3 1 0,-6 0-2 15,-1 0-8-15,-3 8-8 16,-4 11-7-16,-4 8 2 16,-7 5-2-16,-2 8 3 15,0 8 1-15,0 4-2 16,7 4 4-16,2 1 1 15,1 2-1-15,9 4 0 16,6 9-1-16,4 6-2 16,10 0-1-16,3-3-3 15,6-13 2-15,24-10-2 0,7-13-1 16,8-7 5 0,7-12-3-16,9-8 3 0,4-8 2 15,9-4-2-15,8-3 4 16,6-15 1-16,3-12-5 15,3-8 0-15,-3-14 0 16,3-11-2-16,-3-19 1 16,-3-5 2-16,-15-3 2 15,-17 1-2-15,-21 5 1 16,-23 2 3-16,-12 7-2 16,-8 10-1-16,-24 9 2 15,-14 7 0-15,-16 5-10 16,-6 5 1-16,-13 10-1 15,-7 9 4-15,-3 10-3 16,-3 10 4-16,0 0-4 0,6 20-1 16,1 11 0-16,9 10-3 15,6 4 3-15,1 7-2 16,9 9 1-16,7 2 0 16,10 1 1-16,11-5-2 15,10-7 1-15,9-5 0 16,9-5 0-16,6 2 0 15,0 0-2-15,0 3 1 16,10-1 1-16,10-1-2 16,0-6 3-16,9-3-3 15,-4-7 2-15,7-3 0 16,2-3 1-16,-1-2 0 0,-2-2 1 16,2-2-2-16,0-1 1 15,-7-3 0-15,-1-2 1 16,-3-1 0-16,-4-3 0 15,-6-1-1-15,0-1 0 16,-4-1 1-16,2-1-1 16,-1 1 0-16,1 0 0 15,0 1 1-15,2-3-1 16,5 1 0-16,-2 0 1 16,3-3-1-16,4 0 2 15,5 0-2-15,1 0 1 16,8 0-1-16,0 0 2 15,6-3 0-15,1-4-2 0,-1-3 0 16,-5 1 1 0,-1-5-2-16,1-2 2 0,-7-2 0 15,-3-4-1-15,3-4 1 16,-7-4 2-16,3-8 0 16,-1-10-1-16,-1-7 0 15,-5 1-1-15,-2 4 0 16,-8 1 1-16,-3 5 6 15,-6-6-7-15,0-4 0 16,-3 1 2-16,-12-1-3 16,-8 2 2-16,0 4 1 15,-7 4-1-15,-3 3-2 16,2 2 5-16,-2 0-1 16,0 3-2-16,2 2-2 0,-2 3 4 15,0 3-3-15,-2 2 3 16,3 4-1-16,-5 1 0 15,-2 3-2-15,-3 3-1 16,-1 4-2-16,-1 2 1 16,2 2 1-16,2 6-2 15,-1 1 1-15,-12 0 1 16,-3 10-3-16,-5 7 3 16,0 4-3-16,5 4 0 15,1 4 2-15,6 2-3 16,1 4 4-16,2 2-5 15,4-2 2-15,6 2 3 16,8-2-1-16,1 0-1 0,8 3 0 16,3 4 0-16,9 4-3 15,7-1 1-15,0 0 0 16,0-4-1-16,9-1 0 16,11-5 1-16,2-3 4 15,2 1-6-15,2 0 5 16,3 3 0-16,-2 2 1 15,1-1-2-15,-2-3 1 16,0-1 1-16,3-3 1 16,-2 3-1-16,1-4 0 15,-1 1 0-15,4-2 0 16,2-3 0-16,0-1 0 0,6-2 0 16,1-4 0-16,0-3 1 15,2-1 0-15,2-2 0 16,3-4 0-16,5-5-1 15,5-3 2-15,7 0-1 16,5 0 1-16,-2-3-2 16,-2-7 0-16,4-5 1 15,-4-8-1-15,3-6 0 16,-4-13 0-16,-1-9 1 16,-2-13 1-16,-6-11 0 15,-7-4 2-15,-11 0-2 16,-13 0-1-16,-6 0 0 15,-12-3 0-15,-6 5 4 0,-9 5-4 16,-21 8 3 0,-9 8-1-16,-10 5 0 0,-9 3-1 15,-14 9-1 1,-8 4-1-16,-11 11 1 0,-3 9-1 16,-7 7 3-16,6 6-3 15,2 2-2-15,12 0 1 16,12 13-1-16,11 4 1 15,3 2-3-15,10 4 3 16,2 1-1-16,7 1-2 16,9-2-3-16,6-3 3 15,5 2-2-15,3-2-1 16,6-2 0-16,6 1 2 16,1 1-4-16,0-1 2 0,0 1 2 15,1-3-2-15,9 0-4 16,0-4 5-16,-1-2 2 15,1-1 3-15,-4 0-1 16,-2-2-2-16,2 1 3 16,-3-1-2-16,1 1 2 15,0-2 1-15,-1 1-4 16,-3 1 3-16,0-2-3 16,0 0 2-16,0-4 0 15,0 2 0-15,0-2-1 16,0-2 0-16,0-1 3 15,0 0 0-15,0 3 3 16,0-3-2-16,0 1-1 0,0-1 0 16,0 0 2-1,0 0-2-15,0 0 2 0,0 3-2 16,0 4-1-16,0 3 1 16,-7 2-2-16,3-2 2 15,1-2 0-15,0-1 0 16,2 0 0-16,-1-3 0 15,2-1 0-15,0 0 0 16,-1-3 0-16,1 0-2 16,0 1 2-16,0-1 0 15,0 2-5-15,0 1 3 16,0 2-2-16,0 4-4 0,0 3-5 16,0 4-16-16,0 1-10 15,4 1-24-15,1-1-19 16,4-4-47-16</inkml:trace>
  <inkml:trace contextRef="#ctx0" brushRef="#br0" timeOffset="544225.1596">17860 5368 160 0,'0'-15'17'15,"0"3"5"-15,-11-1 7 16,-1 1 13-16,5 2 3 16,-5-2-20-16,5 7-2 15,-4-1-5-15,3 2-2 16,0 1-1-16,2 0-4 0,-3 3 4 15,-2 0-7 1,-2 0-5-16,1 14-2 0,-9 9 1 16,-1 9-1-16,-4 8-1 15,1 7 1-15,-1 3 2 16,12 2-1-16,5 1-1 16,9-3 1-16,0-2-2 15,14-7-2-15,21-8 2 16,10-8-4-16,11-11 2 15,10-7 0-15,7-7 2 16,-1 0-2-16,-2-7 2 16,-4-13-1-16,-8-9 1 15,-5-8-1-15,-6-6 1 0,-1-10 0 16,-7-5 0 0,-3-2 0-16,-10-3 1 0,-6 0 0 15,-14 4 1-15,-6 3 0 16,-11 9 2-16,-20 10 2 15,-12 9-4-15,-11 10-1 16,-10 8 2-16,-3 8-3 16,-7 2 3-16,6 2-3 15,2 9 0-15,12 5-3 16,11-1 1-16,11-1-1 16,10 0-3-16,8 3-12 15,5 3-12-15,2 4-14 16,6 1-28-16,1 2-41 15</inkml:trace>
  <inkml:trace contextRef="#ctx0" brushRef="#br0" timeOffset="544555.5101">18625 5418 201 0,'24'7'1'0,"10"3"2"16,5 0 9-16,3 3 4 0,5-2 1 16,3 1-10-1,7-2 0-15,4-2-2 0,-3-1-4 16,3-3 3-16,5-1-3 15,-2 0 0-15,6-3 1 16,-6 1-2-16,-3-1 0 16,-4 0-2-16,-9 0-2 15,-9 0-3-15,-3 0-18 16,-8 0-23-16,-8 0-88 16</inkml:trace>
  <inkml:trace contextRef="#ctx0" brushRef="#br0" timeOffset="544899.3004">19514 5287 134 0,'1'6'2'15,"15"8"7"-15,6 4 12 16,2 2-4-16,2-2-2 15,2-2-8-15,-1-2 2 16,-4-3 0-16,0-1-1 16,-10-1 2-16,-1-1 0 15,-6-1 0-15,-5 4 5 16,-1 2 13-16,-1 4-7 16,-21 6-1-16,-10 3-11 0,-2 4-3 15,-7 3-1-15,2 0-2 16,-6 2-2-16,-1-2-2 15,4-3 1-15,3-6 0 16,10-6-21-16,12-7-29 16,8-4-40-16,9-7-51 15</inkml:trace>
  <inkml:trace contextRef="#ctx0" brushRef="#br0" timeOffset="545371.6892">19947 5373 189 0,'-20'0'15'16,"0"10"-12"-16,2 9 8 15,-3 2 13-15,3 7-12 16,0 6-2-16,6 2-4 16,5 3 1-16,5-1-4 15,2-3-3-15,3-2 0 16,16-4 0-16,7-5 0 0,4-7 0 16,2-7-2-16,1-4 2 15,2-6-1-15,-4 0 1 16,3-6 0-16,-1-11 1 15,-1-7 1-15,-3-6 1 16,0-5 4-16,-7-2 4 16,-5-1-1-16,-4 0 10 15,-9 2-5-15,-4 0 0 16,0 2 3-16,-20-1-9 16,-12 5 0-16,-7 6-3 15,-4 9-6-15,-5 9-3 16,-1 6-10-16,1 13-30 0,1 16-9 15,5 8-12 1,4 5-37-16</inkml:trace>
  <inkml:trace contextRef="#ctx0" brushRef="#br0" timeOffset="545687.1587">19895 5911 251 0,'-13'0'13'0,"-3"0"-9"0,-4 6 4 15,-10 16-1-15,-3 10-5 16,-5 11 0-16,3 5-1 15,-4 3-1-15,-1 2 2 16,4 2-1-16,5-1-1 16,-1-2 0-16,7 0 0 15,5-8 0-15,6-6-3 16,3-10-17-16,5-5-46 16,3-10-37-16</inkml:trace>
  <inkml:trace contextRef="#ctx0" brushRef="#br0" timeOffset="546047.8168">19437 6340 153 0,'-20'6'13'15,"2"11"-7"-15,-2 8 16 16,-2 6 4-16,2 3-6 15,-1 2-10-15,9-3-4 16,9-8-1-16,3-4-5 16,0-4 1-16,0-4-1 15,13-3 2-15,10-4-2 16,5-6 3-16,3 0 0 0,4-10 1 16,-3-10 2-16,1-5-3 15,-1 1 2-15,-9-2 2 16,0 2-1-16,-13 2 4 15,-1 2-4-15,-7 3-1 16,-2 0-1-16,0 1-2 16,-12 2-2-16,-11 2-13 15,-6 5-20-15,-4 4-61 16,-6-1-94-16</inkml:trace>
  <inkml:trace contextRef="#ctx0" brushRef="#br0" timeOffset="548095.1362">14906 6347 120 0,'-7'20'5'15,"4"13"-2"-15,3 20 5 0,0 33 6 16,0 22 7-16,2-23 9 16,6 1-9-16,1-1 4 15,-2-3-15-15,2-7-5 16,-2-9-5-16,6-10-1 16,0-10-4-16,-1-16-3 15,-6-4-23-15,-1-11-30 16,-2-13-73-16</inkml:trace>
  <inkml:trace contextRef="#ctx0" brushRef="#br0" timeOffset="548889.4119">14967 6450 33 0,'6'-7'126'0,"5"4"-126"16,8-4 1-16,1 3 4 15,6-2 8-15,6 0 0 16,7-2 1-16,5-1-5 16,5 0 2-16,0-3 1 15,2 0 0-15,3 2 1 16,4 6-1-16,-3-2-3 0,-7 5 6 15,-2 1-5 1,-13 0-2-16,-5 1-4 0,-5 15 1 16,-9 2 7-16,2 7-4 15,-6 5 1-15,-1 5 4 16,0 5-5-16,-1 2-5 16,2 6 0-16,-1 1 0 15,0 4-2-15,-2-4 0 16,3-5 0-16,-2-4-1 15,1-4 0-15,-3-4 0 16,-3-2 1-16,-3-3-1 16,0-4 1-16,0-4-1 0,0-1 0 15,0-1 2-15,0-1-2 16,0-2 0 0,-3 0 2-16,-3-3-2 0,-5 2 1 15,2-3-1-15,-5 0 5 16,-1-3-1-16,-8-1-4 15,1-2 4-15,-12-1 0 16,-2-3-3-16,-9 0 4 16,-7 1-3-16,-6 2 4 15,-7 3-4-15,0 2 0 16,1 5 0-16,1-1-2 16,5-2 0-16,3 4 3 15,10-5-2-15,5-2 0 16,8-1 1-16,10-3-2 15,2-2 1-15,10 2 0 0,4-3 0 16,2 0 1-16,4 0-1 16,0 0 0-16,0 0 0 15,0 0-1-15,0 0 0 16,0 0-1-16,0 0 1 16,0 0-1-16,0 0 0 15,0 0-3-15,0 0 2 16,0 0-6-16,0 0 0 15,0 0-10-15,0 0-10 16,0 3-42-16,0 1-32 16,0 1 8-16</inkml:trace>
  <inkml:trace contextRef="#ctx0" brushRef="#br0" timeOffset="549502.5802">15282 6413 130 0,'0'-14'14'16,"-3"3"8"-16,0 4 3 15,0 1 21-15,-2 3 15 16,0 3-20-16,-2 0-13 16,-3 7-16-16,-2 20-8 15,-11 14 1-15,-3 8-5 16,-4 9 1-16,-2 2-1 16,0-1 0-16,2-3-3 15,4-9-2-15,10-8-3 16,3-8-6-16,4-9-21 15,9-7-12-15,0-9-10 0,0-6-8 16,22 0-13-16</inkml:trace>
  <inkml:trace contextRef="#ctx0" brushRef="#br0" timeOffset="549738.2105">15495 6533 163 0,'-18'16'39'0,"-15"13"-29"16,-6 11 5-16,-4 9 9 15,-5 5-7-15,-1 4-7 0,-3-1-3 16,4 2-1-16,5-7-6 16,9-7 0-16,7-9-2 15,8-7 0-15,12-12-13 16,7-9-26-16,3-8-31 15,20-8 0-15</inkml:trace>
  <inkml:trace contextRef="#ctx0" brushRef="#br0" timeOffset="549909.7987">15412 6806 83 0,'-8'26'37'16,"-14"11"-13"-16,-4 1-3 0,-5 2 2 15,1 1-2 1,1-1-8-16,9-1-12 0,5-9-1 16,4-5-11-16,11-14-26 15,0-11-138-15</inkml:trace>
  <inkml:trace contextRef="#ctx0" brushRef="#br0" timeOffset="550046.3899">15467 7037 82 0,'-14'21'0'16,"4"-5"-34"-16</inkml:trace>
  <inkml:trace contextRef="#ctx0" brushRef="#br0" timeOffset="560666.3882">3179 6985 33 0,'13'-17'57'16,"-7"7"16"-16,-4 0-1 0,-2 6 3 16,0-2-24-16,0 2-8 15,-6-2-16-15,1 5 4 16,4-1-6-16,-2 2-4 16,3 0-7-16,0 0-2 15,0 0-3-15,0 0-1 16,0 0-4-16,0 0-3 15,0 0-1-15,0 0-6 16,0 0-6-16,0 20-3 16,15 20 14-16,10 32 1 15,2 17 12-15,4 10-8 16,-5 1-3-16,-1-12-1 16,-1-1 0-16,-6-11-2 15,-3-7 2-15,1-13-1 16,-5-10 0-16,-2-14-1 0,-3-8-2 15,-2-7 3 1,-1-7-2-16,0-3-6 0,-3-1-5 16,0-2-13-16,0 3-21 15,0 1-31-15,-6-4-114 16</inkml:trace>
  <inkml:trace contextRef="#ctx0" brushRef="#br0" timeOffset="561100.99">2955 6773 323 0,'-9'-1'30'0,"9"1"-30"16,0 0-1-16,0 0 1 15,11 0-12-15,17 0 12 16,11 0 0-16,13 7 4 16,6 3-2-16,5 0-2 15,1 2 1-15,0-1 2 16,-4 3 4-16,-8-1-7 16,-10 3 7-16,-6-2 4 15,-11 3-8-15,-6-4 3 16,-8-4-3-16,-8 4 4 15,-3 3 1-15,0 11 9 0,-8 10-2 16,-17 9-9-16,-3 0-1 16,-2-2-4-16,0-5 0 15,3-3 0-15,-1-6-1 16,7-4 1-16,-3-6-1 16,3-3-1-16,3-3-1 15,2-1-12-15,7-3-7 16,4-2-25-16,4-5-111 15</inkml:trace>
  <inkml:trace contextRef="#ctx0" brushRef="#br0" timeOffset="562548.4354">4043 6783 222 0,'-3'0'55'0,"0"0"-22"15,0 0 14-15,3 0-5 16,-3 0-10-16,0 0-4 15,1 0-8-15,-1 0-2 16,0 0-4-16,-2 0-2 16,-3 0-7-16,2 0 1 0,0-1-6 15,0-1 0-15,2 1 1 16,-1-1 0-16,1-2-1 16,-1 4 2-16,-1-1 0 15,3-1 0-15,0 2 0 16,-1 0-1-16,4-1 2 15,0 1-3-15,-3-2 0 16,0 1-3-16,0-2 3 16,0 3-1-16,-3-1 1 15,3 1 0-15,-2-2 0 16,0 2 0-16,0 0 0 16,-1-1 0-16,3 1 0 15,-3 0 0-15,3 0 0 16,0 0 0-16,-1 0 0 0,1 0-1 15,-3 0-1-15,-2 8-2 16,-1 8 2-16,2 10-2 16,1 4-1-16,0 9 2 15,6-2 3-15,0-4 0 16,0 0-3-16,0-5 0 16,6-3 3-16,3 1-2 15,4-5-1-15,-2-3 1 16,5-1 1-16,8-4-3 15,0-5-3-15,4-5 4 16,2-3-7-16,3 0 10 16,0-7 4-16,1-10-2 15,0-6 2-15,-8-3-1 0,-4-7-1 16,-1 2 1-16,-6-4-1 16,-5-2 0-16,-2 2 2 15,-5 2-3-15,-3 5-1 16,0 6 2-16,0 9-1 15,0 5 0-15,0 3-1 16,0 5 0-16,0 0 0 16,-2 0-6-16,1 0-3 15,1 0 7-15,0 2-2 16,0 8 0-16,0 4 3 16,7 8 0-16,4-1 1 15,5 1 0-15,3-1 0 16,1-5 0-16,-1 0 0 15,-2-5-1-15,2 1-1 0,0-2-3 16,-2-2 1-16,4 2 1 16,-3-2-12-16,1 2-17 15,2-1-35-15,-6-1-46 16,3-1-127-16</inkml:trace>
  <inkml:trace contextRef="#ctx0" brushRef="#br0" timeOffset="563252.9233">4959 6664 287 0,'-9'-7'28'0,"-4"-3"1"16,-4-1 8-16,-2-4-11 15,-11-2-11-15,0 0-8 16,-7 1 2-16,-5 6 3 16,-1 6 6-16,4 4-6 15,0 0-5-15,6 21-5 16,2 12-2-16,1 8-1 15,12 0 0-15,6-2 1 16,12-9-1-16,0-5-4 16,15-5 2-16,9-6-6 0,6-4 4 15,3-10-1 1,1 0 6-16,2-11 1 0,-3-10 0 16,4-1 1-16,-6 2-2 15,-2 9 0-15,2 7-4 16,-1 4 1-16,0 11 3 15,1 18 1-15,-4 6-1 16,0 6 3-16,-2 0 0 16,-4-2 1-16,-6 1-3 15,-6-5 0-15,-2 2 4 16,-7-5-2-16,0-1-2 16,0 0 3-16,-10-5-2 0,-8 2 0 15,-3-7-1-15,-4-1-1 16,-2-2-3-1,3-7-1-15,-3-5-13 0,6-5-33 16,2-1-98-16</inkml:trace>
  <inkml:trace contextRef="#ctx0" brushRef="#br0" timeOffset="563689.4729">5266 6803 82 0,'33'-4'61'0,"3"-3"-27"0,4-3 10 16,2-5-4-16,-8-2-10 16,-4-1-6-16,-3-4-4 15,-5-4-8-15,-5-1-2 16,-8-2 2-16,-5 2-3 15,-4-6 0-15,-4 8 0 16,-19 1-3-16,-8 7-4 16,-12 10 2-16,-8 7-3 15,-1 3-1-15,1 21 1 16,8 13 0-16,7 8 1 16,9 7 1-16,5 2-3 15,14-1 3-15,8-3-3 16,0-4 0-16,11-6 0 0,11-7 0 15,8-7-1-15,9-6 1 16,5-3 1-16,6-9 0 16,2-4-1-16,3-4 0 15,-4-3-8-15,-5-16-2 16,-1-8-17-16,-9-7-73 16,1-4-109-16</inkml:trace>
  <inkml:trace contextRef="#ctx0" brushRef="#br0" timeOffset="563959.1739">5793 6479 170 0,'0'0'91'0,"0"0"-85"16,3 3-4-16,3 24 5 0,10 13 33 16,1 15-3-16,5 5-11 15,-4 4-8-15,3 0-5 16,-3-4-4-16,-2-3-9 15,-1-9 0-15,-4-6 0 16,-1-7 0-16,-7-5-1 16,0-10-4-16,0-11-1 15,-3-9-1-15,0 0-2 16,0-9 3-16,-3-22-47 16,-9-15 11-16,-9-13 24 0,-4-13-29 15,-8-7-53 1</inkml:trace>
  <inkml:trace contextRef="#ctx0" brushRef="#br0" timeOffset="564341.7216">5757 6522 112 0,'-16'-40'56'16,"4"11"7"-16,9 9-16 16,1 6 3-16,2-2-19 15,0 4-19-15,21-4-8 16,6 1 0-16,13 2-4 16,2 7 5-16,0 5 0 15,4 1 5-15,-7 0 2 16,-3 7 6-16,-3 9-9 15,-11 0-1-15,-6 2-1 16,-2 8-3-16,-11 7-2 16,-3 6 2-16,0 5 2 15,-12-2-5-15,-12-2 3 0,3-7 0 16,-3-6 1-16,3-7 0 16,2-7 2-16,7-7-2 15,6-2-3-15,3-4 1 16,3 0-3-16,0 0 0 15,0 3-4-15,0-1-7 16,6 3 0-16,12 3 11 16,6 2 0-16,4 0 2 15,2 0 0-15,3 1-2 16,-2-1 0-16,2 0-6 16,0 0-4-16,-2-3-5 15,-1-2-30-15,-3-2-61 16,-2-3-115-16</inkml:trace>
  <inkml:trace contextRef="#ctx0" brushRef="#br0" timeOffset="564595.4451">6442 6337 334 0,'0'0'29'0,"0"4"-21"15,0 27 0-15,0 20 5 16,0 14 3-16,0 6-6 16,0-5-3-16,3-4-5 0,7-7 0 15,1-4-2 1,-5-9 0-16,3-8-2 0,-2-4 0 16,-1-11-4-16,-3-3-9 15,-3-9-11-15,0-6-72 16,0-1-71-16</inkml:trace>
  <inkml:trace contextRef="#ctx0" brushRef="#br0" timeOffset="564925.1788">6351 6334 264 0,'-9'-23'64'0,"9"8"-29"0,0 0-27 15,0-1-1 1,15-1 4-16,6-1-6 15,10 4 0-15,-1 0-2 0,3 9 2 16,4 5 5-16,0 0 0 16,2 2-3-16,-3 15-1 15,0 4 0-15,-2 6 5 16,-4 6-5-16,-3 11 1 16,-2 6 4-16,-4 2-6 15,0 3-1-15,-3-4-1 16,0-3-1-16,-2-5-4 15,2-2 2-15,-3-2 0 16,-6-7-3-16,1-4 2 16,-4-5-4-16,-6-5-6 15,0-4-5-15,0-4-31 0,-19-3-41 16,-2-7-64-16</inkml:trace>
  <inkml:trace contextRef="#ctx0" brushRef="#br0" timeOffset="565121.9309">6433 6663 280 0,'-3'-2'0'15,"3"1"2"-15,0-3-2 16,6-2 12-16,13-2 16 16,17-6-16-16,6 1-4 15,10-1-4-15,3 0-3 16,1-1-1-16,-1 2-3 0,-9-4-16 15,-7-3-16 1,-5-1-69-16</inkml:trace>
  <inkml:trace contextRef="#ctx0" brushRef="#br0" timeOffset="565354.4628">7134 6185 81 0,'15'35'64'16,"6"12"-7"-16,-3 3 11 16,6 7-1-16,1 1-34 0,-1-2-15 15,1-1-10-15,-5 0-4 16,-1 0-4-16,-5-4-3 16,-1-6-2-16,-4-12-10 15,-6-12-20-15,0-11-19 16,0-10-56-16,0-3-14 15</inkml:trace>
  <inkml:trace contextRef="#ctx0" brushRef="#br0" timeOffset="565631.7664">7449 6286 62 0,'3'-8'52'0,"-3"8"0"16,0 0 10-16,0 0-6 0,-6 0-23 15,-7 10-31-15,-1-1 2 16,5 1 1-16,-1-1-1 16,4-5-1-16,3-1-3 15,0-2 3-15,3-1-1 16,0 0-2-16,0 0 1 16,0 0-2-16,0 0-1 15,0 0-4-15,0 0-2 16,0 0 0-16,0 0-7 15,0 0-14-15,0 3-16 16,0 3 2-16,0-2-141 16</inkml:trace>
  <inkml:trace contextRef="#ctx0" brushRef="#br0" timeOffset="566171.196">7179 6206 185 0,'0'0'150'0,"0"0"-148"16,3 0-2-16,13 0 11 16,4 3 6-16,10 13 2 15,4 10-9-15,3 5 1 0,-1 4 3 16,-3 5-4-16,1-1 0 15,-1-2-5-15,-3 0 1 16,1-2-1-16,2-4 2 16,-3-2-4-16,1-2 0 15,-1-1 2-15,-3-6 0 16,-2-1-3-16,-5-2-1 16,-4-4 2-16,-1-6-3 15,-3 0 1-15,-6-5 0 16,-3-2-1-16,-3 0 2 15,0 0 3-15,0 0 4 16,0-5 4-16,0-16 7 16,-9-13-18-16,-6-11-2 15,-3-8 0-15,-3-13-1 16,-1-4 0-16,4-3-1 0,0-1-3 16,6 11 5-16,2 10-2 15,7 13 2-15,0 10 2 16,-2 10-2-16,5 5 0 15,-3 5-3-15,3 1 3 16,0 3-3-16,0 3-6 16,0 0-1-16,0 0-6 15,0 3-15-15,0 0-23 16,6 0-99-16</inkml:trace>
  <inkml:trace contextRef="#ctx0" brushRef="#br0" timeOffset="566785.8709">8465 5854 189 0,'-13'-2'16'0,"-7"2"24"16,-2 0-11-16,-5 9-8 15,-1 10 3-15,-2 8-12 0,-3 8-4 16,5 10-5-16,-2 4 0 16,4 11 0-16,4-1 2 15,3 0 3-15,2-1 4 16,7-3-2-16,7-1 1 15,3-3-2-15,0-6 1 16,0-7 0-16,10-4-2 16,2-8 1-16,5-4-9 15,-1-5 1-15,6-4-1 16,-5-6-1-16,-1-3 1 16,-2-2-2-16,-8-2 0 15,1 0-2-15,-7 0 3 0,0 0 1 16,0 0 4-1,0 0-1-15,0 0 4 0,0 0-4 16,0 0-3-16,0 0-2 16,0 0 1-16,-3-2-1 15,-1 0 0-15,4 0 0 16,-3 2-1-16,3 0 2 16,0 0 0-16,0 0-1 15,0 0-1-15,0-2 1 16,0 2-2-16,0 0 0 15,0 0 1-15,0 0-1 16,0 0 2-16,0 0 0 16,0 0-10-16,0 0-19 0,0 0-26 15,-3 0-56 1</inkml:trace>
  <inkml:trace contextRef="#ctx0" brushRef="#br0" timeOffset="568309.3138">7880 5767 218 0,'0'-6'32'15,"0"4"-20"-15,0 2 9 16,0 0 6-16,-3 0-5 16,3 0-9-16,0 5-6 15,0 12 8-15,9 10 4 0,6 7 4 16,3 8 2-16,3 10-11 15,1 12 1-15,4 8 3 16,-1 4-2-16,2 3-5 16,-5-2-3-16,-2 1-4 15,-4-3 4-15,3-6-6 16,-5-7 2-16,-2-7-1 16,-2-7-1-16,-1-10-1 15,-4-11-1-15,1-7 0 16,-6-10 0-16,0-4 1 15,3-5 0-15,-3-1 0 16,0 0 1-16,0 0-2 16,0 0 0-16,0 0 0 0,0 0-3 15,0-20-6 1,0-6-41-16,4-17-94 0,5-9-127 16</inkml:trace>
  <inkml:trace contextRef="#ctx0" brushRef="#br0" timeOffset="568824.7589">8483 5825 45 0,'0'0'254'16,"0"0"-243"-16,0 0 12 0,0 0 30 15,-3 1-12-15,-9 15-23 16,-10 3-9-16,-2 15-3 16,-5 6-1-16,-6 6-3 15,-1 5-1-15,3-1 1 16,0-5 1-16,2-4 1 16,4-9 0-16,2-5-1 15,5-6 3-15,4-7-4 16,7-5-1-16,3-3 4 15,6-5-4-15,0-1-1 16,0 6-1-16,0 1-1 16,9 5 1-16,10 5 2 15,7 3-1-15,2 1 0 0,2 3 0 16,0-2 1-16,4 4-1 16,3 0 1-16,-1 0 1 15,0 1 1-15,-5-1-1 16,2-7 1-16,-3-1-1 15,-5-2-1-15,-1-3 1 16,-3-2 1-16,-6-2-3 16,-3-5 0-16,-3 0 1 15,-2-1-2-15,-1 0 0 16,-3 1-2-16,5-1-5 16,2 2-10-16,-4-3-55 15,0-2-200-15</inkml:trace>
  <inkml:trace contextRef="#ctx0" brushRef="#br0" timeOffset="570168.8103">9150 5815 341 0,'-17'-4'31'0,"-2"-1"-14"15,-3 1 6 1,-5 0 8-16,-6 0-11 0,-3 1-2 16,-7-2-6-16,-7 4-6 15,-6 0-3-15,-8-1 6 16,-8 2-2-16,-8 0 3 15,-11 0 1-15,-8 0-2 16,-7 0 1-16,-13 0-1 16,-5 0 2-16,-3 2 0 15,-1 0-2-15,7 1-2 16,3-1-2-16,-1 1 3 16,-2-1-8-16,-6 4 7 0,-3 0-5 15,-1-2-2 1,-3 0 5-16,7-2-3 0,6-2 2 15,5 0-4-15,8 0 1 16,1 1-1-16,-5 2-1 16,-3 6 1-16,-1-1 1 15,-2 2 0-15,-9 0 0 16,-3 1 0-16,2 0-1 16,-3 2 0-16,4 3-1 15,3 5 1-15,-4 4-1 16,-5 9-1-16,-4 7 2 15,-5 4 2-15,-3 6-2 16,2 1 1-16,9-1-1 16,7-3 0-16,12-2-3 15,6-3 3-15,5-3 0 0,10-1 0 16,6 1 0-16,7 5 0 16,8 2-1-16,3 3-2 15,7 6 3-15,8 2-3 16,7 0-1-16,8 1 1 15,7-5-1-15,12-9 3 16,8-4-2-16,4-6 0 16,6 2 1-16,1-1 2 15,2 0-1-15,0 0 1 16,5 3-2-16,14 1 1 16,5 7-1-16,6 1 1 15,3 2-1-15,4-3 0 0,2 3 1 16,3-2 0-16,4-4 0 15,2-4-2-15,7 0 3 16,0-2 0-16,9-1-2 16,8-3 2-16,7-1 0 15,15-1 2-15,12-6-2 16,18-3 0-16,22-5 2 16,12-6-2-16,18-7 0 15,3 0 0-15,3-4-2 16,0-1 2-16,6 3 0 15,12-3 1-15,9-3 0 16,9-20 0-16,-2-13-1 16,-7-8 0-16,-2-8 0 15,-5-5 2-15,-4-2 1 16,-1-3-3-16,-12-2-2 0,-9 2 2 16,-10 3 0-16,-14 2 0 15,-3 4 0-15,-16-1 1 16,-6-1 2-16,-11 0-3 15,-11 1 0-15,-10 4 0 16,-11 3 0-16,-13 6 0 16,-14 3 0-16,-3 2 0 15,-10-3 3-15,-5 0-2 16,0-4-1-16,-9-1 1 16,-2-2-1-16,-7 4 0 0,-6-2 2 15,-6-1-1 1,-5-5 2-16,-4-4-3 0,0-6 0 15,0-5 0-15,-13 2 1 16,-2 1-1-16,-1 5 0 16,-1 4 0-16,-5 5 3 15,4 0-3-15,-3 3 0 16,-3 4 0-16,-1 3 0 16,1 8 3-16,-1 3-2 15,5 3-1-15,1 5-1 16,4 0-1-16,0 2 1 15,3 7 0-15,3-1-5 16,2 2 1-16,4 4-3 16,-2 1-1-16,5 1-10 15,-6 0-14-15,3 3-30 0,-7 0-89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07-01T11:40:04.684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14928 2928 82 0,'-6'-21'0'16,"-4"13"-13"-16,-10 8-32 16</inkml:trace>
  <inkml:trace contextRef="#ctx0" brushRef="#br0" timeOffset="2159.3131">12899 2739 198 0,'0'-3'52'16,"0"3"-48"-16,0 0 0 15,0 0 16-15,-3 0 18 16,0 0-9-16,-4 0-5 15,1 0-4-15,-5 7-12 16,3 2 0-16,0 2 0 16,-1 8-5-16,3 12-2 15,-8 13 2-15,4 13 2 0,1 10 0 16,-4 8-3 0,-3 7 4-16,2 10-3 0,2 3 2 15,-6 0-1-15,9-5 0 16,3-2-3-16,3-2 0 15,3 3 0-15,0 4 0 16,0 2 0-16,0-4 0 16,9 0 1-16,1-7-1 15,7-12 0-15,-1-11 1 16,4-13-1-16,-1-14-1 16,-4-10-1-16,3-9 0 15,-3-6 1-15,-2-3 0 16,4-4 3-16,5 0 2 0,5-1-2 15,9 1 4 1,10-1-5-16,8-1-1 0,7 2 1 16,12-2-2-16,9 0 1 15,9 0 0-15,3 0 0 16,6 0-1-16,-3 0 0 16,3 0 1-16,0 0-1 15,7 0 3-15,14 0 0 16,15-5-1-16,13-5 2 15,4-3-4-15,-3 3 1 16,-8 1 2-16,-11 2 0 16,-6 0-1-16,3-2 0 15,11-5 1-15,1-1 0 16,-1-4-3-16,-3-1 2 0,-12 4-1 16,-14-1-1-16,-6 1 0 15,-11 2 1-15,-11-2-1 16,-7 0 3-16,-14-3-2 15,-8 2 4-15,-9-3-3 16,-7 3 1-16,-2 1-1 16,-10 2 3-16,-1 0-3 15,-11 1-2-15,0 0 5 16,-6-4 0-16,-1-1-1 16,-3-6 1-16,0-2 0 15,-3-2 1-15,0-4-1 16,0-7-3-16,0-7 0 15,0-11 0-15,0-12-1 0,0-10 3 16,0-12-4-16,0-13 0 16,4-11 0-16,0-5 0 15,1 8 0-15,-5 15 1 16,0 16 4-16,-6 14 0 16,-10 8-4-16,-7 2 1 15,4-1 0-15,-2 4-2 16,-1 1 1-16,0 4 1 15,2 3-2-15,-3 7 0 16,1 2 0-16,-4 5 0 16,0 7-1-16,-3 2 0 15,-3 4-3-15,-4 4 4 0,-4 1-1 16,-2 3 1-16,-3 1 3 16,2 0-2-16,-5 1 0 15,-4-1 2-15,-3 2-3 16,-13-2 0-16,-3 3 2 15,-17 3-2-15,-6 1 0 16,-17 3 0-16,1 0-1 16,-8 6 0-16,-1 5-1 15,2 2 2-15,0 1-3 16,-4-1 3-16,-3 0 3 16,2-1-2-16,-2 4-1 15,-3 0 1-15,8 7 0 16,5 3 0-16,10 2-1 0,7 6-4 15,12 2 0-15,5 1 1 16,15-2-1-16,10-5 4 16,9-9 0-16,13-4 1 15,1-4-1-15,6-2 2 16,0-1-2-16,1-3 0 16,1 1 2-16,2-2-2 15,0 2 0-15,-1 1 0 16,-4-1 0-16,-1 1 0 15,-2-1-2-15,1 1-1 16,3 0-4-16,2-2 7 16,6-3 3-16,-2 1-2 0,7-2 0 15,-3 1-1 1,2 0 1-16,1-1-1 0,1 1 0 16,6-2 0-16,0-1 0 15,3-1 0-15,3 0 0 16,0 0-1-16,0 0 0 15,0 0 1-15,0 0 1 16,0 0 0-16,0 0-1 16,0 0 0-16,0 0 0 15,0 0 0-15,0 0 0 16,0 0 1-16,0 0 0 16,-5 0 1-16,4 0-2 15,-1 0 0-15,1 0-3 16,-1 0 3-16,1 0-1 15,1 0 1-15,-2 0-1 0,2 0-2 16,0 0 1-16,0 0-3 16,0 0 4-16,0 0-4 15,0 0 1-15,0 0 0 16,0 0 1-16,0 0-4 16,0 0-2-16,0 0-2 15,0 0-3-15,0 0-5 16,0 0 2-16,0 0-10 15,0 0-7-15,6 4 3 16,2-1 21-16,1 1-4 16,0 1 2-16,0-4-7 15,2 2 1-15,-1-3 12 0,-1 1-10 16,-2 2-2-16,-1 0-2 16,-3 4-7-16,-3 2-17 15,3 2-12-15,1 2-39 16</inkml:trace>
  <inkml:trace contextRef="#ctx0" brushRef="#br0" timeOffset="3953.1673">17479 3611 150 0,'0'0'52'0,"0"0"-29"16,0 0 21-16,0 0-1 15,0 0-16-15,0 0-13 16,0 0-4-16,0 20-5 16,-3 13 2-16,2 14 4 15,1 6-3-15,0 4-1 16,0-2-3-16,0 3 2 15,0 1-1-15,0 3-4 16,0 1 0-16,0 1 0 0,0-3 0 16,0-5-1-16,0-6 2 15,0-10-2-15,0-5 0 16,0-10 0-16,0-7 0 16,0-7-1-16,0-5 1 15,0-3-1-15,0-3 1 16,0 0 0-16,0 0 0 15,0 0-9-15,-12-14-18 16,0-14-48-16,2-13-106 16</inkml:trace>
  <inkml:trace contextRef="#ctx0" brushRef="#br0" timeOffset="4349.1345">17414 3662 209 0,'-3'-5'39'0,"3"4"-6"15,0 1-10-15,0-3-10 16,13-2-12-16,14-1 8 16,12-4 5-16,6 2-7 15,1 0 4-15,-1 4-1 16,-4 3-7-16,-5 1 3 15,-3 0 0-15,-8 14-2 0,-2 6 0 16,-6 3 4-16,0 6 0 16,-8 4 1-16,-9 1-3 15,0 9 6-15,-13 5-1 16,-17 3-4-16,-12-1-1 16,0-3-3-16,-3-8-1 15,3-3 0-15,3-7-1 16,3-5-1-16,7-5 0 15,3-6 1-15,10-8-1 16,6-2-1-16,7-1-4 16,3-2-14-16,0 0-24 15,3-15-137-15</inkml:trace>
  <inkml:trace contextRef="#ctx0" brushRef="#br0" timeOffset="4785.7183">18250 3591 143 0,'-11'0'26'0,"2"0"16"15,-1 3 2-15,2-2 21 16,0 2-30-16,1 1-12 0,-6 2-12 16,0 1-4-16,1 2 4 15,1-2-2-15,2-2-4 16,1 0 3-16,5-3-7 16,0 0 3-16,3-2-1 15,0 0-3-15,0 0 0 16,0 0 0-16,0 0-1 15,0 0 0-15,0 0 1 16,0 0 0-16,0 0 0 16,0 0 0-16,0 0 0 0,0 0 1 15,0 0-1 1,0 0-4-16,0 0-1 0,0 0 1 16,0 0 0-16,0 0-11 15,0 0-17-15,0 0-109 16</inkml:trace>
  <inkml:trace contextRef="#ctx0" brushRef="#br1" timeOffset="9345.9">17384 3779 5 0,'-14'-3'25'0,"7"-2"-6"16,4 3 15-16,3-5-21 15,0 0 10-15,0-3-10 16,0-4-7-16,6 1 2 16,0 0-1-16,3 2-7 15,1 2-1-15,1 1-5 16,-2-5 3-16,5-1 3 16,2-2-4-16,3-4 2 15,-4 2-2-15,3 4 3 16,-9 3 1-16,-1 4 2 0,-3 5 2 15,-4 0-2-15,-1 2 4 16,0 0 13-16,0 0 23 16,0 0 13-16,0 0-5 15,0 0-12-15,0 0-4 16,-3 2-11-16,-1 11-17 16,-9 13-3-16,3 16 2 15,-1 15 0-15,0 13 0 16,7 8 2-16,-5 4 3 15,2 1-1-15,4 0 2 16,-7 3-2-16,3-1-5 16,-3-6 3-16,4-4-4 0,-3-6 2 15,6-10-1 1,-2-6 0-16,2-10-4 0,-1-9 4 16,2-7-2-16,1-9-1 15,1-7-1-15,0-8 0 16,0-2-2-16,0-1 2 15,0 0-1-15,0 0-3 16,-2-9-2-16,-1-19-29 16,0-18-81-16,0-14-41 15</inkml:trace>
  <inkml:trace contextRef="#ctx0" brushRef="#br1" timeOffset="9771.4265">17451 3559 170 0,'12'-22'33'16,"5"2"-12"-16,5 2 29 16,1 3-13-16,3 6-7 15,-3 5-14-15,6 4-9 16,1 0 4-16,4 6-3 15,2 9 5-15,0 6-1 16,3 3 0-16,-6 2-3 16,-1 0-2-16,0 4-3 15,-12 1 4-15,0-1-1 0,-8 0-2 16,-6-3-1 0,-5-4 8-16,-1 4-7 0,-10 4 10 15,-20 6-3-15,-11 3-5 16,-5-3-1-16,-5-3-4 15,2-5-1-15,0-7 0 16,1-4-1-16,5-3 0 16,7-4-1-16,7-2 1 15,7-4-2-15,9-1-4 16,9-2-5-16,1 1-2 16,3-2-41-16,0-1-64 15,19 0-7-15</inkml:trace>
  <inkml:trace contextRef="#ctx0" brushRef="#br1" timeOffset="10140.4029">18515 3570 312 0,'0'0'14'16,"0"0"6"-16,-6 7 10 16,-14 14-19-16,-5 10-5 15,-9 10 8-15,1 7 1 16,2 8 1-16,1 11-4 0,1 8 2 16,4 5 0-16,2 1 1 15,7-4-7-15,9-8-4 16,7-7-1-16,0-6-1 15,0-6-1-15,14-5-1 16,4-4 0-16,5-4 0 16,-3-5 0-16,5-6-2 15,-5-5-3-15,3-10-7 16,-5-4-6-16,0-7-16 16,-2 0-18-16,2-27-82 0</inkml:trace>
  <inkml:trace contextRef="#ctx0" brushRef="#br1" timeOffset="10432.9867">18609 3869 334 0,'0'0'11'15,"0"0"-7"-15,7 13-4 16,5 10 16-16,5 6-3 15,5 9-5-15,5 6 2 16,-2 5-3-16,2 2 7 16,2 0-5-16,0-5 5 15,4-3-1-15,-5-8-6 0,3-5-2 16,1-8-2-16,-8-5-3 16,0-9 0-16,-10-2-6 15,-2-6-4-15,1 0-11 16,-3-21-16-16,-3-16-39 15,-1-15-130-15</inkml:trace>
  <inkml:trace contextRef="#ctx0" brushRef="#br1" timeOffset="10667.5718">18973 3866 303 0,'-14'-3'45'0,"2"3"-29"16,2 0 21-16,-9 17-22 0,-11 15-8 15,-5 8 6 1,-2 8 1-16,-1 4-4 0,6 3 4 16,2-1-10-16,5-5-1 15,5-7-1-15,10-12-4 16,7-4 0-16,0-8-3 16,3-6-9-16,0-4-14 15,12-6-13-15,12-2-39 16,2 0-110-16</inkml:trace>
  <inkml:trace contextRef="#ctx0" brushRef="#br1" timeOffset="10934.9913">19178 4223 36 0,'0'6'69'0,"6"-2"-21"16,7 2-2-16,6-2 5 16,8-1-7-16,2 0-8 15,7-3 1-15,2 0-8 16,1 0-7-16,-3 0-5 16,0-2-11-16,-4-5-1 15,-2 1-5-15,-9-1-1 16,-4 2-6-16,-4-2-9 0,-9 2-25 15,-4-2-58-15</inkml:trace>
  <inkml:trace contextRef="#ctx0" brushRef="#br1" timeOffset="11206.283">19421 4028 195 0,'-1'2'79'15,"-3"23"-65"-15,-2 13-14 16,-3 12 21-16,-3 2-3 16,2-1 4-16,5-6-4 15,5-5-2-15,0-8-7 0,0-4 1 16,11-5-2-16,5-3-2 16,3-6-6-16,1-6 0 15,3-4-4-15,3-4-4 16,10 0 1-16,6-14-1 15,7-11 6-15,6-7-20 16,-3-1-60-16,-3-5-95 16</inkml:trace>
  <inkml:trace contextRef="#ctx0" brushRef="#br1" timeOffset="11677.5844">20086 3396 118 0,'0'0'142'0,"0"0"-133"16,1 13-9-16,5 11 13 16,3 4 4-16,-2 7 1 0,3 6 11 15,3 14-2 1,-7 15 4-16,0 11 1 0,-3 14-8 16,-3 9 0-16,0 8-9 15,0-2-3-15,0-3-3 16,-3-11 1-16,-3-15-3 15,0-12-2-15,3-13 2 16,-1-11-1-16,1-11-2 16,0-8-2-16,3-9-2 15,0-7 3-15,0-8-3 16,0-2-3-16,0 0 3 16,0 0 0-16,0 0-7 15,0 0 2-15,-7-14-9 16,1-7-53-16,2-9-31 0,2-9-58 15</inkml:trace>
  <inkml:trace contextRef="#ctx0" brushRef="#br1" timeOffset="11970.2401">20436 3681 262 0,'-3'0'35'15,"3"4"-24"-15,0 16-11 0,0 6 14 16,4 2 2-16,9 3 5 16,7-1-11-16,6-1 9 15,-2-1-4-15,4 0 0 16,-1-3-7-16,0-3-7 15,0-1-1-15,-9-2-5 16,1-8-7-16,-1-7-11 16,1-4-51-16,7-9-71 15</inkml:trace>
  <inkml:trace contextRef="#ctx0" brushRef="#br1" timeOffset="12389.1852">21087 3660 364 0,'0'0'1'0,"0"0"21"16,-26 22-2-16,-10 8-19 15,-13 8 0-15,-4-1 2 16,3-4 4-16,7-5 0 16,9-7-4-16,13-7-1 15,3-5 5-15,10-5-7 16,7-3 0-16,1-1-1 15,0 0 1-15,0 0-5 16,0 2-4-16,0 6 7 16,12 3 2-16,3 8 1 0,-2 6 4 15,-1 11-1 1,-1 6 4-16,-8 7 0 0,-3 6 2 16,0 1 2-16,0 3 3 15,0-2-6-15,-3-2-1 16,-4-1 3-16,0-5-8 15,0-5-1-15,-1-7 2 16,4-10 1-16,1-9-3 16,-1-9-2-16,4-8 0 15,0-1-6-15,0 0 1 16,0 0-8-16,0 0-11 16,4-10-33-16,8-13-71 15</inkml:trace>
  <inkml:trace contextRef="#ctx0" brushRef="#br1" timeOffset="12667.5166">21148 4188 339 0,'0'0'0'15,"0"18"0"-15,-2 8 6 16,-6 5 9-16,2 2 2 15,-2 0-1-15,5-1-5 16,3-1 2-16,0 1 2 16,0-3-1-16,0-1 3 15,0-3-10-15,0-7 1 0,0-4-8 16,0-9 0 0,3-2-3-16,0-3-7 0,5 0-10 15,-5 0-7-15,7-3-12 16,0-10-89-16</inkml:trace>
  <inkml:trace contextRef="#ctx0" brushRef="#br1" timeOffset="12862.167">21352 4308 342 0,'0'0'0'0,"0"0"-1"15,0 0 1-15,0 0 0 16,3 5 1-16,3 3-1 16,-1 0-1-16,1-1-7 15,-2 0-20-15,4-2-120 16</inkml:trace>
  <inkml:trace contextRef="#ctx0" brushRef="#br1" timeOffset="13035.5747">21373 4422 217 0,'0'5'57'0,"0"-1"-55"15,0 0-2 1,0-1 2-16,2 0-2 0,2-1 0 16,-1 1-1-16,-1 0-1 15,-1 1-8-15,1-1-56 16</inkml:trace>
  <inkml:trace contextRef="#ctx0" brushRef="#br1" timeOffset="13576.561">21469 4401 114 0,'0'4'33'0,"0"0"2"16,6 2-6-16,5-2 18 16,8-1-4-16,0-1-6 15,5-2 12-15,2 0-20 16,2 0-8-16,1-7-1 16,0-2-10-16,1 0-3 15,-7 1-6-15,0 1-1 0,-5-2-5 16,-4 0-6-1,-4-1-8-15,-4-3-50 0,-3-1-68 16,-3-2-41-16</inkml:trace>
  <inkml:trace contextRef="#ctx0" brushRef="#br1" timeOffset="13829.4711">21698 4222 209 0,'-5'0'26'0,"-5"8"-23"15,3 15-3-15,-6 4 5 16,5 4 5-16,1 0 4 16,1 1 3-16,-3 3 0 0,4 1 5 15,2 0-6 1,2 1-2-16,1-3 0 0,0-4-10 16,0-5 1-16,0-7-3 15,6-8-2-15,12-4-6 16,1-6-3-16,7 0-8 15,2 0 3-15,0-10-13 16,4-3-33-16,-9 1-52 16</inkml:trace>
  <inkml:trace contextRef="#ctx0" brushRef="#br1" timeOffset="14040.3317">22003 4466 278 0,'0'0'0'16,"0"0"0"-16,9 0 3 16,-2 0 0-16,5 0 4 15,6 0 0-15,3 0-4 16,0 0-3-16,3-5 0 16,-1 1-4-16,1-1-13 15,-3-1-14-15,-1-4-13 16,-1-1-136-16</inkml:trace>
  <inkml:trace contextRef="#ctx0" brushRef="#br1" timeOffset="14248.909">22355 4322 132 0,'0'11'20'15,"0"12"-15"-15,-3 8 21 16,-3 4-4-16,0 2 24 15,5-3-17-15,-2-4-19 16,3-5-2-16,0-7-4 16,0-4-4-16,0-7-8 15,0-5-12-15,3-2-30 16,7-2-23-16,0-16-78 16</inkml:trace>
  <inkml:trace contextRef="#ctx0" brushRef="#br1" timeOffset="14751.3083">22729 3468 36 0,'12'24'90'16,"6"6"-46"-16,3 5-10 0,2 6 3 16,2 3 9-16,5 6-17 15,6 7 1-15,7 8 2 16,2 8 11-16,4 6-18 15,-7 5-12-15,-7-4-4 16,-9-7-3-16,-10-6 1 16,-13-4 1-16,-3 1 1 15,-15 6 1-15,-21 5-5 16,-12 0-1-16,-8 0 1 16,-2 1-3-16,-2 0-2 15,-1-1 0-15,4-9-1 16,4-12 0-16,12-18 1 0,11-13 0 15,11-10 0-15,12-9-1 16,0-4-2-16,6 0 2 16,1 0-4-16,0 0-8 15,0-10-23-15,0-8-55 16,5-1-43-16,-2 1-61 16</inkml:trace>
  <inkml:trace contextRef="#ctx0" brushRef="#br1" timeOffset="15576.9525">20869 4830 108 0,'-3'0'100'0,"3"0"-91"15,0 0 22-15,0 0 16 16,0 0-15-16,0 0 2 15,0 0-12-15,0 1-4 16,12 1 4-16,8 3 2 16,5 0-12-16,8-1-3 15,7 2 3-15,1-5-6 16,12 0 1-16,-2-1 0 16,8 0 2-16,4 0 0 0,7 0-5 15,3 0 0 1,4 0 1-16,3 3 0 0,6 0-2 15,4-1 1-15,1-2-2 16,-7 0 1-16,-7 0-2 16,-8-2 0-16,-13-5 2 15,-7 3-2-15,-4 2 0 16,-7-1-1-16,-10 3 0 16,-6 0-2-16,-6 0 0 15,-8 0 1-15,-5 0 0 16,-2 0-3-16,-1-1 0 15,0 0-2-15,-19-2-7 16,-17 3-70-16,-13-2-101 16</inkml:trace>
  <inkml:trace contextRef="#ctx0" brushRef="#br1" timeOffset="16417.1814">20875 5061 144 0,'36'0'37'0,"6"0"10"0,7 0 12 16,-4-2-35-16,4-1-2 16,-4 1-6-16,1 0 10 15,6 0-1-15,3 1-6 16,6 1 2-16,6 0 1 16,0-1-9-16,5-2-4 15,9-2-1-15,2 0 2 16,4-1-2-16,-1 0-1 15,-7 5-7-15,-9-1 1 16,-5 2-1-16,-7 0 3 16,-6 0-2-16,-9 0-1 0,-5 0 0 15,-5 0 0 1,-5 0 2-16,-6 0-2 0,-8 0 1 16,-4 0-1-16,-9 0 0 15,1 0 0-15,-2 0-2 16,0 0 2-16,0 0 0 15,0 0 1-15,0 0-1 16,0 0 0-16,0 0 0 16,0 0 0-16,0 0-1 15,0 0 0-15,0 0 1 16,0 0-1-16,0 0-2 16,0 0 3-16,0 0 0 15,0 0 2-15,0 0-1 16,0 0-1-16,0 0 0 0,0 0 0 15,0 0 0-15,0 0 0 16,0 0 0-16,0 0-1 16,0 0 1-16,0 0 0 15,0 0-2-15,0 0 1 16,0 0 1-16,0 0-1 16,0 0 1-16,-2 0 0 15,1 0-1-15,-5 0 0 16,3 0 0-16,2 0 0 15,-1 0 1-15,2 0-1 16,-1 0 1-16,1 0 0 16,0 0-1-16,0 0-1 15,0 0-3-15,0 0 0 0,0 0-2 16,0 0-3-16,0 0-3 16,0 0-3-16,0 0-2 15,-6 0-9-15,-3 0-43 16,-6 6-53-16</inkml:trace>
  <inkml:trace contextRef="#ctx0" brushRef="#br1" timeOffset="17597.05">24108 6166 120 0,'-30'-24'53'15,"14"-2"-12"-15,-1 0-6 16,-1 11 14-16,-1-1-8 16,-2 0-5-16,-4 2-3 15,-1 2-9-15,1 1 7 0,2 6-8 16,0 5-8-16,-6 3-3 15,-5 29-9-15,-12 28-1 16,-4 25 1-16,0 22 0 16,9 12 1-16,16 3-2 15,19-8-1-15,6-15 1 16,30-14-1-16,12-16-2 16,13-17 1-16,9-16-3 15,9-18 3-15,8-18 1 16,8-10 7-16,8-28-6 15,6-17 5-15,0-8-4 16,-7-7 0-16,-19-2 1 16,-18-4-4-16,-20 1 1 15,-19-8-1-15,-18-3 2 16,-4 0-2-16,-31 9 0 0,-15 18 1 16,-13 11 2-16,-13 14 0 15,-10 10-2-15,2 14-2 16,6 10-1-16,14 0 0 15,12 6-7-15,10 11-5 16,10 3-3-16,12 1-19 16,10 1-42-16,8-2-71 15</inkml:trace>
  <inkml:trace contextRef="#ctx0" brushRef="#br1" timeOffset="17999.9072">24829 6505 203 0,'0'0'81'16,"0"0"-70"-16,0 0 6 16,4 0 2-16,14 0 9 15,4 0 13-15,11 0-6 0,4 0-11 16,10 0-3-16,5 0 2 16,8-3-3-16,4 0-4 15,0 0-9-15,-1 2 1 16,-1-2-6-16,-2 3 0 15,-2-1-2-15,-1 1-1 16,-5-2 1-16,-4 1-1 16,-7-2-3-16,-9 0-3 15,-13 0-4-15,-9-4-13 16,-8-2-17-16,-2-7-76 16</inkml:trace>
  <inkml:trace contextRef="#ctx0" brushRef="#br1" timeOffset="18277.955">25476 6277 244 0,'0'1'66'16,"12"9"-51"-16,19 2-15 16,9 8 5-16,10 3 5 15,-1 1 11-15,2 0-4 16,-3-2-2-16,-4-2 2 15,-8-1-1-15,-11-3-6 16,-10-2-9-16,-6 2 8 16,-9 1 1-16,0 6 1 15,-24 4 3-15,-13 6-7 16,-12 4-5-16,-9 1-2 0,-8 2-3 16,-6 0-11-16,-1-1-28 15,9-9-79-15</inkml:trace>
  <inkml:trace contextRef="#ctx0" brushRef="#br1" timeOffset="19041.5036">26720 6172 264 0,'-22'-6'17'0,"0"6"11"16,2 0-7-16,-8 15-1 15,-5 10-7-15,-6 13 1 16,-1 10 0-16,2 7-4 16,3 11-3-16,5 0 5 15,7 2 0-15,9 0-5 0,8 0 0 16,6-1 2-16,0-6-2 15,14-6-2-15,16-12-4 16,11-14 1-16,9-9 2 16,7-10 1-16,13-10 3 15,8-7 2-15,11-26-2 16,4-6 3-16,-2-14-4 16,-8-4 4-16,-14-5-2 15,-11-2-2-15,-14-2-2 16,-16-6-4-16,-12-6-1 15,-16 1 0-15,0 2 0 16,-24 7 0-16,-19 13-3 16,-11 11 3-16,-10 13 3 15,-3 13-1-15,-3 12 1 16,6 6-3-16,6 0-2 0,13 10-5 16,10 6-10-16,15 5-9 15,12 1-30-15,8 1-70 16,9-2-164-16</inkml:trace>
  <inkml:trace contextRef="#ctx0" brushRef="#br1" timeOffset="19439.34">27475 6447 324 0,'3'0'4'0,"7"0"6"16,7 2-2-16,8-1 7 16,11 1 20-16,10-1-18 15,7 2 6-15,6 1-9 16,4-1-1-16,1 2 0 15,5-2-6-15,1-2 1 16,0-1-3-16,2 0 0 16,-5 0-3-16,-3-2 0 15,-5-8 2-15,3-1-2 0,-3-2 0 16,0 0 0 0,-1 3-2-16,-7 4 0 0,-13 2-1 15,-14 4 1-15,-13-1-5 16,-10 1-1-16,-1 0 2 15,0 0-15-15,-10 0-97 16</inkml:trace>
  <inkml:trace contextRef="#ctx0" brushRef="#br1" timeOffset="19761.6628">28351 6181 313 0,'0'0'13'16,"7"8"-6"-16,22 7-7 15,3 5 4-15,7 1 3 16,2 2 2-16,0 0 1 16,-3-4 0-16,-2-2 1 15,-7 2-1-15,-3-8-1 16,-8 3 1-16,-7-4 2 15,-7 2-7-15,-4 7 2 16,-13 8 6-16,-23 9 6 16,-16 4-12-16,-9 1-6 15,-4 0 0-15,-1-3-1 16,11-3-5-16,6-2-18 0,7-7-23 16,12-12-143-16</inkml:trace>
  <inkml:trace contextRef="#ctx0" brushRef="#br1" timeOffset="20745.8048">29270 6102 16 0,'0'-19'198'16,"0"-1"-161"-16,-9 3 11 15,-5 7-20-15,-6-2 15 16,-4 2-25-16,-3 3-5 16,-3 7-3-16,-2 0 2 15,-1 13 2-15,-5 19-6 16,-4 15 0-16,-4 13 2 15,3 11 0-15,4 5-5 16,8 2 2-16,11-6-4 16,14-6 1-16,6-4-1 0,15-4-1 15,21-2 2 1,15-4-1-16,12-3 0 0,8-9 2 16,11-3-2-16,9-10 2 15,9-12-2-15,9-11 5 16,5-4-2-16,7-15 0 15,-1-17 5-15,0-11 0 16,-10-6 0-16,-16 0 0 16,-16-2-4-16,-17 2-3 15,-14-7-2-15,-14-4 6 16,-15-11-5-16,-11-9-3 16,-7-2-1-16,-13-1 0 0,-23 3 1 15,-16 7 2 1,-13 8-2-16,-13 12 0 0,-10 13 0 15,-6 16 0-15,-2 11-1 16,7 9-1-16,8 4-10 16,14 0-5-16,12 16-11 15,10 5-19-15,8 3-49 16,7-3-165-16</inkml:trace>
  <inkml:trace contextRef="#ctx0" brushRef="#br1" timeOffset="21616.0893">24014 7213 100 0,'-13'-21'45'16,"3"-1"-20"-16,4 12-6 16,3 6 17-16,0 1 7 15,2 3-3-15,1 0-1 16,-3 0-9-16,2 0-8 0,1 1-12 15,-2 22-8-15,2 18 4 16,0 19 3-16,0 16 0 16,0 13 2-16,0 10-1 15,-1 4-2-15,-5 0 3 16,0-4-6-16,0-7 2 16,3-9-1-16,-1-1-4 15,4-6 1-15,0 3-2 16,0-6 0-16,0-6 0 15,4-15-1-15,2-15-2 16,1-11 1-16,-1-9-6 16,-3-8-1-16,-1-5-11 15,-2-2-24-15,0-2-9 0,-11-2-205 16</inkml:trace>
  <inkml:trace contextRef="#ctx0" brushRef="#br1" timeOffset="21891.6614">23766 8266 188 0,'0'37'17'16,"11"12"16"-16,6 7-2 16,5-3-3-16,4-4 0 15,3-8-9-15,1-9 8 0,1-6-15 16,0-9-1-1,1-10 2-15,-4-7 3 0,3 0 5 16,4-27-9-16,3-8 1 16,7-6 2-16,-2-3-10 15,-1 3-1-15,-9 3-4 16,-3 3-5-16,-8 8-14 16,-6 11-20-16,-9 16-111 15</inkml:trace>
  <inkml:trace contextRef="#ctx0" brushRef="#br1" timeOffset="22455.8101">24283 8749 205 0,'-11'-11'24'0,"-7"-5"11"16,-6-1 2-16,-6 1-6 15,-4 2 7-15,0 10-4 16,-6 4-9-16,-1 1-5 16,-5 28-9-16,-3 9-7 15,-3 14-2-15,-4 7 0 16,5 5-1-16,5 5-1 16,7 3 5-16,10 1-2 15,6 9-2-15,10 5 4 16,8 1-3-16,5-1-1 0,3-5 0 15,23-8-1-15,3-6 1 16,13-8-1-16,10-8 2 16,13-9-2-16,8-16 0 15,15-11 0-15,12-16 0 16,7-4 3-16,4-31 1 16,-3-17-3-16,-7-12 0 15,-7-6 0-15,-14-5 4 16,-13-5 0-16,-13-5 0 15,-15-1-4-15,-13-3 5 16,-13-3 0-16,-13-1-1 16,-3 4-3-16,-35 9 0 15,-15 13 1-15,-18 15 0 0,-12 13 3 16,-10 13-3-16,-5 9 0 16,-2 10-2-16,2 7 0 15,9 0-1-15,10 14-5 16,21 2-2-16,15 4-4 15,11 2-1-15,13 1-15 16,7 1-33-16,12-4-104 16</inkml:trace>
  <inkml:trace contextRef="#ctx0" brushRef="#br1" timeOffset="22958.6184">23875 9069 123 0,'9'23'37'16,"4"12"2"-16,8 3-5 16,0 1 4-16,6 0 0 15,2-6-21-15,-3 1-9 16,1-7-5-16,-2-6-3 0,0-10-2 15,0-5-7-15,-1-6-13 16,-1-3-32-16,-3-20-64 16</inkml:trace>
  <inkml:trace contextRef="#ctx0" brushRef="#br1" timeOffset="23160.4066">24354 8997 242 0,'-19'9'55'0,"1"20"-49"16,-8 14 13-16,-5 6-3 16,-3 7 1-16,-3 4 4 15,1 3-8-15,1 6-6 0,6 2-3 16,-1-3-3-16,7-8-1 16,13-8-5-16,7-18-3 15,3-18-26-15,12-16-62 16</inkml:trace>
  <inkml:trace contextRef="#ctx0" brushRef="#br1" timeOffset="23331.6798">24433 9491 204 0,'-18'47'46'0,"-3"6"-6"0,6-1-18 16,1 5-9-16,1-8-13 15,7 1 0-15,4-14-20 16,2-7-25-16,0-18-55 16</inkml:trace>
  <inkml:trace contextRef="#ctx0" brushRef="#br1" timeOffset="24081.6557">26810 7030 178 0,'-12'-16'36'15,"0"6"5"-15,7 10-21 16,4 0-5-16,-3 20-2 15,-2 23 21-15,-2 17 6 16,2 12-14-16,1 11 6 16,2 6-4-16,3 6-8 15,-2 8-6-15,0 7-3 16,-2 1-1-16,-2 2 1 16,1-7-7-16,1-8-2 15,2-15-1-15,2-10 0 0,0-21-1 16,0-15 0-1,0-17-7-15,8-10-7 0,-5-10-11 16,-2 0-35-16,-1-4-81 16</inkml:trace>
  <inkml:trace contextRef="#ctx0" brushRef="#br1" timeOffset="24367.7931">26507 8110 130 0,'0'29'61'0,"0"16"-36"0,0 11 15 16,9 7-4-16,10-1 6 15,5-3-3-15,8-12-13 16,8-14-2-16,5-10 2 16,4-14-2-16,3-9 0 15,3-6-7-15,0-24-3 16,0-12-3-16,-1-12-6 15,-3-5-5-15,-3-4 0 16,-5 3-2-16,-4 11-5 16,-11 14-4-16,-7 15-8 15,-10 12-21-15,-6 8-49 16,-5 10-84-16</inkml:trace>
  <inkml:trace contextRef="#ctx0" brushRef="#br1" timeOffset="24621.5889">26743 8679 74 0,'0'0'0'15,"1"-1"-8"-15,11-7-11 16,-3 1-28-16</inkml:trace>
  <inkml:trace contextRef="#ctx0" brushRef="#br1" timeOffset="25387.9985">26923 8808 233 0,'-23'-7'37'16,"-9"4"31"-16,-5 3-28 15,-8 0-14-15,-9 17-11 16,-1 6-7-16,3 9-1 15,-1 5-2-15,4 12 4 16,6 8-1-16,3 9 0 16,3 16 2-16,7 21-1 15,6 19-1-15,6 17-4 16,12 12-2-16,6-3-2 16,28-21 0-16,22-32-42 15,12-36 42-15,8-38 5 16,8-21-5-16,10 0 8 0,15-30-7 15,9-9 5-15,4-9 11 16,-2-10-12-16,-9-10-3 16,-11-14-2-16,-13-9 1 15,-16-18 1-15,-5-10 3 16,-10-3-3-16,-10-4-2 16,-13 0 0-16,-14 4 1 15,-13 10-2-15,-19 19 2 16,-28 21 2-16,-14 19 5 15,-13 19 2-15,-7 15-1 16,-7 12-5-16,2 7-4 16,4 6-1-16,7 15-4 15,8 5-3-15,5 3 1 0,1 5-12 16,5 3-29 0,5 5-73-16,15-2-175 0</inkml:trace>
  <inkml:trace contextRef="#ctx0" brushRef="#br1" timeOffset="25620.2862">26756 9072 386 0,'0'10'24'0,"14"14"-18"0,14 8-6 16,9 12 4-1,6 7 5-15,1 6-3 0,-1 2-6 16,-7-9 0-16,-4-3-1 16,-3-19-7-16,-6-14-7 15,-1-11-16-15,0-6-62 16,-1-29-159-16</inkml:trace>
  <inkml:trace contextRef="#ctx0" brushRef="#br1" timeOffset="25828.9938">27303 8926 251 0,'-17'27'50'0,"-7"20"-47"16,-4 18 33-16,-10 14-5 0,-4 11-6 16,-5 9-5-16,-4 0 2 15,0-3-8-15,1-10-10 16,0-10-4-16,6-14-2 15,9-15-7-15,10-15-16 16,13-18-20-16,12-14-70 16</inkml:trace>
  <inkml:trace contextRef="#ctx0" brushRef="#br1" timeOffset="26129.5431">27143 9564 192 0,'19'-7'37'15,"3"4"33"-15,9-1 0 16,-2 4-35-16,-5 0-20 16,-6 0-11-16,-8 13 0 15,-8 1-2-15,-2 9-2 16,-6 5 0-16,-18 4 5 16,-2-2 2-16,1-1 6 15,6-9-3-15,7-4 2 16,6-8-8-16,3-2-4 15,3-3 0-15,0-2 0 16,15-1 1-16,11 0 1 16,10-1 5-16,9-15-6 15,4-1-1-15,0-3-8 0,-1 1-13 16,-2-1-38-16,-2-4-158 16</inkml:trace>
  <inkml:trace contextRef="#ctx0" brushRef="#br1" timeOffset="26895.3346">29818 7024 25 0,'0'0'228'16,"0"0"-217"-16,-3 24-1 15,-20 31 11-15,5-2 6 16,-4 13 3-16,1 10 3 16,1 16-7-16,0 12 10 15,1 12-8-15,-1 11-3 16,5 3-11-16,5 1-2 15,7 2-7-15,3-11-3 16,0-10 1-16,3-13-1 16,7-19 0-16,2-15-2 0,-2-14 0 15,0-19-3-15,-3-12-13 16,-7-14-9-16,0-6-16 16,-12-9-91-16,-9-19-171 15</inkml:trace>
  <inkml:trace contextRef="#ctx0" brushRef="#br1" timeOffset="27157.9667">29322 8345 312 0,'-1'0'66'16,"1"6"-63"-16,3 19 3 15,17 10 23-15,4 9-11 0,8 1-2 16,2 1 1-16,3-6-3 15,5-6-4-15,3-8 3 16,3-11 1-16,2-11-2 16,4-4 2-16,0-2-5 15,0-21-9-15,-4-5 0 16,-5-2-1-16,-6 2-11 16,-12 4-7-16,-5 8-29 15,-4 6-48-15,-3 9-83 16</inkml:trace>
  <inkml:trace contextRef="#ctx0" brushRef="#br1" timeOffset="27727.87">29945 8884 282 0,'0'0'9'0,"0"0"-6"16,0 0 26-16,0-4 24 16,-13-9-41-16,-10-3 1 15,-9 3 7-15,-8 6 3 16,-11 7-11-16,-10 0-6 16,-9 30-6-16,-11 16 4 15,-4 17 3-15,-3 9 0 16,3 7 3-16,13 0-4 0,14 0-4 15,17-2 0-15,11-1-2 16,13-4 1-16,10-5-1 16,7-1 1-16,0 0-1 15,21 7 0-15,19-1 0 16,12-9-1-16,16 0 1 16,8-17 4-16,8-4 0 15,9-8 2-15,2-8-1 16,6-12-1-16,-1-8 3 15,-3-6-5-15,-5-16 3 0,-2-18 3 16,-5-15 2 0,-4-11-1-16,-6-12-2 0,-3-8-7 15,-10-13 0-15,-11-5-3 16,-13-9-1-16,-21-4-3 16,-17-1-7-16,-4 2 7 15,-26 7 1-15,-7 13 4 16,-9 16 2-16,-8 18 1 15,-6 17 4-15,-7 12-5 16,-2 14-2-16,-4 10-7 16,3 3-24-16,2 9-61 15,6 8-105-15</inkml:trace>
  <inkml:trace contextRef="#ctx0" brushRef="#br1" timeOffset="27998.2989">29680 9125 272 0,'3'13'150'0,"8"14"-143"15,5 18-7-15,1 12 12 16,3 9-4-16,4 0-2 15,0 0-5-15,0-10 0 16,-3-13 4-16,-6-10-5 0,-3-12 0 16,0-8-3-1,1-8 0-15,2-5-15 0,6-5-21 16,4-22-86-16</inkml:trace>
  <inkml:trace contextRef="#ctx0" brushRef="#br1" timeOffset="28221.6292">30172 9115 373 0,'-19'6'29'0,"-6"25"-10"16,-11 18-2-16,-9 17 2 16,-7 10-3-16,-5 6-3 15,-1 1-3-15,2-7-3 16,-1-4-1-16,6-10-6 0,9-11 0 15,8-12-5-15,13-9-9 16,8-13-13-16,8-7-31 16,5-10-82-16,6-3-125 15</inkml:trace>
  <inkml:trace contextRef="#ctx0" brushRef="#br1" timeOffset="28598.3264">30055 9564 313 0,'9'0'51'16,"-2"0"-26"-16,7 0 13 0,-5 13-15 15,-9 4-16-15,0 8-4 16,-14 2-3-16,-14 0 2 16,-4-4-2-16,1-7 1 15,7-2-1-15,8-5 0 16,8-5 0-16,8 2 0 15,0-2-4-15,11 2 1 16,11-2 3-16,8 2 0 16,3-2 0-16,-3 3-1 15,-3 2 1-15,-7 0 0 16,-6 3 1-16,-5-3-1 16,-9 11 2-16,0 0 7 15,-14 8 11-15,-11 0-7 0,-5-1-5 16,-1-4-3-1,-5-1-5-15,0-6 0 0,2-5-3 16,-4-4-5-16,2-4-16 16,1-3-45-16,-1 0-185 15</inkml:trace>
  <inkml:trace contextRef="#ctx0" brushRef="#br1" timeOffset="29400.3677">23960 6080 244 0,'-9'13'81'0,"-4"7"-75"15,1 5-6-15,10 23 10 0,2 24 6 16,18-13 2-16,9 3-5 15,5-1 4-15,-1-6 0 16,0-5-3-16,-1-7-7 16,-2-7-2-16,-2-8-4 15,-4-7-1-15,-4-4 0 16,0-7-5-16,-5-6-8 16,-2-1-17-16,-7-3-37 15,-4-6-105-15</inkml:trace>
  <inkml:trace contextRef="#ctx0" brushRef="#br1" timeOffset="29601.9362">24214 6234 270 0,'-11'-2'65'16,"-3"2"-31"-16,-8 19-19 15,-9 18-10-15,-12 15 2 16,-5 5 0-16,-6 2-2 15,4-4-5-15,3-9 0 16,9-8 0-16,9-8-5 16,12-10-5-16,6-11-31 15,11-9-90-15</inkml:trace>
  <inkml:trace contextRef="#ctx0" brushRef="#br1" timeOffset="29858.2631">24106 6437 227 0,'-25'24'40'0,"-8"13"-15"15,-7 8-9-15,-8 4-11 16,5-1-5-16,3-4 0 16,14-8-7-16,13-10-12 0,13-9-24 15,0-13-46-15</inkml:trace>
  <inkml:trace contextRef="#ctx0" brushRef="#br1" timeOffset="30397.8172">24348 6499 257 0,'-7'0'33'16,"-1"0"16"-16,-1 10-21 15,-9 13-17-15,2 6 4 16,-2 5-3-16,6-1-4 16,6-4-2-16,3 1-5 15,3-3 0-15,0-5-2 16,0 1-1-16,3-6-8 16,3-1-9-16,6-11-52 0,4-5-212 15</inkml:trace>
  <inkml:trace contextRef="#ctx0" brushRef="#br1" timeOffset="31191.5589">26692 6413 260 0,'-10'-1'38'0,"2"-1"-20"15,4 2 15-15,4 0-1 16,0 0-9-16,0 0-2 16,0 0-6-1,0 17-9-15,0 9 0 0,9 12 16 16,5 4-9-16,3-3-5 16,4-3-5-16,-2-2-2 15,-1-9-1-15,-2-2 0 16,-2-9-6-16,-7-4-2 0,-2-2-8 15,-5-3-24-15,0-5-62 16</inkml:trace>
  <inkml:trace contextRef="#ctx0" brushRef="#br1" timeOffset="31394.6059">26845 6367 386 0,'-11'7'11'0,"-6"25"-8"16,-14 15 6 0,-14 11 2-16,-1-1-4 0,3 0-5 15,7-9-2-15,8-7 0 16,6-3-8-16,8-11-9 16,8-13-38-16,6-11-90 15</inkml:trace>
  <inkml:trace contextRef="#ctx0" brushRef="#br1" timeOffset="31700.837">26892 6598 270 0,'16'0'12'0,"11"0"12"15,3 0 7-15,-6 0-14 0,-5 0-8 16,-10 9-7-1,-6 2 3-15,-3 9 3 0,-1 6 5 16,-19 1-2-16,-4-1-3 16,5-7 2-16,5-6-1 15,8-6-6-15,5-4-1 16,1-2-2-16,0 1-2 16,0-2-5-16,15 0 7 15,12 0 5-15,4 0 1 16,5-6-6-16,5-4-1 15,3 0-4-15,3 1-12 16,3-1-31-16,2-3-134 0</inkml:trace>
  <inkml:trace contextRef="#ctx0" brushRef="#br1" timeOffset="32407.6042">29319 6374 87 0,'-13'-10'178'0,"-2"3"-142"16,6 4 8-16,9 3-13 15,-2 0-11-15,2 0-5 0,0 0-8 16,0 3-6-16,11 18 1 15,16 11 6-15,9 11 4 16,4 3 0-16,1 1-9 16,-2-5-3-16,-3-2 0 15,-1-7 0-15,-6-10-2 16,-3-6-5-16,-9-8-2 16,-6-6-12-16,-8-3-15 15,-3 0-27-15,0-13-127 16</inkml:trace>
  <inkml:trace contextRef="#ctx0" brushRef="#br1" timeOffset="32609.9642">29610 6344 256 0,'-6'0'46'16,"-3"0"-36"-16,-8 22 5 15,-12 11-5-15,-13 15 7 16,-6 7 6-16,-10 2-4 15,0 2-7-15,1 0-7 16,7-2-5-16,8-8-1 16,11-7-15-16,11-12-16 15,14-16-37-15,6-14-126 16</inkml:trace>
  <inkml:trace contextRef="#ctx0" brushRef="#br1" timeOffset="32970.0061">29750 6598 202 0,'3'0'72'0,"-3"0"-57"15,3 0 24-15,-1 0-25 16,-2 9-4-16,0 12-2 16,-15 4 1-16,-9 3-7 15,0-5 3-15,6-5 0 16,5-9 6-16,8-6-7 15,5 1-4-15,0-3-3 0,11 0-9 16,16 2 12 0,7 3 3-16,3 1-1 0,-4 3-1 15,-6 1 3-15,-9 2 1 16,-5-1-2-16,-7-1 0 16,-6 4 4-16,0 5 7 15,-16 0 6-15,-8 0-4 16,-7-1-5-16,-2-1-2 15,-1-2-7-15,1-3-2 16,3-2-2-16,3-1-10 16,3-3-24-16,5-4-60 15</inkml:trace>
  <inkml:trace contextRef="#ctx0" brushRef="#br1" timeOffset="36010.0371">21628 9528 277 0,'5'14'68'15,"-4"-3"-61"-15,-1-10-6 16,0 2 9-16,0 3-8 16,11 4-2-16,7 4 0 15,9 0-2-15,5 3-17 16,8-4-10-16,2-8-42 16,3-5-111-16</inkml:trace>
  <inkml:trace contextRef="#ctx0" brushRef="#br1" timeOffset="36143.7127">22486 9824 89 0,'15'11'43'16,"8"2"-29"-16,6 3-14 16,7-6-1-16,6-9-45 15</inkml:trace>
  <inkml:trace contextRef="#ctx0" brushRef="#br1" timeOffset="36285.8946">23371 9978 149 0,'30'0'29'16,"9"0"-16"-16,11 0 1 0,10 0-14 15,7 0-15-15,5 0-23 16</inkml:trace>
  <inkml:trace contextRef="#ctx0" brushRef="#br1" timeOffset="36413.507">24964 10103 107 0,'53'0'0'0,"3"0"-7"16,8 0-42-16</inkml:trace>
  <inkml:trace contextRef="#ctx0" brushRef="#br1" timeOffset="36556.7601">25923 10380 165 0,'50'0'13'0,"14"0"-9"16,13 0-4-16,5 0-17 15,-1 7-68-15</inkml:trace>
  <inkml:trace contextRef="#ctx0" brushRef="#br0" timeOffset="40944.5481">30368 7216 218 0,'25'-34'0'15,"-12"11"-3"-15,12 1-40 16,8-2-63-16</inkml:trace>
  <inkml:trace contextRef="#ctx0" brushRef="#br0" timeOffset="42721.8297">30440 6050 146 0,'0'-15'20'15,"0"-3"4"-15,-5 5 24 16,1 0-18-16,-2-4 1 15,0-4 8-15,-6-4-9 16,-2-6-7-16,-5-2-1 16,-8 0 4-16,-4 0 0 15,-5 2-3-15,-6 3-10 16,-2-2-6-16,-3 2 3 16,-2 0-2-16,1-1-3 15,-2 1 2-15,-1 3-1 16,2 4 2-16,-2 1-4 15,-3 4 2-15,-4 4 0 0,-10 3-5 16,-6 2 0-16,2 5 0 16,1 2 2-16,8 0-2 15,9 4-1-15,7 11-1 16,6 5 0-16,2 7 0 16,1 4 0-16,2 2 0 15,-1 6 2-15,4-1-1 16,2 4 0-16,1 9-2 15,0 7 2-15,2 10 0 16,-1 2 1-16,4-1-1 16,0 2 0-16,4 0 0 15,1-4-1-15,7 2 1 16,3-4 0-16,4-4 1 0,6-2-1 16,0-3 0-1,0 0 0-15,9-4 0 0,11 0 0 16,9 0 0-16,10-4 0 15,11 0 0-15,10-3 4 16,9-1-4-16,9-2 5 16,9-5-5-16,14-3 4 15,6-9 0-15,4-6-2 16,3-11 0-16,-4-8 1 16,2 0-2-16,-6-17 1 15,-4-14 3-15,-3-11 2 16,-10-6 0-16,-6-2-3 0,-13 0 0 15,-10-3 1 1,-5-3-2-16,-9-5 1 0,-8 0-3 16,-16-2-1-16,-13 1 1 15,-9-7-1-15,-5-5 3 16,-17-3-1-16,-8-5-1 16,-7-7 0-16,-6-3-1 15,-8 0-3-15,-6 6 3 16,-7 15-2-16,-10 9 1 15,-4 9 1-15,-6 8 0 16,0 5 0-16,3 6 0 16,-3 5-1-16,-1 9 1 15,4 9 0-15,0 11-4 16,-4 0 3-16,-6 20 1 16,-6 18 0-16,1 10-2 0,4 11-2 15,2 12 4-15,4 14-3 16,0 5 2-16,4 6 1 15,9 0 0-15,12-5 0 16,13 2 0-16,14-1 0 16,16-6-2-16,18-2 1 15,0-7 0-15,29-3-1 16,14-5 2-16,11-2-1 16,11 1 2-16,7-4-2 15,11-1 1-15,7-11 0 16,10-9 0-16,9-15 4 15,9-13-1-15,4-8 1 0,5-7-1 16,-2-7 0-16,-3-15 0 16,-2-12-3-16,-9-8 2 15,-7-6 0-15,-12-4-1 16,-13 2-1-16,-15 2 2 16,-14-3 0-16,-10 2-1 15,-8-5 2-15,-2-5 0 16,-7-4-1-16,-2-8 0 15,-7-9-2-15,-9-5 0 16,-5-2 1-16,0 2 2 16,-22 6 0-16,-8 4-3 15,-9 3 0-15,-7 6 0 16,-5 5-1-16,-9 9 1 0,-8 4-2 16,-1 7 0-1,2 2 1-15,9 4 0 0,13 8 1 16,9 9-2-16,11 6-1 15,4 6-2-15,0 6-12 16,-1 0-11-16,-10 13-8 16,-5 15-19-16,-11 3-96 15</inkml:trace>
  <inkml:trace contextRef="#ctx0" brushRef="#br0" timeOffset="43553.7048">22832 8301 212 0,'-19'-5'56'0,"13"5"-34"15,-4 22-17-15,0 15 3 16,0 12 11-16,-2 11-6 0,3 10 4 16,-2 15 9-1,-3 15 4-15,0 14 3 0,-4 9-5 16,2 10-10-16,1 9-5 15,5 3-1-15,5-6-4 16,5-5-5-16,0-18 0 16,0-16 1-16,8-14 1 15,1-18-3-15,-2-18-2 16,-1-13 0-16,-2-17 0 16,-1-7 0-16,0-10-3 15,-1-3-7-15,-2 0-5 16,0-23-4-16,0-24-69 15,0-25-163-15</inkml:trace>
  <inkml:trace contextRef="#ctx0" brushRef="#br0" timeOffset="44745.6582">22934 8296 234 0,'7'-23'46'16,"10"2"-15"-16,11 5 2 15,14 2-8-15,9 5-9 16,11 3 4-16,13 6 0 16,13 0-8-16,10 0 8 0,15 0-8 15,7 3-1-15,10-3-2 16,1 0 2-16,18-13 1 15,14-1-1-15,11-2 5 16,13 3-10-16,-4 4 0 16,-4-1-3-16,-8 1-2 15,-2 0 2-15,5-1 0 16,5 1 2-16,4 1 2 16,-4-1-7-16,-12 5 3 15,-13-2 0-15,-15 6 4 16,-13 0-3-16,-2 0 0 15,-3 4-2-15,0 5 0 0,1 1-2 16,-2-3 0-16,-7 0 0 16,0-4 1-16,-11-3 5 15,-11 0-5-15,-11 0-1 16,-14 0 2-16,-12 3-2 16,-12-3 1-16,-12 1-2 15,-11-1 1-15,-10 2-2 16,-6-1 2-16,-3-1-2 15,0 2 2-15,0-2 0 16,0 1-3-16,0 4 1 16,0 7 2-16,0 7 1 15,0 17 3-15,-2 7-1 16,-5 14-3-16,-3 5 3 0,2 3-2 16,-1 3-1-1,3 1 1-15,4 3 2 0,2 0-2 16,0-5 1-16,0 3-2 15,0-1 1-15,0 7 0 16,0 0-1-16,0 10 1 16,0 3 0-16,0 4-1 15,0 2 1-15,0-2-1 16,-4-4 0-16,3-4 0 16,-1-5 0-16,1-5 0 15,1-8 2-15,0-10-2 16,-2-9-1-16,2-8 1 0,-3-7 0 15,-1-6 1-15,2-7 1 16,-1-2-2-16,0-4 0 16,0-4-2-16,0 0 2 15,-2-6 0-15,-2-1 2 16,-2 0 0-16,-7 0 0 16,-8-2-2-16,-13 2 1 15,-11 0-1-15,-10-3 0 16,-15 0 0-16,-15 0 0 15,-24 0 1-15,-21 0-2 16,-32 4 0-16,-23 2 1 16,-23-2 0-16,-17-1 0 15,-17-3 0-15,-18 0 0 0,-7-10 2 16,2-10 5 0,8-1-6-16,8 0 0 0,9 3 5 15,9 5 1-15,14 6 3 16,18 5-5-16,18 2-4 15,17 0 5-15,21 2-4 16,24 2 1-16,28-1 4 16,19-2-6-16,17 1-1 15,9-2 1-15,10 0-1 16,12 0 0-16,9 0 2 16,8 0-2-16,2 0 0 15,2 0 0-15,-3 0 0 16,3 0-2-16,-1 0 2 15,-2 0-2-15,1 0-1 0,5 0-1 16,0 0-5-16,3 0-2 16,0-2-11-16,0-2-22 15,24-2-35-15,31-14-51 16,29-16-207-16</inkml:trace>
  <inkml:trace contextRef="#ctx0" brushRef="#br0" timeOffset="45945.5162">27952 8088 70 0,'-22'-4'23'0,"0"0"10"16,0 1 13-16,10 0-1 15,1 0 12-15,5 3 1 16,0 0 2-16,5-1-7 16,1-1-18-16,0 2-14 15,0 0-7-15,0 0-4 16,0-4-4-16,0-3 0 16,16-11-4-16,11-10 16 15,10-8-7-15,7-3-1 16,5-1-4-16,3 1 2 15,3-8-5-15,7 1 0 0,-3-4-3 16,5 0 0-16,8-8-1 16,4 0 1-16,6-7 3 15,0 2-3-15,-9 4 0 16,-7 6-1-16,-11 9 2 16,-15 8-2-16,-10 7 2 15,-11 9-1-15,-8 9 1 16,-4 2-1-16,-2 0 0 15,1 3 1-15,-2-2-1 16,2-1 0-16,2-2-1 16,-2 2 1-16,-1-1 0 15,0 3-1-15,-4 1 0 16,1 3-1-16,-2 1 1 0,0 1 1 16,0-3-2-1,0 4 0-15,0-3 1 0,-3 2 0 16,-3-1-1-16,-1 1 2 15,4-2 1-15,0 3-1 16,1 0 1-16,2 0-1 16,0 0 0-16,0 0-1 15,0 0 2-15,-1 0-1 16,-2 0 0-16,-2 0 0 16,-5 0 0-16,-2 0 0 15,-2 0 1-15,-3 0-1 16,-6 3-1-16,-2 9 1 15,-11 5-1-15,-6 3 1 16,-7 4 0-16,-6 3 0 0,-14 2 0 16,-2 3 2-16,-6-2-2 15,-2 0 0-15,5 3 3 16,4-9-3-16,7-1 0 16,17-7 1-16,14-6-1 15,16-4-3-15,12-5-1 16,4-1-13-16,7 0-17 15,24 0-26-15,22-8-26 16,8-12-71-16</inkml:trace>
  <inkml:trace contextRef="#ctx0" brushRef="#br0" timeOffset="49987.6333">23507 3525 247 0,'-11'-6'30'16,"-4"-1"8"-16,-4-5-9 0,-14-1 2 16,-7-6-7-16,-8-3 9 15,-12-7-3-15,-8-1-7 16,-19-5-1-16,-11 0-12 16,-14 2-2-16,-14 0-5 15,-10 3-2-15,-17 1 0 16,-9-3 0-16,-16 4 1 15,-11 0 0-15,-10 5 0 16,-7 8-2-16,-9 2-2 16,-2 5 2-16,-10 4 1 15,-4 1-1-15,4 3 1 16,1 0-2-16,8 0 1 0,7 6-5 16,5-2 5-16,13-3 2 15,23 2-1-15,14 4-1 16,14 4-5-16,2 6 5 15,-3 3 0-15,4 1 0 16,2-1 0-16,10 1 0 16,4-1 2-16,16 0 0 15,3 3-2-15,14 4-3 16,2 5 3-16,0 7 0 16,0 3 0-16,1 5-1 15,11 2 1-15,9 2 0 16,9 3 0-16,3 1 0 15,9-2 0-15,4-4 0 0,6-8 0 16,9 2 0-16,5 2 0 16,-4 9 0-16,7 6 0 15,-4 5 1-15,6 3-1 16,2 0-1-16,2 2 1 16,2 1 0-16,5 2-1 15,6 3-1-15,0 3 2 16,0 3-1-16,23 4 1 15,12 2 0-15,11-2-4 16,16-4 3-16,15-4-4 16,11-2 5-16,10 3 0 15,13 0 0-15,7-5-2 0,19-3 2 16,26-4 1-16,16-7 0 16,15-4 1-16,11-7-2 15,0-12 3-15,-5-7-2 16,9-7 1-16,4-9 3 15,12-7 0-15,11-6-5 16,-5-1-3-16,3-4 3 16,-5-11 0-16,-7-1 0 15,-8-1 1-15,-12 6-1 16,-15 1 2-16,-8 1-2 16,3 4 2-16,3-5-2 15,7-1 2-15,7-5-1 16,-8-2-1-16,-10-1 0 15,-19 3 0-15,-16 3 0 0,-15 0 3 16,-15-1-3-16,-12 3-1 16,-12-9 1-16,-5-4 3 15,-4-6-3-15,1-5-2 16,-7-4 2-16,-10-8 2 16,-5-8 1-16,-9-7 0 15,-8-10-2-15,-6-5-1 16,-9-7 3-16,-6-6 2 15,-8-1-2-15,-6 0 0 16,-3-1-1-16,-1 3 7 16,-5-1-7-16,1-7 7 15,-2-4-1-15,0-2-5 16,0 2-2-16,0 3 6 0,0 9 2 16,-5 7-7-16,-6 8 3 15,-2 6-3-15,-5 9 0 16,-7 5 0-16,-3 3 0 15,-7-1 0-15,-1-3-2 16,-1 1 1-16,0 2 0 16,3 4 0-16,4 10 2 15,9 7-3-15,-2 7 0 16,10 6 0-16,0 5-1 16,3 4-2-16,4 2 2 15,-1 3-1-15,4 1 1 16,0 0-1-16,3 3 0 15,0 0-1-15,0 0-1 0,0-1-3 16,0 1-6-16,0 0-5 16,0 0-18-16,0 0-28 15,0 4-83-15,5 3-78 16</inkml:trace>
  <inkml:trace contextRef="#ctx0" brushRef="#br0" timeOffset="50797.7621">30544 9900 71 0,'24'-38'55'16,"-3"4"-42"-16,-3 5-3 15,0-4-6-15,6 2-4 16,1-4-4-16,3 1-1 16,2-1 1-16,-2-3 3 15,1 2 1-15,-3 1 0 16,-3 1-1-16,-1 4-30 15</inkml:trace>
  <inkml:trace contextRef="#ctx0" brushRef="#br0" timeOffset="52793.9931">30942 9171 102 0,'0'-23'47'0,"-17"0"-11"15,-6-3 13-15,-4-5-11 16,-3-9-9-16,-4-6 1 16,0-10 25-16,-2 1-11 15,-3-2-9-15,-5 0 1 16,-1 2-4-16,-7 4-12 16,-2-1-3-16,-3 3-8 15,-6-1-1-15,-6 8-5 16,-6 5 1-16,-12 6-3 0,-10 6 1 15,-17 9-2 1,-15 9 0-16,-10 7 1 0,-7 0 1 16,3 26-2-16,12 13 4 15,7 19-4-15,10 17 0 16,11 8 0-16,6 9-2 16,12 1 2-16,11 6 0 15,11 4-1-15,12 5 1 16,17 11 0-16,19-3 0 15,15 6 0-15,15-3 0 16,28-3-1-16,17-8 1 16,12-5 0-16,11-7 0 15,11-7 0-15,12-7 1 16,6-3 3-16,18-9-3 0,10-7 2 16,11-17-1-16,7-13 1 15,-1-23-1-15,-7-10 2 16,-5-13 1-16,-12-24 1 15,-8-5-1-15,-4-5 1 16,-2-3-3-16,-4-8 1 16,-7-3-1-16,-11-4 0 15,-14-4-3-15,-10-4 1 16,-10-9-1-16,-11-16 1 16,-11-10-1-16,-12-15-1 15,-12-8 1-15,-17 5-1 16,-3 5 1-16,-30 12 3 15,-13 6 0-15,-8 7-1 0,-13 4 0 16,-8 3-2-16,-8 3 0 16,-13 10 2-16,-10 6-3 15,-10 7 1-15,-13 7 0 16,-2 4-4-16,5 2 0 16,7 7 3-16,6 13 0 15,0 14 1-15,-5 16-2 16,-9 20 0-16,-9 28 1 15,-4 19 0-15,0 12 0 16,3 14-3-16,8 10 2 16,5 8 1-16,7 9-1 15,9 2 2-15,18 9 0 0,19 6 1 16,20 4 0-16,23 1 1 16,12-3-2-16,16-14 0 15,0-12-1-15,28-11 1 16,20-16 0-16,17-6-1 15,16-5 1-15,11-2 0 16,11-4 1-16,12 4 0 16,10-7-1-16,16-4 1 15,16-11 1-15,11-12-1 16,9-12-1-16,0-11 1 16,-11-16-2-16,-10 0 1 15,-20-10 0-15,-12-16 1 16,-8-8 4-16,-9-8-4 0,-2-11 4 15,-5-10-5-15,-6-6 0 16,-2-8 0-16,-4-8-2 16,-3-11-1-16,-9-13 3 15,-10-13-3-15,-14-7 1 16,-19-3 2-16,-18 0 2 16,-15 7-1-16,-20 12 2 15,-20 7-3-15,-15 13 2 16,-12 8-2-16,-15 6-1 15,-12 6-4-15,-9 4 2 16,-8 2-1-16,-6 1-1 16,0 1-2-16,-5-1 3 15,-2 5-3-15,-3 6 4 16,1 6 3-16,-1 12 0 0,-2 11-1 16,4 18 0-16,-5 8 1 15,-2 21-4-15,2 16 3 16,6 8-4-16,6 6-1 15,9 1 2-15,2 6 1 16,5 0 1-16,8 0 0 16,8-2 2-16,14-2 0 15,12 5 1-15,13 7 0 16,11 16-1-16,11 8 0 16,6 12 2-16,6 11-2 15,10 3 0-15,3-4 0 16,0-7 0-16,21-12 2 15,7-8-2-15,8-12 1 0,8-4-1 16,6-5 0-16,4-2 0 16,4 1 1-16,-2 0-1 15,3-4 0-15,2 3 0 16,3-4 0-16,5 1 0 16,2-4 0-16,7-8 2 15,6-5-1-15,7-11 2 16,7-8-1-16,6-7 0 15,-1-3-2-15,3-9-1 16,0-4 0-16,4 0 1 16,-3 0 0-16,-6-8 0 15,-8-5 0-15,-10 5-1 0,-7-6 1 16,-6 1 0-16,2-7 2 16,5-4-2-16,1-8 3 15,9-11-3-15,-2-6 0 16,4-8 0-16,-5 0-1 15,-7-1 0-15,-11 1 1 16,-14 1 1-16,-7 0 2 16,-11 2-3-16,-2-5 3 15,-6 0-2-15,-3-7 0 16,-3-3-1-16,-6-1 0 16,-3-5 1-16,-6-1-1 15,-3-10 0-15,-2-6 0 16,0-1 0-16,-2 0 0 0,-12 4 2 15,-7 13-1-15,-5 4 0 16,-7 8 2-16,-8 5-1 16,-6 4-2-16,-2 4 0 15,-1 2 2-15,0 3-2 16,4 6 1-16,4 4 0 16,5 2-1-16,5 8 0 15,3 0 0-15,0-1-1 16,1 5 1-16,-3 1-1 15,2 1-1-15,-3 3 2 16,0 4 0-16,1 3-2 16,3 2 1-16,2 4 0 15,10 0-1-15,1 2 0 16,9 2-3-16,1 0-1 0,4 0-5 16,1 0 0-16,0 0-19 15,0 3-36-15,0 7-30 16,12 0-120-16</inkml:trace>
  <inkml:trace contextRef="#ctx0" brushRef="#br0" timeOffset="57157.5211">30426 8286 41 0,'-1'0'46'0,"-1"0"-32"15,2 0-2-15,0-1-7 16,0 1-4-16,0-3 1 15,0 1 3-15,0-2 2 16,0 4 1-16,0-3 11 16,0 0 5-16,0-1-9 15,0 4 3-15,0-1 0 0,0-1-6 16,0 1-2-16,0 1-2 16,0 0 2-16,0 0 0 15,0 0 3-15,0 0-5 16,-1 0-5-16,1 0-2 15,0 0-1-15,0 0 0 16,0 0 0-16,0 0 0 16,0 0 3-16,0 0-1 15,0 0 2-15,0 0 0 16,0-2 0-16,0 1 0 16,-2-2 0-16,2 3 2 15,0 0-1-15,-1 0-2 16,1-1 5-16,0 1-2 0,0 0-5 15,0 0 3-15,0 0 0 16,-2 0-1-16,2 0 2 16,0 0-2-16,0 0 0 15,0 0 2-15,0 0 0 16,0 0 4-16,0 0 3 16,0 0-3-16,0 0 0 15,0 0-4-15,0 0 2 16,0 0 0-16,0 0-3 15,0 0 2-15,0-2 0 16,0 2 3-16,0-3 0 16,0-1-2-16,-1 0-1 15,-1-5 3-15,2-2-1 16,0-8 4-16,0-7-3 0,0-4-3 16,0-2 2-16,0-3 8 15,3-5-6-15,2-5 1 16,-2-4-2-16,0-2 4 15,-3-7-4-15,0-1-3 16,0-5-1-16,0 1-1 16,0-2-1-16,0-1-2 15,0 6-1-15,0 4 2 16,0 10 0-16,0 7-1 16,0 5 0-16,0 7 0 15,0 1-1-15,0-3 1 0,0 1-2 16,-3-3 2-1,1 0-2-15,1-1 1 0,-1 2 0 16,2 0 0-16,0 2-1 16,0 3 0-16,0 1 0 15,0 2 1-15,0 3 0 16,0 2 0-16,0 0 0 16,0 6 1-16,0-1-1 15,0 5-1-15,0 0 0 16,0 4 0-16,-3 1 1 15,2 0 0-15,-1-1-1 16,2 3 1-16,0 0 0 16,0 0 0-16,-1 0-1 15,1 0 0-15,0 0 0 0,0 0-3 16,0 0 2-16,-3 0-3 16,2 0 1-16,-2 7-1 15,-5 12 3-15,-4 6 2 16,-3 6 2-16,1 0-2 15,-3 2 0-15,2 3 0 16,-6 3 1-16,0 2-1 16,-2 2-1-16,-3 2 1 15,-1-1 1-15,0-2-1 16,2-2 1-16,1 0-1 16,3-4 0-16,0 0-1 15,2-7 1-15,7-5 0 0,4-7-1 16,5-7 0-1,3-1 0-15,0-8-4 16,0 5 4-16,3-4-3 0,9-2 4 16,6 0 0-16,3 0 1 15,3 0 2-15,3-8-2 16,-3 2-1-16,2-1 3 16,6-1-3-16,7-1 2 15,3 5-2-15,8-2 0 16,5 5 0-16,8-1 0 15,10 1 2-15,6 1-1 16,2 0-1-16,-5 0 0 16,-11 0 0-16,-10 1-1 0,-11 5 0 15,-13-2 2 1,-10-1-1-16,-10 0 0 0,-7-3 0 16,-2 0 0-16,-2 1 2 15,0-1 2-15,0 0-1 16,0 0 3-16,-2 0 0 15,-8-1-1-15,-10-16-2 16,-5-8-2-16,-9-5 0 16,-7-7-1-16,-4-2 1 15,-8-4-1-15,-5-3 4 16,-4-8-4-16,1-2 3 16,3-2-2-16,10 4 1 0,7 11-2 15,11 10 1 1,9 10 1-16,7 10-2 0,5 6-1 15,6 4 1-15,2 0 0 16,1 3-1-16,0 0-2 16,0 0 3-16,0 0-3 15,0 0 3-15,0 0-2 16,0 0 2-16,0 0-1 16,0 0 2-16,0 0-1 15,0 0 0-15,0 0 2 16,0 0-2-16,0 0 1 15,0 0-1-15,0 0 0 16,0 0 0-16,0 0 0 16,0 0 0-16,0 0 0 15,0 0 0-15,0 0-2 0,0 0 2 16,0 0-1-16,0 0 1 16,0 0 0-16,0 0 0 15,0 0 0-15,0 0 0 16,0 0-1-16,0 0 2 15,0 0 0-15,0 0-1 16,0 0 0-16,0 0 0 16,0 0 0-16,0 0-1 15,0 0 1-15,0 0 0 16,0 0 0-16,0 0-1 16,0 0-1-16,0 0-1 15,0 0 3-15,0 0-1 0,0 0 0 16,0 0 0-16,0 0 0 15,0 0 0-15,0 0-1 16,0 0 2-16,0 0-3 16,0 0 0-16,0 0-2 15,0 0 0-15,0 0-3 16,0 0-2-16,0 0-7 16,0 0-16-16,0 0-22 15,10 0-30-15,0-10-126 16</inkml:trace>
  <inkml:trace contextRef="#ctx0" brushRef="#br0" timeOffset="60945.2681">29221 7202 64 0,'-15'-13'47'0,"1"1"-3"16,4-1-5-16,-2 2-9 16,3 5-1-16,3 2 1 15,3 4-9-15,-1 0-8 16,2 0-6-16,1 0 1 16,1 0 0-16,0 0-1 15,0 0-1-15,-2 0 1 0,-1 7-2 16,-4 13 2-16,-5 9 5 15,-8 5 0-15,-3 8-3 16,-7 8 2-16,-6 9-9 16,-3 0 1-16,-2 1-1 15,2-8 0-15,3-5-2 16,6-10 2-16,6-5-2 16,9-8-1-16,6-9 1 15,6-4 0-15,3-4-6 16,0 2-2-16,0-2-1 15,12 3-3-15,0 1-18 16,4-6-57-16</inkml:trace>
  <inkml:trace contextRef="#ctx0" brushRef="#br0" timeOffset="70358.6816">26989 10592 28 0,'-3'-7'24'16,"0"0"-15"-16,-2 0 0 15,1 1-4-15,-1 3-5 16,1 3 0-16,-3 0-13 16,2-1-4-16,1-5 11 15,2 3 4-15,2-1-21 0</inkml:trace>
  <inkml:trace contextRef="#ctx0" brushRef="#br0" timeOffset="71100.0504">26913 10393 30 0,'-15'-6'26'0,"0"6"-1"16,-1-1-6-1,0 1-2-15,2 0-4 0,0 0 1 16,2 0-2-16,0 1-9 16,2 15 1-16,1 0-1 15,-1 11-3-15,2 0 2 16,6 5-2-16,2 1 1 16,0-6 0-16,11-3-1 15,13-6 0-15,6-7 0 16,7-5 0-16,6-6 0 15,1 0 0-15,3-13 0 16,-3-6 0-16,-3-8 0 0,-4-3 2 16,-5-2-2-1,-10-2 0-15,-4 4 3 16,-12 1 0-16,-6 6 1 0,0 3 3 16,-13 10-5-16,-13 3-2 15,-5 7 1-15,-3 0-1 16,-5 13-1-16,2 11 1 15,1 3 0-15,6 2 0 16,8 0 1-16,10-5-1 16,10-5 0-16,2-2 0 15,6-4-2-15,18-6 1 16,9-7-2-16,4 0 1 16,6-1 2-16,-1-12-1 0,0-4 0 15,-2-3 0 1,-9 1-8-16,-9 0 2 0,-11 2-5 15,-11 7 6-15,-1 3 4 16,-23 7 1-16,-9 0 1 16,-4 6 1-16,-3 12 0 15,4 2 3-15,5 0 1 16,8-2-3-16,11-7-2 16,11 2 0-16,1-6-2 15,6-1-3-15,17-6 0 16,6 0 5-16,4 0-7 15,1-13 1-15,-4 3 4 16,-5 0-1-16,-8 0-1 16,-10 6-7-16,-7 2-11 15,0 2-18-15</inkml:trace>
  <inkml:trace contextRef="#ctx0" brushRef="#br0" timeOffset="77849.5185">31232 9135 68 0,'0'-7'41'0,"0"0"-29"16,0 0 5-16,0 0-4 15,0 1-1-15,0-1-3 16,0 1 2-16,0-3 1 16,-2-1 18-16,-1 3-7 15,2 0-13-15,-2 0-3 16,0-2 0-16,-2-1-5 16,-2-4-1-16,1-1-1 15,-1-5 1-15,0-1 1 0,-1-5 2 16,0 3-2-16,1-3 1 15,-2-1-1-15,-5 1-1 16,1 2-1-16,-5-5 0 16,-4 0-1-16,-1 1 1 15,-7-5 0-15,-3-2 1 16,-1 1-1-16,-3-2 1 16,0 0 3-16,-4 3 3 15,1 2-7-15,-2 3 1 16,-3 1 1-16,-2 3-1 15,-7 2 1-15,-8-1-2 16,-2-1 0-16,-2 2-5 0,-1 1 4 16,-4-5 1-1,-3 6-1-15,-1 0-2 0,3 4 3 16,0 3-3-16,3 9 2 16,3 4-3-16,0 0-4 15,7 7 1-15,1 8-1 16,1 1-1-16,0-1 5 15,-4 4-1-15,-6-4 1 16,-6 1 4-16,-3-1 0 16,0 2 0-16,3-3-1 15,6 5 1-15,4-1 0 16,9 4-1-16,8 2 1 16,8 2-1-16,10 4-4 15,3-1-1-15,4 4 4 16,3-4 2-16,-4 1 0 0,1-3 0 15,1-3 2-15,3 2-2 16,-1-3 0-16,4 0 0 16,4-1 3-16,0-1-2 15,6 2-1-15,4 4 2 16,0 2-1-16,0 1-1 16,0 4 2-16,9-2-1 15,-3 1-1-15,-1 2 0 16,-1-1 0-16,1 0 2 15,-4 1-1-15,-1 3 0 16,0 4-1-16,0 8 2 16,-9 5-2-16,0-1 1 0,1 1-1 15,1-5-1-15,3 0 1 16,2-1 0-16,2 2 1 16,0-2-1-16,0 1 0 15,3-5 0-15,15 2 0 16,0-5 1-16,6 0-1 15,0-1 0-15,0-4 0 16,0 2 0-16,3-2 0 16,1 2 0-16,6-2 0 15,1 1 0-15,5-1 0 16,3-3 0-16,3-5 0 16,1 0 0-16,0-2 0 15,3-4 0-15,2 0 0 0,6 0 1 16,4-2-1-1,1 1 0-15,1 2 1 0,-2-2-1 16,-6-1 0-16,1-4-1 16,0-2 0-16,3-1 1 15,5-5 0-15,-3-5-2 16,0 0-1-16,-4-1 3 16,-1 0-1-16,-4 1 1 15,-4-2 0-15,-2-1 0 16,-3-1 1-16,0 0 2 15,-4 0-2-15,0 0-1 16,-2 0 0-16,-1-7 0 0,-1 0-1 16,-2-6-1-1,-1-1 1-15,4-4 0 0,-4-2 1 16,0-1 0-16,0-5 0 16,-5 4 0-16,2 1 0 15,-7 2 0-15,-3 1 0 16,-1 2 0-16,-5 0 0 15,1 3 1-15,-5 2-1 16,-1-1 0-16,-2 2 3 16,0 0-1-16,-3 2-2 15,2-1 0-15,0 0-1 16,0 2-4-16,1 3 0 16,-2-5 0-16,0 5 3 0,1-2 2 15,0-1 0 1,-2 3 0-16,3 1 0 0,-1-3 0 15,0 5 0-15,-1-2-2 16,1 0-2-16,-2 3-9 16,-1 0-7-16,-1 0 0 15,-1 0 14-15,-1 0 6 16,0 0 0-16,2 0 0 16,-1 0 0-16,2 0 0 15,0 0 0-15,2-3 0 16,-1 3 0-16,2-4 2 15,-2 1-2-15,3 3-2 16,0-1 1-16,1-1-2 16,2 1-32-16,-3-2-17 0,1 0-23 15</inkml:trace>
  <inkml:trace contextRef="#ctx0" brushRef="#br0" timeOffset="79259.7584">31087 10144 26 0,'10'-8'37'0,"1"1"-5"15,0-3-13-15,3 0 3 16,2 3-9-16,-2-3-6 15,0 0-5-15,-1 2-1 16,-2-4 0-16,2 0 2 16,-3-1 2-16,-2 3 18 15,0-4-4-15,-1 4 2 16,-1 0-2-16,0 0-1 16,0-2 1-16,0 2-7 15,2-3-6-15,2-1 9 0,-1 1-10 16,2-4-3-16,0 3 2 15,0-1-3-15,-1 1-1 16,-1 1 2-16,-3 3 3 16,1 0-2-16,0 0 1 15,-2 0-2-15,0 1 3 16,-2 2-1-16,0-2 2 16,0 1-4-16,0-1 2 15,-2 2 2-15,1-3-4 16,2 3 1-16,-3-3 0 15,2 3 0-15,0-1-2 16,0-2 1-16,0 0 0 0,0 0-2 16,0 0 1-1,1 0 0-15,-1 0 2 0,2-1-3 16,1-2 1-16,-3 1 1 16,2-1 1-16,-4-1-1 15,1 1 4-15,-1-4 1 16,1 4 3-16,-2-3 0 15,0 2-1-15,0-5-3 16,0 2 1-16,0-3 0 16,0-1 5-16,0-4-3 15,0-5-3-15,0-2 0 16,0 1-4-16,0-2 5 16,-2 4-1-16,-4 2 1 15,0-3-4-15,-2 4 1 16,-2-3-1-16,-2 1 1 0,-2-4-2 15,-1-2-2-15,-2-5 1 16,1 6 3-16,-1-3 3 16,2 0-4-16,1 2-2 15,-2-2 3-15,0 3-3 16,1 0 0-16,-4 4-1 16,-2-1 0-16,0 0 0 15,-7 2 0-15,-5-1 0 16,-10-1 0-16,-7-1 0 15,-5 0-1-15,-6-2 1 16,1 9 3-16,2 2-3 16,2 2 0-16,-2 4 0 0,0 1 1 15,0 1-1-15,-1 0-1 16,4 3-1-16,-4 1 1 16,1 0-1-16,-6 0 1 15,-6 1 0-15,-6 2 0 16,-2 2-2-16,1 0-1 15,2 3 3-15,3 2 0 16,3 0 1-16,6 0-3 16,5 2 1-16,4 8 1 15,2 3-2-15,-1 0 1 16,-2 1 0-16,0 2-1 16,1-1 0-16,2 0 1 15,9 2 2-15,4-1-1 0,3 1-1 16,5 3 0-16,-2 3 1 15,2 0 0-15,-2 6 0 16,2-4-2-16,2-3 2 16,4 1 1-16,2-6-1 15,4 1-1-15,-2-4-1 16,5 3 3-16,-4 2 0 16,4-2 0-16,-3 1 0 15,2 0 0-15,-1 2 0 16,-1 0 0-16,-1 1 0 15,0 1 0-15,-3 2 0 16,-1 2-1-16,-1 3 1 0,0 1 0 16,2 3 0-16,4 0 0 15,2 1 0-15,4 2 0 16,3 0-1-16,4 4 1 16,4 5 0-16,2 3 0 15,0 1-1-15,3 6 1 16,8 2 0-16,2-1 0 15,2 1 0-15,3 2 0 16,4 0-1-16,2 0 1 16,10-5 0-16,3-2 0 15,7-2-3-15,5 0 2 16,6-1-1-16,6-3 0 16,9 3 2-16,4-2 0 15,6 0 0-15,5-5 0 16,2-3-2-16,6-6 2 0,-1-2-1 15,-3-8-2-15,-4-4-1 16,-4-9-4-16,-5-3-3 16,-7-7 4-16,-6 0-6 15,-10 0-4-15,-4-3-6 16,-5-7-1-16,-5-1-38 16,-3-4-84-16</inkml:trace>
  <inkml:trace contextRef="#ctx0" brushRef="#br0" timeOffset="80639.91">30541 8567 35 0,'-2'0'34'0,"2"0"-10"16,0 0 3-16,-1 0 2 15,1 0-5-15,0 0 4 16,0 0 5-16,0 0 5 16,0-2 2-16,0 0-5 0,0-4-5 15,0-5-14-15,0-8 2 16,0-4-7-16,0-7-6 16,0-9 3-16,0-4-2 15,0-7 2-15,0-2 1 16,-7-5 0-16,-1-3-3 15,1 4-1-15,-2 0-2 16,-2 7 1-16,4 1-1 16,1-1-3-16,3-3 1 15,3-2 0-15,0-1 0 16,0 3-1-16,0-1 2 16,7 3 0-16,4 0-2 15,2 1 0-15,-1 2 1 0,1 2-2 16,-2 1 1-1,-2 1 0-15,-1-3-2 0,-1 9 2 16,-4-3 0-16,0 2 0 16,-2 4 0-16,-1 1 2 15,2 4-2-15,-2 6-2 16,0 6 2-16,0 3 2 16,0 4-2-16,0 2 0 15,0 1 0-15,0 4 0 16,0-1-2-16,0 0 4 15,0-2-4-15,0 5 4 16,-2-4-4-16,1 4 2 0,-1-2 0 16,2 3 2-16,0-1-1 15,0-1-1-15,0 2 0 16,0 0-1-16,0-1 2 16,0-1-1-16,-1 1 0 15,-1-2 0-15,1 2 0 16,-1 1 0-16,2 0 0 15,0 0-1-15,0 0 1 16,0 0-3-16,-1 0 1 16,1 0-1-16,0 0-4 15,-3 0-8-15,-1 4-15 16,-5 16 3-16,-5 12 4 16,-7 8-43-16,2 1-69 15</inkml:trace>
  <inkml:trace contextRef="#ctx0" brushRef="#br0" timeOffset="82259.9773">30632 8828 108 0,'-16'-21'44'0,"4"5"-23"15,3-1 9-15,-2-6-12 16,1 0 12-16,0-7-14 16,1-5 12-16,3-5-12 15,3-4 0-15,1-8 6 16,2-1 2-16,0-10-14 15,0-7 1-15,8-8-5 16,1-5 4-16,4 3 1 0,-3 2-2 16,4 10-2-1,-4 0 2-15,1 6 2 0,0-1-8 16,-3 5 2-16,-3 0-4 16,-4 5 3-16,-1-1-4 15,0 2 3-15,0-1-2 16,0 10 1-16,-3 3-1 15,2 5-1-15,-1 8 0 16,0 3-1-16,2 3 1 16,0 1-1-16,0 5 2 15,0-1-2-15,0 3 1 16,0-1-1-16,0 2 1 16,0-1 1-16,0 3 0 15,0 2-1-15,0-2 1 16,0 0-2-16,0-3 3 0,0 2-3 15,0-3 1-15,0-2-1 16,-1 2 1-16,-1 0 0 16,1-2 1-16,-2 2-1 15,0 2 0-15,0 2 0 16,0 3 1-16,0 3 0 16,0-1-1-16,0 1 1 15,2 0-1-15,-1-2 0 16,2 5-1-16,-1-1 1 15,-1 1 4-15,1-1-4 0,-1 1 2 16,1 1-2 0,-1-3 0-16,1 3 2 0,1 0 0 15,-3 0-1-15,3 0-1 16,-1 0 1-16,-1 0 0 16,1 0-1-16,-1 0-3 15,-6 0 2-15,-11 17 1 16,-11 10 0-16,-9 10 0 15,-4 5 0-15,-1 3 0 16,-1 3-1-16,-3 0 1 16,0-2 0-16,-3 0-1 15,2-2 1-15,4-2 0 16,6-5 0-16,8-6 0 16,7-9 0-16,8-5 0 15,6-4-1-15,4-4 1 0,2-4 0 16,4-2-1-16,0-2-3 15,0 1 0-15,2 1-2 16,9-1 5-16,6 1-1 16,7-1 2-16,3 0 0 15,10 0-1-15,5 1 1 16,6-1 1-16,0 5-1 16,5 0 0-16,1 3 0 15,0 0 1-15,6 2-1 16,2-1 1-16,8 5 0 15,2-3-1-15,-2 3 0 16,-3-3-1-16,-4-2 1 0,-3-1 1 16,-5-4-1-1,-11-3 3-15,-11-2 0 0,-15-1-3 16,-10 3 1-16,-4-3 2 16,-4 0 9-16,0 0-1 15,0 0-1-15,-9-17-8 16,-10-6-1-16,-10-9-1 15,-5-5 1-15,-4-3 3 16,2-2-1-16,-2-6-3 16,7 0 5-16,0 2-5 15,1 5 5-15,6 5-4 16,0 6-1-16,9 5 1 16,3 4-1-16,2 3 0 15,2 3-1-15,4 0 2 16,-4 1-1-16,1 4 0 0,2 3-2 15,1 1 2-15,2 2 0 16,1 4-3-16,1 0-2 16,0 0-3-16,0 0-3 15,0 0-15-15,-2 0-24 16,-4 14-2-16,5-1-40 16,1-6-181-16</inkml:trace>
  <inkml:trace contextRef="#ctx0" brushRef="#br0" timeOffset="85988.1455">30098 5520 87 0,'-7'-10'25'0,"-3"-4"13"0,3-3-11 15,-2 2-9-15,-4-4-6 16,1 5 5-16,-2-1-1 16,-3 3-5-16,-3 0-5 15,-2 0-2-15,0 1-1 16,0 4 1-16,0 1-1 16,1 0-2-16,-2 2-1 15,0 0 2-15,-7 0 2 16,-3 0-1-16,-5 1-1 15,-6 3 0-15,-1 0 0 0,-4 0-2 16,-1 0 0 0,-6 10 0-16,-4 1 0 0,-1 5-3 15,0-1 3-15,4 2-1 16,4 1 1-16,1 2-1 16,2 3 1-16,1 0-1 15,6 0 1-15,3 1 0 16,2 0-1-16,3 2 2 15,-4 3-1-15,-3 2 0 16,0 3-1-16,2 3 1 16,0 1 0-16,6 3 0 15,5 0 0-15,6 2 0 16,3 2 0-16,2-2-2 16,4 1 2-16,5 2-1 15,2 4-1-15,6 5 2 0,1 7 0 16,0 6 1-16,1 4-1 15,15-3 0-15,4-3 0 16,2-4 0-16,7-2 0 16,4-1 0-16,6-4 0 15,5 0-1-15,3-3 0 16,6-1 1-16,1 4 0 16,1 0 0-16,4-3 1 15,2-1-1-15,4-6 0 16,3-7 2-16,4-5-1 15,10-9 1-15,3-8 1 16,0-3-3-16,2-9 7 0,1-4-6 16,-3 0 13-1,0 0-10-15,-6-17-2 0,-3-5 12 16,-4-5-2-16,-5-7-2 16,-6-2 8-16,-3-7-4 15,-6-5-2-15,-7 0 0 16,-2-4-3-16,-5 0 1 15,-4-2-1-15,-3 1-1 16,-2-2 0-16,-6-2 3 16,-3 2-2-16,-5-3-2 15,-3 3-1-15,-4-1 3 16,-2 2-6-16,-4 2 2 16,-2 1-2-16,0 5 2 15,-6 0 3-15,-9 1-7 16,-1 2-1-16,-2-3 1 0,-3-2 1 15,0-3-2-15,-3 0 1 16,-3-2-2-16,-1 5 2 16,-5 4-2-16,-3 4 2 15,-7-2-1-15,-2 5 3 16,-5 0-3-16,0 2 0 16,1 5 0-16,3 3 0 15,-2 2 0-15,2 4 0 16,-5 2 0-16,-2 2 0 15,-4 1 0-15,-4 3-1 16,-3 3-1-16,-5 0 2 16,-7 6 0-16,-2 1 0 0,-1 3-1 15,-3 0-1-15,5 0 2 16,0 15 0-16,3 5-3 16,5 1 1-16,2 3 2 15,3 3 0-15,4 0 0 16,5 4-1-16,3 3 1 15,-2 2-2-15,2 6 2 16,4-2 1-16,2 8-1 16,7 2-1-16,6-2 1 15,5 5 0-15,6-2 0 16,5-4 0-16,4-4 0 16,4 0 0-16,6-1-2 0,3 3 2 15,0 6 0-15,0 7 0 16,9 3 0-16,4 0 0 15,7 2 0-15,3-4-1 16,10-1 0-16,9-7 0 16,15-2-1-16,8-4 2 15,11-4 2-15,7-1-2 16,5-5 2-16,1 2-2 16,-4-4 1-16,-2 3-1 15,1-5 0-15,1-3 2 16,2-7 0-16,-1-1-1 15,-3-4-1-15,-2-7 0 16,3-4-1-16,-3-5 0 0,-1 0 1 16,-1 0 1-16,-3-5 1 15,-5-10-1-15,-3-2 0 16,-10-6 0-16,-3-1 0 16,-1-5-1-16,-5-1 3 15,-4-4-1-15,-1-1 2 16,-3-2 1-16,-4-2-3 15,-1-4 2-15,-6-3-3 16,-6-4 0-16,-9 0-1 16,-5-3 1-16,-5 0 2 15,-5-5-3-15,0-1 1 16,-2-5 0-16,-14-1 1 16,-2-1-1-16,-7-1-1 15,-2 1 0-15,-5-3 3 16,0 3-3-16,-1 2 0 0,-3 8 0 15,0 5-3-15,-2 6 2 16,0 3 1-16,-2 0 0 16,0 5 0-16,-2 0-2 15,-2 4 1-15,0 3-1 16,-1 4 2-16,-3 3-1 16,3 4 0-16,-1 2 0 15,-2 4-1-15,-4 5 1 16,-7 2-4-16,-4 6 4 15,-7 0-3-15,-9 3 3 16,-2 8-1-16,-4 9 2 16,-1-1-1-16,2 5-2 0,3 3 2 15,4 3-1-15,4 2 2 16,0 5-3-16,4 4 2 16,8 7-1-16,4 10 1 15,8 11-1-15,6 7 0 16,5 4 1-16,9 0-1 15,6-5 1-15,10-5 0 16,7-2 1-16,3-4 0 16,3-1 0-16,0-4 0 15,7-3 0-15,12 1 0 16,1-5 0-16,5-1-1 16,4 1 1-16,5 0 0 0,7 1 0 15,6-4 0-15,11-2-1 16,9-1 1-1,11 1 0-15,7-7 0 0,6-4-1 16,10-4 1-16,4-12 1 16,-2-7 1-16,3-9-2 15,-8-4 0-15,-5 0 0 16,-2-11 1-16,-6-8 1 16,-8-5 1-16,-1-8 2 15,-4-4-4-15,-6-3 2 16,-5-2 0-16,-9-4-2 15,-7-2 4-15,-8-3-1 16,-3-5-4-16,-6-5 7 0,-3-2-5 16,-3-7-2-1,-3-4 1-15,-5-2-1 0,-5-4 0 16,-7 3 2-16,-2-2-2 16,-5 5 0-16,-22 0 2 15,-10 0-3-15,-10 5 1 16,-9 7 0-16,-13 6-1 15,-7 6 0-15,-6 6 1 16,0 3-1-16,0 8 0 16,3 5 0-16,0 7-2 15,1 9 3-15,2 5-2 16,-3 6 2-16,-3 0-4 0,-8 23 4 16,-2 4-1-1,-1 9 0-15,4 6 0 16,5 2 0-16,10 7 0 0,6 9-3 15,9 6 4-15,8 6-2 16,12 3 1-16,13-2 0 16,8-1 0-16,12 4-1 15,6 0-2-15,0 0 3 16,4-4 0-16,14 2 1 16,0-3 0-16,9-1-1 15,11-4 1-15,9-4-1 16,16-5 1-16,14-5 0 15,14-4 0-15,15-6 1 16,12-3 0-16,4-8 3 16,7-13-4-16,-6-7-3 0,-5-8 3 15,-10-3-2-15,-17-6 1 16,-12-12 0-16,-12-10 2 16,-9-3 2-16,-4-7 1 15,-8-5-1-15,-1-3 0 16,-8-4 0-16,-3-4 1 15,-7-8-1-15,-5-4-2 16,-5-6 0-16,-8-2 2 16,-6-7-2-16,-3-5-1 15,-1-1 0-15,-21-5 1 16,-6 2-3-16,-8-1 2 16,-8 4-1-16,-11 5-2 0,-11 13 0 15,-12 9 1-15,-11 10 0 16,-7 7-1-16,-8 11 1 15,-4 9-2-15,-2 12-2 16,-2 11 0-16,2 0-3 16,5 17 6-16,8 13-2 15,12 5 3-15,12 6-1 16,9 7-2-16,5 9 0 16,6 12 4-16,7 4 0 15,13 3 0-15,15-3 1 16,12 0-4-16,6 1 4 15,20 0 0-15,17-1-1 16,13-1 1-16,12-3 1 0,5-4-1 16,8-3 0-16,10-4 1 15,10-5 0-15,5-6-1 16,6-9-2-16,-3-10 2 16,-2-4-1-16,-4-12 0 15,-7-8 1-15,-10-4 2 16,-2-6-2-16,-3-18 2 15,-3-6 7-15,-4-9-2 16,-4-9 0-16,-5-8-3 16,-2-8 5-16,-4-6-3 15,-1-11 0-15,-9-9-6 16,-11-6-1-16,-13-7-1 16,-16-6 2-16,-3 0-1 15,-22 5 0-15,-20 7 1 16,-13 13 0-16,-10 14-3 0,-3 8 0 15,-10 8-7-15,-4 15 1 16,-9 9-7-16,-9 15-8 16,-4 10-18-16,-3 5-28 15,6 10-18-15,7 11-51 16</inkml:trace>
  <inkml:trace contextRef="#ctx0" brushRef="#br0" timeOffset="100149.6288">5617 7569 99 0,'4'-7'45'0,"-4"1"-19"0,0 3-2 16,0 2 11-16,0-2 4 16,0 3 4-16,0 0-8 15,0 0-11-15,-4 0-3 16,4 0-11-16,0 0-7 16,0 0-3-16,0 0 0 15,0 0 0-15,0 6-3 16,0 15 2-16,0 18 1 15,0 17 7-15,0 10-1 16,0 7-1-16,4 9-1 16,-1-2 0-16,-3-1-1 15,0 6-1-15,0-1-2 16,0-3 4-16,-3-7-4 0,-4-12 1 16,1-16 0-16,3-12-1 15,3-11 0-15,0-9-1 16,0-5-1-16,0-5 0 15,6 0-5-15,7 0 4 16,7-3 1-16,11 2 2 16,5-1 1-16,13-2 0 15,8 0 0-15,4 1 1 16,3 0-2-16,-1 5 0 16,-2 1 0-16,3 0 0 15,5 0 0-15,5-1 2 16,7 1-2-16,13-4 0 0,12-3 3 15,10 0-2 1,11 0 2-16,9 0-1 0,-3 0-1 16,2 6 2-16,-8-2-2 15,-3 3 2-15,-3-4-2 16,-2 0 0-16,8-3 0 16,3 0 0-16,3 0 0 15,1-3-1-15,-6-1 0 16,-7 1-2-16,-8 0 2 15,-8 3-1-15,-8 0 0 16,-6 0-1-16,6 6 2 16,3 2 1-16,4 0 1 15,-7 2-2-15,-6 0 0 16,-13-2 0-16,-5-2-1 16,-9 0 1-16,-6-2 0 0,-10-1 0 15,-8-2 1-15,-7 1-1 16,-12-2 0-16,-6 0 0 15,-9 0 2-15,0 0 2 16,-6 0-2-16,0 0 4 16,0 0 3-16,3-9 0 15,-3-12-4-15,7-6-3 16,-4-1-2-16,3-2 0 16,-2 4 0-16,3 0 0 15,3-1 0-15,-1 1 1 16,3-4-1-16,3 3 0 15,-3-3 0-15,1 0 0 0,-1 0 0 16,-1 0 0-16,-4 2 2 16,2 1-2-16,-3 2 1 15,0 4 0-15,-3 1-1 16,1 7 0-16,-1 6 0 16,-2 3 0-16,3 1 1 15,-4 0-1-15,0 3 1 16,0 0 0-16,0-3 3 15,0 0-1-15,0-1-2 16,0 0 2-16,0 3 1 16,0-1-1-16,-4 2-2 15,4 0 1-15,0 0-1 0,0 0 0 16,0 0 0-16,0-3-1 16,0 3 0-16,0 0 0 15,0 0 0-15,0 0 1 16,0 0-1-16,0 0 0 15,0 0 2-15,0 0-2 16,0 0 0-16,0 0 0 16,0 0 0-16,0 0 1 15,0 0-1-15,0 0 0 16,0 0-1-16,0 0 1 16,0 0 0-16,0 0-2 15,0 0 2-15,0 0 2 16,-1 0-2-16,1 0 0 0,0 0 0 15,0 0-2 1,0 0 2-16,0 0 0 0,0 0-1 16,0 0 0-16,0 0 0 15,0 0-1-15,-3 0 0 16,2 0-4-16,-2 0-4 16,-3 0-19-16,-3 3-46 15,-13 7-143-15</inkml:trace>
  <inkml:trace contextRef="#ctx0" brushRef="#br0" timeOffset="105167.9829">22000 884 76 0,'-14'-7'60'0,"0"-1"-47"16,1-1-3-16,7 7 20 15,3 2 3-15,3 0-5 16,-1 0-8-16,-1 0-1 16,1 0-4-16,-1 0-7 15,-2 1-7-15,-2 16 2 16,-4 14-3-16,-8 17 8 0,-5 14-1 16,-2 9-4-1,0 8 4-15,2 5-3 0,8 5-1 16,4 3-1-16,5-2 2 15,1 1-1-15,3-1-1 16,2-2 3-16,0-2-4 16,0-6 1-16,0-2-1 15,0-1 1-15,0 2 0 16,0 3-2-16,0 0 5 16,0-3-4-16,0-8 0 15,3-9-1-15,7-13 4 16,-3-11-4-16,0-5 0 0,2-6 0 15,-1-1 1 1,4 0-1-16,-2-4 1 0,8 0-1 16,2-2 0-16,3-2-2 15,4-4-2-15,4-2 4 16,8-2 1-16,4-3 5 16,8 0-1-16,4 0 6 15,4 0-6-15,2 0-3 16,0 2-1-16,0-2 0 15,5 0-1-15,3-1 2 16,5-2 1-16,2-1 2 16,5-2-3-16,-2-1 2 15,7 0-2-15,8 0 0 16,5-4 1-16,-4-3-1 0,-4 0-1 16,-10 1 2-16,-5 0-3 15,-9 2 0-15,-4 0 1 16,-12 1-1-16,-5 0 0 15,-6 0 0-15,-6 2-1 16,-2 1 1-16,-5 0 0 16,-4 0 0-16,-3 0-1 15,-5 0 0-15,-5 8 0 16,0 2-4-16,-4 3 5 16,1 3 0-16,-1 4 3 15,-1 5-2-15,-2 5 1 16,-1-1 4-16,-1 1-6 15,1 0 2-15,-1-3-2 0,1 3 0 16,1-1 0-16,1 4 1 16,-1 4-1-16,-1 5 0 15,-1 3 0-15,-1 0 1 16,0 1 0-16,0-4 0 16,2-2-1-16,3-5-1 15,2-1 1-15,2-3 1 16,0-3-1-16,2 0 0 15,-2-1 0-15,2-3 3 16,-1-2-3-16,1 1 0 16,-2-3 0-16,1-3 0 15,-1-2-1-15,0-1-1 0,4-1 2 16,0-3-1-16,3 0 0 16,0 0 1-16,1-1 0 15,-1 0 0-15,3 0 0 16,1 3 0-16,4 2 1 15,4 5 0-15,5 4 1 16,9-2-2-16,-5-1 2 16,5-1-1-16,-2-2 0 15,5-1-1-15,0 0 1 16,10 2 0-16,12-2 3 16,9 1-1-16,6-2-3 15,5-3-1-15,-4 1 1 16,-1-5 1-16,-3 0 1 0,2-2-2 15,-3 0 1 1,4-3 0-16,1 1 4 0,6-1-3 16,4 1-2-16,-2 2 4 15,0-3-4-15,-3-2 1 16,2 0-1-16,2-1 0 16,-1 3 2-16,-3 2-1 15,0-1 0-15,-3 1 2 16,-1 0-2-16,-1 0-1 15,1-1 3-15,2 1-3 16,5-1 4-16,0 1 1 16,2-1-5-16,-1 1 0 0,-1-1 1 15,3 2-1-15,0-2 2 16,-1 3-2-16,-2 2 1 16,1-1-1-16,-1 2 4 15,2-3-3-15,5 0 0 16,7-4 0-16,5-2 2 15,6-1-1-15,-2 0 2 16,-1 0-4-16,-1 0 1 16,-1-1 3-16,0-3 3 15,-4 0-4-15,3-2 1 16,-3 0-4-16,5-1 3 16,0 2-1-16,-3-1-2 15,-2-1 0-15,-2 0-1 16,-4-2-1-16,2-1 1 15,-9 2 2-15,-3-1-2 0,-5 2 2 16,-8 0-2-16,-7 3 2 16,-9 0 0-16,-2-2 0 15,1 2 0-15,3 0-1 16,1-2 1-16,-6-1-1 16,-5 0 0-16,-7 0 2 15,-5-2-2-15,-4 1 1 16,-6 0 0-16,0-2 1 15,-7 1-2-15,0 1 1 16,-2 1 0-16,-5 0 1 16,1-2-1-16,-4 0 0 15,0 1-1-15,-3-2 0 0,1 0 1 16,-2-2 2-16,-2-5 0 16,-2-2-3-16,2-2 1 15,-1-4-1-15,-2 0 2 16,4-8-1-16,-1-8 2 15,3-3-3-15,1-12 0 16,2-8 0-16,1-2 1 16,3-7 0-16,0-4 1 15,-1-1-1-15,1-6 1 16,0 0 3-16,0 1-1 16,-2 2 0-16,-1 5 2 15,-3-2-3-15,-6 0 0 16,-2-4 1-16,-4-11-4 0,-1-4-1 15,0-2 0 1,-10 2 1-16,-8 8 1 0,1 9 0 16,0 3 2-16,-2 7 4 15,2 4-4-15,-1 1 1 16,1-2 2-16,1-3-6 16,1-5 0-16,-1-3 0 15,2-3-1-15,4-3 1 16,1 0 0-16,4 2 0 15,4 4 0-15,1 6 0 16,0 6 0-16,0 4 1 16,-2 6 1-16,-1 7-2 0,-3 9 3 15,0 4-1-15,-2 6-1 16,-1 4-1-16,-2 2 0 16,-2 1 0-16,-1-1 0 15,-2 0 0-15,-1 0 0 16,0-1 0-16,-2 2-2 15,0 2 2-15,0 3 0 16,-1 2 0-16,0 5 0 16,-1 1 1-16,0 0-1 15,-2 2 2-15,0-2-2 16,-7-3 2-16,-12 0-1 16,-7-1-1-16,-11 1 0 15,-6 2-1-15,2 0 2 16,-4 1-2-16,-1 2 1 15,-4 1-3-15,-2 1 3 0,-5 0-2 16,-1 2 1-16,-6-2 1 16,0 2-3-16,-3 1 3 15,-4 0-4-15,0 2 2 16,-2-2 0-16,-1-1 2 16,-1 1 2-16,0 0-2 15,-1 1-4-15,-2-1 0 16,-3 3 3-16,-3-2-2 15,-6 2 3-15,-3 0-4 16,-2 0 2-16,-5 0-2 16,-2 0 3-16,-3 0 2 15,6 0-1-15,-2 0 0 0,4 0-1 16,1 0-3-16,-5 0 4 16,-3 2 0-16,-7-2 0 15,0 1 0-15,-6-1 1 16,1 0 0-16,3 0-1 15,3 2 0-15,5-1-3 16,1 3 3-16,-1-1 0 16,-2 4 0-16,0-3 1 15,2 2-1-15,-2-1 0 16,5 0 0-16,5 0 1 16,1 1-1-16,6 1-1 15,-2 0 0-15,-5 1 1 16,1 0 0-16,-2 2 0 0,3-2-1 15,4-1 2-15,3-1 0 16,2-2 4-16,3 0-5 16,3 0-4-16,2 1 4 15,-2-1 1-15,-4 0-1 16,-1-1-2-16,-2 0 2 16,2-2 0-16,1-1-1 15,-1 3 1-15,0 2 2 16,0-3-2-16,2 4 0 15,5 1 1-15,4-1-1 16,-4 1-4-16,2-1 4 16,2 1 1-16,0-1-1 0,4 1 2 15,7-3-2-15,7 2 0 16,7 0 1-16,10 1-1 16,-3 0 4-16,10 0-5 15,7-1 1-15,8 0 0 16,8-2 0-16,10-2 1 15,8 3-2-15,3-4 2 16,3 2-1-16,4-2 0 16,1-1 0-16,0 0 0 15,3 2 0-15,0-2-1 16,0 0 0-16,0 0-1 16,0 0 1-16,0 0-1 15,0 0 2-15,0 0-2 16,0 0 2-16,0 0 0 15,0 0 0-15,0 0 0 0,0 0 0 16,0 0 1-16,0 0-1 16,0 0 0-16,0 1 0 15,0-1-1-15,0 0 1 16,0 0 0-16,0 0 0 16,0 0-1-16,0 0 1 15,0 0-1-15,0 0 0 16,0 0 1-16,0 0-5 15,0 0 2-15,0 0 1 16,0 0-2-16,0 0 4 16,0 0-1-16,0 0 0 15,0 0 1-15,0 1 0 0,0-1-1 16,0 0-2-16,0 0 1 16,0 0-4-16,-1 0-7 15,-5 0-19-15,-3 0-55 16,-12-12-247-16</inkml:trace>
  <inkml:trace contextRef="#ctx0" brushRef="#br0" timeOffset="111092.9473">13000 8095 33 0,'-4'0'43'0,"-2"0"-25"15,0 0 0-15,2 5 8 0,-2 0-7 16,3 1-1-16,0 3-3 16,-2-1 0-16,0 4 1 15,1 8-2-15,-3 7 1 16,4 3-1-16,-3 2-6 16,0 4-2-16,0-1 3 15,3 3-4-15,0 0 1 16,-3-3 6-16,3-2 1 15,3-7-9-15,0-6 1 16,0-6 3-16,0-7-2 16,0-2-3-16,0-4-2 15,0-1 3-15,0 0-4 16,1 0 1-16,10 0 3 0,-2 0 1 16,3 0 1-16,2 0 0 15,2 0 4-15,0 0-4 16,2-4-2-16,3-2-3 15,1-1 7-15,5 1-1 16,3-1-3-16,2 0 1 16,6-3 0-16,4 5 3 15,1-2-5-15,5 7 0 16,-2 0 0-16,-4 0-2 16,-3 0 0-16,-2 5-1 15,-6 2 1-15,-1-1 0 16,-9-2 0-16,0 0 0 15,-9-1 0-15,-2-3-1 0,-4 0 2 16,-3 0-2-16,-2 0 4 16,-1 0 3-16,0 0 3 15,0 0 2-15,0 0-1 16,0-10 3-16,0-6-8 16,0-8-5-16,0-3 2 15,0-2-1-15,0 0-2 16,0-2 0-16,0-7-9 15,0 4-3-15,0 1-6 16,10 7-8-16,3 6-9 16,-3 7-45-16,-1 6-51 15</inkml:trace>
  <inkml:trace contextRef="#ctx0" brushRef="#br0" timeOffset="113223.9485">14340 8071 17 0,'0'0'24'0,"0"0"11"16,-2 0-4-16,2 0 0 16,-1 0-1-16,-3 0-8 0,1 0 8 15,0 0-9-15,0 0-11 16,0 0 7-16,0 0-4 16,3 0-2-16,0 0-2 15,-3 0-6-15,3 3 1 16,-3 13-2-16,0 8 3 15,0 7 0-15,3 4 0 16,0 6 0-16,0 1-2 16,0-2 1-16,0-4 0 15,0-3-1-15,0-6 0 16,0-5-1-16,0-2 1 16,0-3 2-16,0-7-1 15,0-2-2-15,0-3 2 16,0-3-1-16,0 0-1 15,0-2-1-15,0 0 2 0,0 0-2 16,0 0 2-16,0 0 1 16,0 0 0-16,0 0-1 15,0 0-2-15,0 0-1 16,0 0 2-16,0 0 0 16,0 0-2-16,0 0 0 15,0 0-3-15,0 0-3 16,6 0 6-16,6 0 5 15,2 0-1-15,2 0-3 16,-4 0-1-16,1 0 2 16,0-2 0-16,4 0-1 15,-2 2 0-15,3 0 0 0,4 0 4 16,5 0-2-16,4 0 2 16,5 5-1-16,0 4 1 15,3 0-1-15,-2-3-3 16,1 1 5-16,0-4-4 15,1 1 4-15,-6-1 1 16,1-3-1-16,0 4 1 16,2-2-3-16,0 1 2 15,3-3-2-15,1 0 2 16,4 0-2-16,3 0 0 16,-3-5 2-16,-3 0-3 15,-2 2 3-15,-3 0-6 16,1 3 3-16,0 0-1 0,0 0-1 15,2 0 0 1,3 0 0-16,-3 0 1 0,-3 0 0 16,1 0-2-16,-1 0 0 15,4 0 0-15,-4 0 1 16,3 0-1-16,-4 0 0 16,0 0 1-16,2 0-1 15,-4 0 0-15,-7 0 0 16,2 0 0-16,-8 0-1 15,3 0 1-15,0 0 0 16,-1 0 0-16,1 0 1 16,0 0-1-16,-1-4 0 0,-2-2 1 15,-3 0-1 1,-3-1 0-16,-2 5 0 0,-6-3 1 16,-3 5-1-16,0 0 1 15,-3 0-1-15,0 0 4 16,0-2-2-16,0 2 4 15,0 0-2-15,0 0 3 16,0-5-1-16,0-4-4 16,-6-7-1-16,-4 2-1 15,0-6 1-15,1-3 2 16,2-6 0-16,-3-4-3 16,1-6-2-16,-1-1 1 15,0 2 1-15,3 6-2 16,-2 2 2-16,0 9-2 15,5 3-2-15,-3 4-4 0,4 2-7 16,2 7-18-16,-1 2-48 16,-1 3-67-16,-1 0-87 15</inkml:trace>
  <inkml:trace contextRef="#ctx0" brushRef="#br0" timeOffset="114626.5344">12033 6363 132 0,'-23'-6'14'0,"-10"-4"12"16,0 4 9-16,-4 6-11 15,-9 2-1-15,13 12-3 16,-6 7-6-16,3 8 0 0,-3 7-5 15,10 6-4-15,3 5-1 16,7-1-1-16,7 3-2 16,6 0 1-16,6 2 2 15,0 1 0-15,1-2 1 16,19-3-2-16,9-5 1 16,9-2 0-16,11-5 3 15,8-5-3-15,7-10 2 16,4-9-5-16,6-11 1 15,2-1-2-15,-2-28 3 16,1-7 8-16,-7-14 1 16,-3-2 2-16,-13-6-4 15,-7 0-1-15,-9-2-3 16,-11 2 0-16,-10 1 0 0,-12 2-1 16,-3 1 1-16,-14 1-2 15,-15 4-3-15,-10 5 3 16,-3 8 2-16,-10 10 0 15,-3 13-2-15,-1 9 1 16,1 4-5-16,3 4 0 16,0 19-3-16,7 6-4 15,9 5-11-15,11 4-17 16,10 0-10-16,12-4-71 16</inkml:trace>
  <inkml:trace contextRef="#ctx0" brushRef="#br0" timeOffset="115368.0655">13565 6581 137 0,'-23'-14'25'0,"-10"-1"-5"16,-1 3 3-16,4 7 10 0,0 2-2 15,-6 3-1 1,4 0-2-16,-7 4-11 0,3 13 3 16,-5 5-6-16,0 10-5 15,4 6 0-15,4 7-8 16,4 3 3-16,13 1-2 16,9 0 0-16,7 0-2 15,7 0 2-15,23-5-2 16,7-5 2-16,14-3-2 15,12-11 0-15,8-10 0 16,10-11 0-16,7-4 1 16,0-26 1-16,-3-12 5 0,-4-7-1 15,-10-2-1 1,-10-2-1-16,-12-4-1 0,-10 0 0 16,-16 1 2-16,-13 2-1 15,-10 6 5-15,-7 2-5 16,-26 5-1-16,-12 4 0 15,-7 4-3-15,-6 8 2 16,4 9 2-16,5 5-3 16,7 7-1-16,9 0-9 15,12 0-11-15,12 13-24 16,9 4-88-16</inkml:trace>
  <inkml:trace contextRef="#ctx0" brushRef="#br0" timeOffset="115959.8793">15255 6336 6 0,'-24'-9'232'0,"-3"9"-208"15,1 0-14-15,0 9 1 16,-4 12-10-16,-1 8 4 16,-2 8 5-16,-3 7 3 15,4 8 0-15,3 7 3 16,0 10 4-16,9 8 0 16,3 2-5-16,10 0-2 15,7-6 0-15,5-11-6 16,24-9-1-16,7-14 0 0,6-15 5 15,7-8-6 1,9-16 2-16,4-3 2 0,6-24 2 16,2-11 0-16,-1-9-6 15,2-6 4-15,-5-7-4 16,-12-2 2-16,-14-4-7 16,-19 4 1-16,-11 4-1 15,-10 7 2-15,-6 7-3 16,-22 13 1-16,-15 6-2 15,-8 11-8-15,-11 7-4 16,3 7-19-16,1 0-35 16,3 15-119-16</inkml:trace>
  <inkml:trace contextRef="#ctx0" brushRef="#br0" timeOffset="123956.0487">10997 9550 35 0,'-6'-8'19'0,"-3"1"9"15,0 3-9-15,6 1 12 16,0 0-19-16,3 3 14 16,0 0 2-16,0 0-4 0,0 0-3 15,0 0 0-15,0 0-7 16,0 0-2-16,0 0-1 16,-3 0-4-16,3 0-6 15,0 19 1-15,-3 10 5 16,0 9 0-16,0 10-2 15,0 8-2-15,3 8 1 16,-3 5 3-16,3 7-5 16,-4 3 2-16,4 7 1 15,-3 3 3-15,0 7-8 16,0 6 6-16,3-2 0 16,0 4-2-16,0-4-2 0,0-1 2 15,0-3-1 1,3 0 0-16,0 0-1 0,4-4-1 15,-4-2 8-15,0-1-5 16,0-3-3-16,0-1 1 16,0 1 0-16,0 3 2 15,0 1-2-15,0-1 1 16,-2-3-2-16,-1 0 3 16,0-1-3-16,0-6 2 15,0-6-2-15,0-6 0 16,0-4 3-16,-1-1-4 15,1-5 0-15,-3 2 1 16,3-3-1-16,0 1 0 16,0-5 0-16,0 0 0 15,4-1 0-15,4-9 0 0,-5-2-1 16,0-4 1-16,3-6 0 16,-6-10-1-16,3-3 1 15,0-9-5-15,0-6 0 16,-3 1-3-16,3-3-6 15,0 0-2-15,7-20-7 16,-3-23-14-16,6-30-127 16</inkml:trace>
  <inkml:trace contextRef="#ctx0" brushRef="#br0" timeOffset="127240.078">11397 9274 104 0,'6'-7'29'15,"0"3"-19"-15,4 1-2 16,-1 0-1-16,-2 0 3 16,4 3-1-16,4-1-2 15,-2 1 7-15,4 0 15 16,5 0-11-16,5 0 2 16,5 0 2-16,9 0-6 15,11 0-1-15,5 0-2 16,4 0 2-16,4 0-6 0,3 0 0 15,3 0 0-15,4 0-5 16,6 0 2-16,4 0 0 16,-2 0-1-16,1 0 0 15,1 0-1-15,-3 1-2 16,0 5 3-16,-2-3-4 16,7 1 6-16,4-4-6 15,3 0 2-15,-3 0 1 16,-3 0-4-16,-3 0 1 15,-4 0-1-15,2 0 0 16,-1 0 2-16,-1 0-2 16,-5 0 0-16,4 0 1 15,10-3 0-15,8-1 4 0,22-3 4 16,7 1-9-16,7-1 1 16,2-6-1-16,1-1 0 15,-11-5 0-15,0-1 0 16,-12-2 0-16,-7 1 2 15,-7 4-2-15,-6 2 1 16,7-2 0-16,0 4 1 16,6 0 1-16,3-1-3 15,-4 4-1-15,0 0 1 16,-6 1-1-16,-6 3 2 16,0 2-2-16,0 0 3 15,7-2 0-15,10-1 3 0,8 0-1 16,5-3-2-1,0 0-1-15,-2 0-1 0,-1 0-1 16,-4 0 1-16,-1 0 0 16,-5 2 0-16,3 0 0 15,-4-1 5-15,4 2-5 16,6 1 1-16,6-1 1 16,-2 3 2-16,5 0-4 15,-2-1 0-15,-1 1 4 16,-2-3-4-16,-2 0 1 15,-1-3 1-15,-2 2 2 16,5 1-3-16,1 0 0 16,1 4 1-16,0 3-2 15,-2-3 0-15,-1-4 0 16,-1 0-3-16,-1 0 3 0,0-6 1 16,-1 3 1-16,4-2 0 15,2 2-2-15,-6-1 1 16,0 2 0-16,-12 2-1 15,-9 4 0-15,-7 3-1 16,-8 0 1-16,-12 0-1 16,-7 0 1-16,-5 2-1 15,-3 3 1-15,1-2 0 16,-4-3 1-16,1 0-1 16,0 0 0-16,-1 0 2 15,-3-3-2-15,2-1 1 16,-5 1 0-16,-8 3-1 0,-9 0 0 15,-11 0-1-15,-8 0-2 16,-5 2-2-16,-4 3 4 16,3 4 1-16,-5-2-1 15,3 3 1-15,-4-1 1 16,0 1-1-16,0 3 2 16,0 0 0-16,0 7-2 15,-4 4 1-15,-3 6 0 16,0 9-1-16,-1 4 0 15,1 7 0-15,0 6 1 16,4 1 0-16,0 2-1 16,3 3-1-16,0-3 1 15,3 8 0-15,8-2 0 0,4 1 0 16,2-3 0-16,2-2 0 16,3 4 1-16,4 1-1 15,-3 3 1-15,0 8-1 16,3-2 1-16,-3-2 0 15,6 0-1-15,-3-1 0 16,10 4 1-16,-1-4-1 16,1-1-3-16,-4 1 3 15,-6-6 0-15,-3 7 1 16,-2-3-1-16,-1-2 1 16,-2-1 1-16,-3 5-2 15,-1 4 1-15,-1 3 2 0,3 7-2 16,-1-7-1-16,6-2 0 15,-6-4 1-15,1-11 0 16,-2 1 0-16,-4 0-1 16,-3 3 2-16,-1 6-1 15,-3 4 1-15,-3 0-2 16,0 3 3-16,0 0-2 16,0 8 1-16,0-1-2 15,0-3-1-15,0-1 1 16,0-10 4-16,0 1-4 15,2 0 3-15,-2 2 1 16,3 1-2-16,-2 4 1 16,4-4-1-16,1-3-2 0,0-7 0 15,0-6 0 1,1-5 0-16,2-6 0 0,-2-5 0 16,-1-5-1-16,1-6 0 15,-4-9 1-15,-3-7 0 16,0-8-1-16,0-6 1 15,0 0 1-15,0 0 0 16,0-2-1-16,0-1 3 16,0 0-2-16,0 0 4 15,0 3-4-15,0 0 2 16,0 4-3-16,-3 6 0 16,-10 1-1-16,-4 6-2 0,2-5 1 15,-5-5 2 1,2-3-1-16,-1-3 1 0,-5-1 0 15,-3 0 0-15,-2-3 1 16,-6 3-1-16,-1-3 2 16,0 4-2-16,1-4 0 15,0 0 1-15,0 0-1 16,0 0 0-16,3 0-1 16,-3 0 1-16,1 0 1 15,-4-3 0-15,1-1 0 16,-1-3 0-16,-6-2-1 15,-2 2 0-15,0-3 0 16,-3-2 2-16,-2 1-2 16,5 1 2-16,4-3-2 15,3 0 2-15,2-4 1 0,1 0-3 16,-2 1 0-16,-4-4 0 16,0-3-2-16,-10 3 4 15,-1 1-2-15,-7-1 0 16,-2 3 0-16,-3 1 0 15,0-1 0-15,-5 4 0 16,0 0 0-16,-2 3-2 16,-2 0 2-16,-4 3 2 15,-3 0-2-15,-7-2 0 16,0 2 0-16,5 0 0 16,-2 2 0-16,0 0 0 15,-3 3 1-15,1-1-1 0,-6 1 0 16,1 2 2-16,-3 0-2 15,-1 0 0-15,-1 0 0 16,-1 0 0-16,-2-5 1 16,-8 1 1-16,7-5-1 15,1-1-1-15,3 0-1 16,-4-1 1-16,-4-2-1 16,-2 6 1-16,4-3 0 15,-5 5 1-15,1 1-1 16,4 1 0-16,-4 0 1 15,-1-1-1-15,4 1 0 16,-2 0-1-16,-3 3-4 16,3 0 5-16,-4-1-1 0,2 1 1 15,-2 0 0 1,4 0 0-16,-3 0 0 0,0 8 1 16,-6 5 1-16,2 2-2 15,-1 2-3-15,4 0 3 16,4 3-2-16,-5 0 1 15,4 2 1-15,0 2 0 16,-3-1 1-16,5-4-1 16,-4 4 0-16,-3-2 2 15,2-1-1-15,-1 3 1 16,2-4-4-16,5 4 2 16,4-2-1-16,-5 2 1 0,5-4 0 15,3 1 0 1,2-4 0-16,1-2 0 0,0-1 0 15,0-4 0-15,0-2 1 16,-4 0 1-16,7-1-2 16,7-2-3-16,3 2 3 15,10-5 0-15,-2 5 1 16,0 1-1-16,4 0 0 16,-2-1-1-16,2 1 1 15,2 0 0-15,-5-4 0 16,5 0 0-16,0-3 0 15,3 0 3-15,-4 0-3 16,3 0 1-16,-6-6-1 16,6 2 2-16,4-2-1 15,1 2-2-15,8 1 0 0,3-1 1 16,1-2 0-16,-1 2 0 16,-2-2-1-16,-1-1 1 15,0 1 0-15,-1-1 0 16,2 0 0-16,-2 0 0 15,-2-2 0-15,-6 3-1 16,-4-1-1-16,0 0 2 16,-6 4 0-16,-1 0 0 15,0 2 0-15,-9-2 0 16,4 0 2-16,2-1-2 16,7-5 2-16,2-1-2 15,2-1 0-15,3-2 0 0,1 1 0 16,2 2 0-16,4 0 1 15,5 0-1-15,3 0 0 16,4 3 0-16,3 1 0 16,9 2 0-16,-1-2-2 15,4 0 2-15,-2 1 0 16,6-2 0-16,1 2 0 16,5 2 0-16,5 2 0 15,2 1 0-15,7-3 1 16,0 3-1-16,3-3 0 15,0 3-1-15,0 0-3 16,0-3 1-16,0 3-4 16,0 0-5-16,0-7-14 0,0-3-46 15,16-13-36 1,2-6-219-16</inkml:trace>
  <inkml:trace contextRef="#ctx0" brushRef="#br0" timeOffset="129040.6482">28487 6895 36 0,'23'0'8'0,"6"0"-8"16,1 0-9-16</inkml:trace>
  <inkml:trace contextRef="#ctx0" brushRef="#br0" timeOffset="147901.4959">31489 10268 4 0,'10'-21'34'16,"-7"-1"-14"-16,0-2 11 16,-2-2 3-16,2 0-6 15,-1-4 11-15,1 10-4 0,-1-3 9 16,-1 3-14 0,1-3-5-16,-1 0 1 0,3 3-1 15,-4-2-1-15,0-2-3 16,2-3-3-16,-2-5-7 15,0-5 3-15,0-3-8 16,-6-6 3-16,-11-6-3 16,-5-8 0-16,-5 0 2 15,-4-5-4-15,0-6 5 16,-4-7 2-16,-1-1-7 16,-1-1 0-16,-6 8-3 15,-6 2 3-15,-10 2 0 16,-9 0-2-16,-10 3 1 15,-5 9 2-15,-10 2-4 16,-7 6-1-16,-4 4 2 0,-3 4-2 16,0 1-1-16,4 3 0 15,4 6 1 1,2 6 0-16,4 4 1 0,4 8-1 16,-1 8-2-16,-1 4 2 15,0 0-1-15,3 11-1 16,-5 8 2-16,2 4 0 15,6 3 0-15,6 3-2 16,11 5 1-16,7 7-2 16,5 8 3-16,4 10-2 15,6 11 2-15,10 13 0 16,9 6-2-16,11 10 0 16,8 9 2-16,8 5 0 15,0 5 0-15,23-6-1 0,10-3-1 16,13-5 2-16,8-3-1 15,7-8 1-15,5-4-1 16,6-6-2-16,11 0 3 16,13-4 0-16,10-4 3 15,11-6-3-15,2-8-3 16,3-9 3-16,2-15 0 16,-3-8 0-16,-4-12 5 15,-7-7-5-15,-5-10 4 16,0 0-4-16,0-10 1 15,0-13 0-15,3-13-1 16,-1-14-2-16,-2-7 2 16,-2-8 2-16,-7-5-1 0,-12 1 0 15,-11-1-1-15,-12 1 2 16,-14-6-1-16,-11-1 3 16,-11-8-2-16,-13-2 0 15,-9-5-1-15,-3 2-1 16,-15 6 2-16,-12 3 0 15,-7 4-1-15,-6 7 2 16,-10 3-3-16,-5 4-1 16,-6 5 1-16,-4 1-1 15,-3 2 0-15,-2-1 1 16,-3 3 0-16,1-2 0 16,5 8 0-16,3 3 0 0,3 4 1 15,3 8 0-15,0 4 0 16,-2 5-1-16,2 2 0 15,1 4-1-15,0 6 1 16,0 0-2-16,1 6 2 16,-2-2-3-16,-2 5 3 15,-1 0 0-15,-3 1 0 16,0 0 0-16,-1 0 0 16,0 0 0-16,-1 5-1 15,-1 11 0-15,-2 5-1 16,-1 6 2-16,0 1 0 15,-4 2 0-15,5 0-3 16,6 0 1-16,7 0 2 0,14 0 0 16,7 2 0-1,5-1-3-15,8 4 3 0,-2 5 0 16,6 4-1-16,1 4-1 16,-1 8 2-16,3 15-1 15,-6 11 1-15,-3 11 0 16,0 5 0-16,-3 4 0 15,3-3 0-15,7-6-1 16,6-7 0-16,10-17 1 16,1-12 0-16,1-8 0 15,18-5 0-15,7-6-1 16,6 0 1-16,9-3-1 0,4-1 1 16,7-1 0-1,5-1 0-15,5 1 0 0,8 0 1 16,6 1 0-16,2-1 0 15,-1-7-1-15,-6-3-1 16,-4-3 0-16,-7-3 0 16,-8-7 1-16,-9-1-2 15,-8 1 2-15,-13-4-1 16,-10-2 1-16,-4-4 0 16,-6 0 0-16,0 0 1 15,-2 0 1-15,0 0 0 16,0 3-2-16,0-3 1 15,0 0-1-15,0 0 0 16,1 0 0-16,1 0 0 16,-2 0-1-16,0 0-1 0,1 0-5 15,-1 0 1-15,0 0-5 16,0 0-8-16,0 0-18 16,0 1-17-16,0 2-36 15,0-3-40-15</inkml:trace>
  <inkml:trace contextRef="#ctx0" brushRef="#br0" timeOffset="149222.4723">29929 6045 95 0,'-22'-29'14'16,"0"0"7"-16,-2 5 2 16,-3 0 2-16,-6 2-9 15,-7 2 12-15,-5 4-9 16,-7 9-7-16,-3 7-4 15,-2 0-5-15,-3 17 0 16,-7 14-2-16,0 11-1 16,1 11 0-16,4 6 1 0,5 7 1 15,8 3 1-15,6 8 3 16,13-4 2-16,13-2-2 16,13-7 4-16,4-1-3 15,6-4-6-15,19 0-1 16,8 0 1-16,4-2-1 15,11-5-1-15,10-1 1 16,14-6 1-16,10-1 4 16,7-6 3-16,4-7 1 15,3-8-3-15,-1-14 0 16,0-9 10-16,-5-2-3 16,-7-28 8-16,-5-7-2 0,-11-12-4 15,-6-1 4-15,-9-5-9 16,-8-5-2-16,-11-3 4 15,-8-6-6-15,-11-4-5 16,-10-3 0-16,-4 0 0 16,-1 1-1-16,-21 0 3 15,-8 10 2-15,-4 6 6 16,-7 15-9-16,-3 11 0 16,-3 4-2-16,-3 13-3 15,1 2 1-15,6 9 0 16,7-1-1-16,9 5 1 15,6-1 2-15,11 2-1 16,3 0 0-16,4 0 1 16,3 0-1-16,0 0 1 15,0 0-1-15,0 0 0 0,0 0 1 16,0 0 0-16,0 0-3 16,0 0 2-16,0 0 1 15,0 0 0-15,0 0 0 16,0 0 0-16,0 0 0 15,0 0 1-15,0 0-2 16,0 0 2-16,0 0-1 16,0 0 1-16,0 0-1 15,0 0 0-15,0 0 2 16,0 0-1-16,0 0-1 0,-2 0 2 16,0 0-2-16,1 0-1 15,-1 0 1-15,2 0 0 16,-1 0 0-16,1 0-2 15,-2 0-1-15,2 0-8 16,-3 0-25-16,-4 0-48 16,-6 14-28-16,-9 10-69 15</inkml:trace>
  <inkml:trace contextRef="#ctx0" brushRef="#br0" timeOffset="151944.0686">29198 11560 208 0,'-15'-14'23'0,"5"7"-12"16,4 4-10-16,3 0 0 16,2 3 2-16,1 0-3 15,0 0 1-15,0 0 1 16,0 0 4-16,0 0 0 16,0 0 0-16,0-3 2 15,0 3 3-15,0 0 0 16,0 0-1-16,0 0-10 15,0 0-3-15,0 0-40 16,0 0-87-16</inkml:trace>
  <inkml:trace contextRef="#ctx0" brushRef="#br0" timeOffset="152409.3612">26925 11880 156 0,'1'0'99'16,"6"0"-82"-16,10 6-5 15,8 18 13-15,13 8 7 16,5 8-6-16,8 6-8 16,5 4 4-16,2-4-6 0,4 1-10 15,-3-8 1-15,-1 4-6 16,-5-7-1-16,-1-3-5 16,-6-4-5-16,-4-8-12 15,-3-12-28-15,-3-9-151 16</inkml:trace>
  <inkml:trace contextRef="#ctx0" brushRef="#br0" timeOffset="152685.3687">28230 11754 275 0,'-10'7'52'0,"-20"26"-44"16,-12 22 12-16,-19 18 14 15,-6 16-12-15,-6 11 4 16,0 15-7-16,-5 7-1 16,-7 11-4-16,1 2-2 15,8-6-8-15,15-16-1 16,12-17-2-16,13-14 0 16,9-10-2-16,6-12 0 15,6-10-5-15,9-11-2 16,5-9-4-16,1-8-20 15,0-9-38-15,10-13-89 16</inkml:trace>
  <inkml:trace contextRef="#ctx0" brushRef="#br0" timeOffset="153062.2989">28027 12791 347 0,'30'-4'26'0,"0"4"-6"16,0 0-3-16,-8 17-7 16,-14 10-5-16,-8 6-5 15,-11 13 0-15,-32 3 4 16,-11 1-4-16,3-11-2 0,10-9 2 16,20-13 0-16,12-10 0 15,9-4 0-15,0 0-7 16,15 4 0-16,11 0 7 15,10 3 6-15,5 2-3 16,2 5 0-16,-3 6 1 16,-8 0-4-16,-12-2 0 15,-9 1 0-15,-11 5 1 16,0 3 3-16,-27 2 2 16,-7 2 3-16,-7-2-5 15,-2-2-2-15,6-3-2 16,4-10-2-16,6-2-10 15,5-8-10-15,5-7-79 0</inkml:trace>
  <inkml:trace contextRef="#ctx0" brushRef="#br0" timeOffset="153594.1361">30116 12008 277 0,'3'0'49'0,"3"0"-49"16,9 27 6-16,1 9 30 16,7 7-13-16,2 7-5 15,-1-1-8-15,-2 0 1 16,2 4-6-16,-2-7-5 15,-3-5-1-15,-2-8-6 16,-2-8-7-16,3-18-21 16,1-7-44-16,3-20-86 15</inkml:trace>
  <inkml:trace contextRef="#ctx0" brushRef="#br0" timeOffset="153803.1345">30690 12025 49 0,'-30'23'137'16,"-13"14"-105"-16,-9 9 20 16,-2 3-9-16,-1 7 3 15,1 3-14-15,-1 1-12 16,1 7-1-16,-1-5-10 16,6-3-4-16,9-5-5 15,10-5-6-15,8-6-9 16,6-10-8-16,5-10-42 15,11-17-131-15</inkml:trace>
  <inkml:trace contextRef="#ctx0" brushRef="#br0" timeOffset="154141.7094">30660 12553 347 0,'6'0'46'16,"-1"0"-32"-16,9 0 9 16,-1 3-12-16,-4 8-11 15,-5 12 0-15,-4 6 0 0,-7 11 0 16,-20 2 3 0,-6-1-3-16,0-8 1 0,5-11 1 15,10-8 6-15,9-8 1 16,8-6 3-16,1 0-8 15,0 0-4-15,20 0 1 16,16 1-1-16,15-1 7 16,10 0-7-16,2 0 0 15,-8 6-4-15,-4 4-3 16,-12 4-11-16,-9 6-11 16,-10-1-59-16,-6 7-101 15</inkml:trace>
  <inkml:trace contextRef="#ctx0" brushRef="#br0" timeOffset="154515.7197">30165 13501 345 0,'0'6'7'0,"11"5"-4"15,5 5 15-15,6 5 2 16,5 7-5-16,0 6-4 16,0 1-3-16,0 2-5 15,-6-3-3-15,-2-2-1 16,2-5-7-16,-3-4-8 16,1-13-36-16,2-10-150 15</inkml:trace>
  <inkml:trace contextRef="#ctx0" brushRef="#br0" timeOffset="154742.2712">30873 13438 177 0,'0'0'54'0,"0"0"-15"16,-17 17 11-16,-14 15-17 15,-15 9-10-15,-7 4-11 16,-5 5-3-16,1-4-3 15,4 1-4-15,6-8-2 16,6-5 0-16,12-8-2 16,11-9-4-16,9-8-3 15,8-6-25-15,1 1-30 16,0-4-80-16</inkml:trace>
  <inkml:trace contextRef="#ctx0" brushRef="#br0" timeOffset="155050.1885">30747 14145 224 0,'2'17'61'15,"-2"7"0"-15,0 11-26 16,0 9-25-16,0 11-10 15,0 8 0-15,-5 6 0 16,4-6 3-16,1-7-1 0,0-16-2 16,0-17 0-16,3-7 7 15,0-9-6-15,-2-4 0 16,2-3 1-16,-3 0-1 16,3 0-1-16,1 0-14 15,5-6 3-15,8-16-12 16,-1-2-38-16,-1-6-104 15</inkml:trace>
  <inkml:trace contextRef="#ctx0" brushRef="#br0" timeOffset="155679.6181">30492 13640 198 0,'-3'-3'33'0,"1"3"-8"0,1 0-12 15,-5 3-8-15,-4 21 1 16,-4 5 29-16,-4 7-6 16,3-3-3-16,-1 4-12 15,2 0 2-15,-3 5-9 16,2 3-1-16,-6 3 1 15,-1 4-1-15,-1 1 0 16,1-4 1-16,2-2 2 16,8-5 1-16,6-4-4 15,5-3-1-15,1 2 0 0,0-2-1 16,12-4-4 0,8 5 1-16,6-3 0 0,0 0 0 15,-4 4 1-15,-3 2-1 16,-5 4 2-16,-7 0 1 15,-1 0 0-15,-5 0-1 16,1-6-1-16,-2-5 1 16,0-9-2-16,0-9-1 15,0-4 1-15,0-10-1 16,0 0-1-16,0 0 0 16,1 0 0-16,-1 0-5 15,3 0-7-15,3-10-22 16,8-17 0-16,1-12-55 15,2-11-144-15</inkml:trace>
  <inkml:trace contextRef="#ctx0" brushRef="#br0" timeOffset="156383.8488">30677 11437 182 0,'-72'-24'30'0,"14"5"-4"15,-5 15 3-15,-2 4-19 0,-7 14-3 16,-1 29-3 0,-6 23-1-16,0 23 5 0,0 20 11 15,3 20 1-15,1 10 2 16,11 3-1-16,15-3-8 16,22-11 0-16,25-12 0 15,8-11-3-15,33-6 0 16,16-3 3-16,10-13-3 15,10-6 3-15,6-8-5 16,12-7 1-16,8-13 0 16,10-9-3-16,17-16-2 15,12-18-1-15,8-6-1 16,5-27-2-16,1-26 3 16,-6-13 2-16,-5-13 12 0,-19-13-13 15,-22-7 0-15,-18-1 0 16,-24-1-3-16,-19 5 1 15,-22 7 0-15,-19 3-2 16,-14 13 2-16,-32 3-2 16,-14 11 0-16,-11 10-2 15,-7 5-8-15,-6 14-8 16,-4 8-24-16,1-1-60 16,0-1-179-16</inkml:trace>
  <inkml:trace contextRef="#ctx0" brushRef="#br0" timeOffset="158994.0971">30138 5987 88 0,'-27'-23'21'15,"-9"-9"2"-15,-10 0 10 16,-10-2-16-16,-10 13-5 16,14-2 6-16,-4 5 13 15,0-1-4-15,-1 4-2 16,1 1 3-16,-3 4-7 15,-5 6-1-15,-6 1-9 16,-6 3-6-16,4 0-1 16,7 3 1-16,4 11-2 15,4 5 1-15,2 11-3 0,-3 15 1 16,-5 15-2-16,-3 10 3 16,-1 6-3-16,1 3 1 15,7 2 0-15,7-4-1 16,8-3 3-16,7-5-2 15,11-3-1-15,13-1 0 16,13 0 0-16,6 3-1 16,31-1-2-16,20 4 3 15,18-2 0-15,13-1 0 16,9-9 3-16,4-4-3 0,5-14 3 16,-3-11 0-16,10-15 0 15,4-15 3-15,8-5 7 16,11-26-3-16,1-18 0 15,-7-7 1-15,-11-1-7 16,-22-2 2-16,-19 3-2 16,-18 0-1-16,-13-7 3 15,-15 0-2-15,-10-6-2 16,-12-4-1-16,-8-4 0 16,-2-5-1-16,-5-4 0 15,-18-1 2-15,-13-1-1 16,-13 5-2-16,-16 5 2 15,-12 9-2-15,-13 12 1 16,-11 12 0-16,-8 13-1 16,-7 13 1-16,-4 7 0 0,0 11 0 15,6 1 0-15,5 14 0 16,11 18-3-16,10 9 1 16,10 11 2-16,5 12-3 15,7 11 2-15,8 8 0 16,10 9 1-16,8 5-2 15,13 3 1-15,12-2 0 16,11-5 1-16,4-6-1 16,28-6-2-16,18-6 2 15,16-5 1-15,10-2-1 16,8-5 1-16,8-6 1 16,7-11-1-16,12-16 0 0,9-11 2 15,11-18 0-15,11-1-1 16,1-30 4-16,-3-12-5 15,-8-13 7-15,-18-10-5 16,-17 1 0-16,-22-4 3 16,-19 1 1-16,-17-4-4 15,-18-5-1-15,-16-4-1 16,-1-6 0-16,-18-4-3 16,-22 1 3-16,-14 3 2 15,-17 6 0-15,-15 10-1 16,-15 9-1-16,-18 9 1 15,-11 14 0-15,-12 14-1 0,-10 18 0 16,7 6 0-16,5 21 0 16,15 16-4-16,17 11 1 15,12 7-1-15,18 7 0 16,19 10 0-16,21 8 2 16,17 5-3-16,18 1 5 15,3 0-1-15,19-1 1 16,14-5-1-16,9 1 1 15,8-6 0-15,10-9 1 16,9-7-1-16,8-7 0 16,9-14 0-16,9-13 0 15,11-18 0-15,10-7 1 16,9-32 6-16,7-18-6 0,-4-11 3 16,-4-10 0-1,-15-5 2-15,-18-6-5 0,-21-1 1 16,-17-3-1-16,-15 0-1 15,-17 3 2-15,-14 1-2 16,-7 9-2-16,-10 6 0 16,-26 8 2-16,-12 10 0 15,-16 6-1-15,-18 12 1 16,-16 13-1-16,-17 14-3 16,-11 5 1-16,-8 34 0 15,-3 18-2-15,10 11 4 16,18 11-2-16,22 8 0 15,29 3 1-15,24 3 1 16,19-3 0-16,15-1 0 16,15-3 1-16,24-7 0 0,14-7 0 15,15-9 0-15,15-10 0 16,11-8 0-16,6-11 0 16,9-16-1-16,3-14 1 15,4-4 1-15,2-27 3 16,-3-12-3-16,-7-9 5 15,-14-7-2-15,-11-8 6 16,-17-2-8-16,-18-7 2 16,-11 3-4-16,-18 0 3 15,-14 0-1-15,-5 1-2 16,-20 6-2-16,-17 3 2 16,-17 2 0-16,-16 6-1 0,-20 6-2 15,-18 3 2-15,-19 13 0 16,-13 9-1-16,-7 15 1 15,-8 9-2-15,3 24 2 16,10 17-2-16,14 13-1 16,15 6-4-16,16 12 5 15,10 8 1-15,20 2 0 16,22 0 1-16,23-6 0 16,22-2-2-16,3-3 3 15,33-1 0-15,16-4 2 16,14-4-2-16,14-11 0 15,8-14 0-15,10-13 0 16,7-17 0-16,5-7 0 0,4-19 3 16,2-17-3-16,-1-11 3 15,-10-6 3-15,-10-9 0 16,-17-8-2-16,-23 1-2 16,-21-4-2-16,-19 1 0 15,-15 2 0-15,-4 4 0 16,-28 10 0-16,-13 7 0 15,-10 9 1-15,-9 13-1 16,-5 9-1-16,-2 7-2 16,4 8 1-16,4 3-1 15,11 0-1-15,10 0 0 16,11 6 2-16,8-1-1 0,10-2 1 16,5 1-2-16,3-2 2 15,0 1-3-15,1 2-4 16,-2 2 2-16,-2 4-1 15,-5 2-4-15,-1 4-3 16,-4 0-10-16,5-1 5 16,-2 0-2-16,1-2 5 15,-2 2-3-15,4 0-22 16,-2-3-61-16</inkml:trace>
  <inkml:trace contextRef="#ctx0" brushRef="#br0" timeOffset="160689.6596">30349 9254 83 0,'0'-40'54'0,"0"8"-2"15,0-2 1-15,-15 4-25 16,-1-2-1-16,-6-2-8 16,-6-1-2-16,-6-3-4 15,-9-5 1-15,-8 1-5 16,-6 1 5-16,-7-1-9 16,-9-1 8-16,-3 10-1 15,-8 0 2-15,-4 6 0 16,-4 8-6-16,-7 6-5 0,1 9 4 15,1 4-4 1,6 3-3-16,4 18 0 16,7 8 0-16,0 14-3 0,5 9 1 15,6 8 2-15,9 14-1 16,12 5 0-16,13 10 0 16,17 7 0-16,13 5 0 15,5 1-2-15,20-2 2 16,20-4-2-16,14 0-1 15,17-7 4-15,13-3 0 16,13-10 0-16,6-7 3 16,11-5-3-16,10-12 1 15,9-4 3-15,9-14-4 0,0-7 1 16,1-10-1 0,-3-12 4-16,-4-5-3 0,-5-10 0 15,4-22 3-15,2-15 0 16,-1-12 1-16,-5-7 3 15,-18-10-1-15,-19-7-3 16,-16-15-3-16,-22-9 2 16,-15-12-3-16,-16-5-1 15,-19 1 1-15,-6 14 0 16,-28 11 1-16,-20 10 3 16,-16 13-1-16,-8 9 0 15,-6 7 0-15,-6 8 0 16,-1 6-2-16,-8 12-1 15,-4 7 0-15,2 9 0 16,-6 13-6-16,3 4 2 0,0 0 1 16,-2 17-3-16,1 4 0 15,1 4 0-15,3 2 5 16,5 2-1-16,8 7 2 16,13 2 0-16,14 3 0 15,9 6 1-15,11 3-1 16,9 9 0-16,9 5-1 15,14 4 0-15,3-5-4 16,17-4 2-16,21-8-1 16,13-15 0-16,9-11 3 15,9-5-3-15,6-9 4 16,2-1 0-16,-3-4 0 0,-7-2-1 16,-9-1 1-16,-10-1-4 15,-8 0 4-15,-11-2 0 16,-10 0 0-16,-4 0 0 15,-7 1-3-15,-4-1 3 16,-2 0 0-16,-2 0 0 16,0 2 2-16,0-2-2 15,-2 0 0-15,-9 0-2 16,-5 0-5-16,-3 0 0 16,-4 2 5-16,3 3 0 15,1-3 2-15,6-2-1 16,6 3 0-16,4-1 1 0,1-2 0 15,2 0 0-15,0 0-2 16,0 0-1-16,0 0-1 16,0 0-2-16,0 0 1 15,0 0 2-15,0 0 0 16,0 0 1-16,0 0 1 16,0 0 1-16,0 0 0 15,0 0-2-15,0 0-4 16,0 1-22-16,0 0-23 15,0 5-14-15,0-2-22 16</inkml:trace>
  <inkml:trace contextRef="#ctx0" brushRef="#br0" timeOffset="162384.0484">27359 8778 36 0,'-11'-10'22'0,"2"0"5"15,-1 1-7-15,-5 2-5 16,-6 1 2-16,3 2-3 0,-4 4-13 15,-2-4 0-15,-3 1 6 16,1-1 6 0,-6-1 3-16,-1 1-10 0,-6 3 2 15,-7 1 0-15,-6 0 1 16,-8 0 4-16,-3 10-4 16,-1 8-3-16,2 10-4 15,-1 13 3-15,-4 15-3 16,-6 16 1-16,-2 17 1 15,1 20-4-15,8 11 0 16,17-2 0-16,20-2 1 16,21-11-1-16,8-18 0 15,31-8 3-15,17-10-2 16,10-12-1-16,12-11 5 16,7-9-4-16,4-15 0 0,6-9-1 15,5-13 2-15,4 0 2 16,-1-22 4-16,-5-11 3 15,-7-11-3-15,-10 1 9 16,-12-4-5-16,-12-1-2 16,-16 1-5-16,-13 1-5 15,-17 1-4-15,-3 1-11 16,-26 7-15-16,-18 5-31 16,-13 2-42-16</inkml:trace>
  <inkml:trace contextRef="#ctx0" brushRef="#br0" timeOffset="163763.1203">27662 8861 23 0,'-27'-21'66'16,"-6"-1"-56"-16,-6 8-2 15,6 1 3-15,-4 0 3 16,-6-1-6-16,-8 1 2 16,-7 1-3-16,-8 2 1 15,-5 3 5-15,-2 6-9 16,-6 1 3-16,-8 0-6 15,-6 11 1-15,1 11 0 0,-5 5 0 16,6 10 0-16,-1 12 1 16,-4 8 4-16,4 12 3 15,6 6 5-15,9 14-4 16,13 5-2-16,15 5-1 16,17 0-4-16,19-4 0 15,13-8 1-15,19-6-4 16,24-8 1-16,18-13-1 15,13-8 6-15,11-8 5 16,9-7-4-16,6-6 14 16,2-7-11-16,8-7 1 15,4-7 2-15,4-6-5 16,4-4 3-16,-4-11 0 0,-7-16-5 16,-5-9 5-1,-14-3 1-15,-10-5-6 0,-13-5 5 16,-12-6-5-16,-13-9 0 15,-9-5-3-15,-15-4 0 16,-9-10-1-16,-11-9-2 16,0-7 1-16,-24 3-2 15,-9 7 0-15,-7 7 0 16,-8 12 3-16,-1 8-3 16,-5 8 1-16,2 12-1 15,0 8-1-15,-2 8-2 16,2 14 1-16,4 5-2 0,5 5 2 15,10 2-3-15,8 0-1 16,10 0 3-16,3 4-4 16,6 2 3-16,3-5-1 15,3 2-2-15,0-3 1 16,0 4 3-16,0-1 3 16,0 0-1-16,2-3 1 15,-1 3 0-15,-1-3 1 16,2 0-1-16,-2 0 3 15,0 0-1-15,0 0 3 16,0 0 1-16,0 0-3 16,0 0 2-16,0 0-4 15,0-3-1-15,0-3-3 16,-2-1-4-16,-4 0-12 16,-2 1-61-16,-11-4-145 0</inkml:trace>
  <inkml:trace contextRef="#ctx0" brushRef="#br0" timeOffset="167191.3629">14551 11077 163 0,'0'0'27'0,"0"0"-6"15,0 0 10-15,0 0-2 16,0 0-1-16,0-3-7 15,0 2-4-15,0-2-4 0,0 3 6 16,0 0 1-16,0 0-1 16,0 0-2-16,0 0-5 15,0 0-1-15,-3 0-2 16,3 0-2-16,0 0 2 16,0 0-2-16,0-3 0 15,0-1-3-15,0-2 1 16,0 2-4-16,0-3 1 15,0-2 1-15,0 0-1 16,7-2-1-16,2-5 2 16,8-4 1-16,2-7-2 15,14-12 1-15,10-15 4 16,8-14 2-16,14-15-6 0,16-20 2 16,16-15 2-16,11-11-4 15,18-2-1-15,10 5 0 16,11 6-2-16,2 12-11 15,-7 8-19-15,-25 2-116 16</inkml:trace>
  <inkml:trace contextRef="#ctx0" brushRef="#br0" timeOffset="168825.7573">11231 13676 253 0,'0'0'39'0,"0"0"-15"16,-10 0 10-16,10 0-7 15,0 0-15-15,0 0-9 16,0 0-3-16,0 0 0 16,0 0-3-16,0 14 3 15,0 15 3-15,3 17 6 16,7 15 1-16,2 18 1 0,-5 10-1 16,7 10 4-1,-2 3-10-15,1 3-4 0,1 1 4 16,-1-3-4-16,-1-7 1 15,-3-7 0-15,3-10 1 16,-3-9-2-16,-3 2 2 16,3 0 0-16,-2-2-2 15,-1-10 2-15,-2-11-2 16,3-13 0-16,-4-16 0 16,-3-10 1-16,3-4-1 15,-3-6-1-15,0 0 1 16,0 0-1-16,0 0-3 15,0 0-3-15,0 0-9 16,0-19-26-16,0-24-135 0</inkml:trace>
  <inkml:trace contextRef="#ctx0" brushRef="#br0" timeOffset="170573.3207">11315 13575 231 0,'0'-2'12'16,"4"0"-12"-16,2 2 0 15,3 0 0-15,0 0 6 16,9 0 1-16,0 0 2 16,6 0 2-16,4 0-2 15,8 0 5-15,4-6 3 16,8-1-3-16,7-3 0 15,6 0-5-15,2 0 2 0,-2 3-6 16,-5 4-3 0,3-1-1-16,-5 4 4 0,7 0-2 15,1 0-3-15,7 0 4 16,-1 0-4-16,3-6 1 16,-3-1 1-16,1-3 2 15,-7 1-2-15,-3 4-1 16,-5 3-1-16,-2 2 2 15,-6 0-2-15,-1 0 1 16,0 0 2-16,7 2-1 16,0 0-1-16,3-2 3 15,5 0-2-15,-6 0 2 16,-2 0 0-16,-3 0-4 0,-4 0 0 16,4 0 0-1,-1 0 0-15,4 3 0 0,-2-1 0 16,-2 3 1-16,0 0-1 15,-5 2 0-15,-2-4 1 16,-1 1-1-16,-1-1 1 16,-3-3-1-16,2 0 0 15,4 3 2-15,-2-3-2 16,1 3 0-16,-1-2 0 16,-4 2 1-16,0-3-1 15,-4 0 0-15,6 0 3 16,2 0-2-16,2 0-1 0,0 0 2 15,-2 0-2-15,-3 0 0 16,-4 0 0-16,-6 0 0 16,-9 0 0-16,-4 0-2 15,-1 3 2-15,-7 1 0 16,1-1 0-16,-7 0 0 16,3-2 2-16,-3 8-2 15,0 1 2-15,0 4 5 16,0 5-4-16,0 4 2 15,-7 1-5-15,1-1 3 16,-3 0 0-16,-1 6-2 16,2 1-1-16,2 3 3 15,0 4 0-15,0 5-2 16,3 8 3-16,3 2-1 16,0 2-1-16,0 2-1 0,0-4 2 15,6-1-2-15,3-2-1 16,-2 1 3-16,2-1-2 15,2 1 1-15,-5-1 1 16,4-3-3-16,-1 0 1 16,-2-3 1-16,3 0-1 15,0 0 1-15,-1-3-1 16,-3-3 0-16,-3-5-1 16,0 1 0-16,-1 0 0 15,0 1-1-15,-2 2 2 16,0-4-1-16,0 5 1 15,0-1-1-15,0-2 0 0,0 2 0 16,0-7 0-16,0-2 0 16,0-7 0-16,0-3 1 15,0-7-1-15,0-5 2 16,0-1-1-16,0-4 2 16,0 0-2-16,0 0 3 15,0 0 0-15,0 0-1 16,0 0-1-16,0 0 1 15,0 0-1-15,-2 0 1 16,-6 0-2-16,-1 0-1 16,-7 0 0-16,-4-7 2 15,-2 0-1-15,-8-1 0 16,-5 1-1-16,-5-6 2 0,-6 2 0 16,-2 4 1-16,-1-3-2 15,0 4-1-15,-2 3 3 16,-1-1-3-16,-6 1 1 15,-2-1 1-15,-1-2 2 16,-3 2 0-16,2-5-4 16,3-4 5-16,1 0 0 15,7-1 3-15,-6-2-2 16,5 6 0-16,1 1 4 16,-1 2-4-16,-3 0-3 15,-3 4 5-15,-5 0-6 16,-4 3 0-16,-5 0-1 15,1 3 0-15,-1 7 0 16,2-1-1-16,0 4-1 0,-3 1 1 16,-2-1 1-16,-1 0 0 15,3 1 1-15,-3-7 0 16,2 3-1-16,3-2 5 16,-4-1-1-16,7-4 0 15,0 1 2-15,6-4-5 16,1 0 1-16,4 0-1 15,2-7 3-15,10 0-3 16,-1-1-2-16,12 1 0 16,4 3-2-16,4-2 0 15,7 2-5-15,3 1 1 16,2 0-9-16,4 3 0 16,4 0-6-16,0 0-8 0,3 0 4 15,0 0-6-15,0 0 7 16,3 3-16-16,0 14-7 15,0 2-24-15,-6 1-24 16,6-7-102-16</inkml:trace>
  <inkml:trace contextRef="#ctx0" brushRef="#br0" timeOffset="173437.0314">14512 13710 94 0,'3'-4'62'15,"-3"4"-43"-15,0 0-3 16,1 0 1-16,1 0 6 16,-1 0 1-16,2 0 1 15,-2 0-6-15,1 0 0 16,-2 0-5-16,1 0-5 0,-1 13-4 16,0 14 4-1,2 9 7-15,1 11-6 0,5 5-4 16,1 7 0-1,1 5 0-15,-3 2-1 0,2 3 0 16,-2 10-1-16,0 0 6 16,-4 4-7-16,0-1 2 15,0-5 0-15,6-8-3 16,-3-7 5-16,4-2-7 16,-2-3 0-16,1-2 1 15,-6-4-1-15,4-6 1 16,-1-4-1-16,-5-6 0 0,4-5 0 15,-2-6 1 1,-2-6-1-16,2-7 0 0,-1-2-1 16,-1-5 1-16,4-4-1 15,-5 0 1-15,0 0-1 16,0 0-1-16,0 0-1 16,0 0 0-16,0 0 1 15,0 0-3-15,0 0 0 16,0 0-8-16,0-14-15 15,0-12-74-15,0-7-39 16</inkml:trace>
  <inkml:trace contextRef="#ctx0" brushRef="#br0" timeOffset="174885.6076">14658 13716 169 0,'7'0'3'16,"7"0"-2"-16,1 0 9 15,2 0-2-15,5 0 5 16,6 0 1-16,5 0 11 16,10 0 3-16,2 0 0 15,8 0-5-15,5 0-7 16,7 0 1-16,5-6 5 15,3 2-5-15,8-3-3 16,0 4-2-16,7-3-6 16,3 5 2-16,-4-5-5 15,7 2 4-15,1 1 1 16,6-4-2-16,2 0-1 0,1-1 1 16,-1 1 1-16,-5 0-3 15,-2 4 1-15,3 0-3 16,2 2 0-16,5-5 0 15,5 3-2-15,6-7 0 16,0 0-2-16,-7-1 2 16,0 1 0-16,-8 0 1 15,-8-2 0-15,0 5-1 16,3-3 0-16,6-3 1 16,15-1 4-16,5-2-4 15,4 4 0-15,0-2 0 16,-15 4-2-16,-11-3 1 0,-11 6 0 15,-14 0 0 1,-18 1-2-16,-12 2 1 0,-11 4 1 16,-10 0 0-16,-10 0 0 15,-8 0-1-15,-5 0-1 16,-2 0 2-16,0 0 0 16,0 0 3-16,0 11 1 15,-3 15-3-15,-13 7 1 16,-3 10-1-16,2-4-1 15,3-2 0-15,4-2 1 16,4-1-1-16,1 3 0 16,4 5-1-16,1 8 2 15,0 9-1-15,0 7 0 16,0 1 0-16,4-1 0 16,5 0 2-16,0 0-1 0,2 6-1 15,-5 8 1-15,4 3 0 16,-4-1 0-16,1 1-2 15,-1-4 1-15,-2-7 0 16,-1-12 1-16,-3-7-1 16,0-11 0-16,0-8-1 15,0-4 3-15,0-8-2 16,0 2 0-16,0-7 0 16,-8 3 0-16,-1-1-1 15,-3 0 1-15,-1 2 1 16,-5-1-1-16,1-3 0 15,-3-2 0-15,-6-5 0 0,-4-6-1 16,-2 2 2-16,-10-6-1 16,-7 0 2-16,-9 0-2 15,-10 0 0-15,-7 0 1 16,-6 0 0-16,-10 0-1 16,-14 0 1-16,-5 0 0 15,-10 0-2-15,-3 0 1 16,-4 0-1-16,-6 0 1 15,-10 3 4-15,-5 8-3 16,-5 8 2-16,-3 0-2 16,4 1 4-16,9-3-2 15,3 0-2-15,20-3 0 16,0-1-1-16,12-6 5 0,8-4-2 16,6-3 3-16,6 0 0 15,6-7 0-15,9-6 2 16,1-4-2-16,-4 0 2 15,6 0-6-15,4 1 1 16,6 3 0-16,10 0-3 16,-5 6-1-16,4-2 0 15,-4 5-1-15,-2 4 0 16,-1 0 2-16,-6 0-1 16,-1 0 0-16,3 4-5 15,4 2 6-15,13-6 6 16,8 0-3-16,12 0-2 0,11 0 0 15,8 0-1-15,3 0 0 16,3 0-1-16,0 0-8 16,0 0 0-16,0 0-5 15,0 0-1-15,15 0 1 16,6 4-1-16,7 5-33 16,2-2-70-16</inkml:trace>
  <inkml:trace contextRef="#ctx0" brushRef="#br0" timeOffset="175815.2787">20790 14080 183 0,'-54'-4'141'0,"-11"1"-112"16,15 0 4-16,-11 3-8 15,-10 19-7-15,-9 4-6 16,-9 4-1-16,-8 0 3 16,-4 2-6-16,-13 1 4 15,-9 0-6-15,-7 2 6 16,-6 1-6-16,-3 1-2 0,-4-2 2 15,6-2 0 1,10 1-2-16,6-2-1 0,18 0 1 16,10-5-3-16,13-5 1 15,17-2 0-15,17-7-1 16,11-4-1-16,18-2 1 16,11-4 1-16,3 0 1 15,3 0-3-15,0 0-4 16,0 0-3-16,0 0 2 15,0 0-3-15,0 0 7 16,0 0 0-16,0 0 1 16,0 0 0-16,0 0 1 15,0 0-1-15,0 0 0 16,0 0 0-16,0 0 0 0,0 0 0 16,0 0-3-16,0 0-5 15,0 0-5-15,0 0-8 16,3 0-18-16,3 0 4 15,5 6-33-15,1-6-104 16</inkml:trace>
  <inkml:trace contextRef="#ctx0" brushRef="#br0" timeOffset="176467.5534">19239 14122 235 0,'-35'0'68'16,"-8"14"-51"-16,-2 5-2 16,-7 2 4-16,0 4-3 15,-1 2-1-15,-7 3-4 16,-2 2 2-16,-8 8 3 15,0-1-7-15,-2-1 0 16,8 5 0-16,6-8 1 16,8-1-6-16,15-8-1 15,9 0 1-15,13-2-3 16,7-1-1-16,2-1 0 0,4-2-1 16,0 0 1-16,14-3-4 15,8-3 3-15,7-2 0 16,7-2 1-16,9-3 1 15,8-4 4-15,8-3-3 16,7 0 0-16,5 0 0 16,3 0-2-16,-1 0 2 15,-1 0-2-15,1 7 0 16,-3-1 0-16,2-2 2 16,-2-4 0-16,-8 0-2 15,-8 0 2-15,-5 0-1 16,-9-4 1-16,-8-6-2 15,-5-3 0-15,-10 0 6 16,-7-3-2-16,-9-1 7 0,-3-10-1 16,0-1-3-16,-6-3-1 15,-12-5-3-15,-5-3-2 16,0-8-1-16,-4-9 0 16,2-3 0-16,-1-1 0 15,-1 7 0-15,5 7 1 16,3 16-1-16,2 4 1 15,5 12-1-15,5 4-5 16,4 4-8-16,3 3-8 16,0-1-58-16,0 1-155 15</inkml:trace>
  <inkml:trace contextRef="#ctx0" brushRef="#br0" timeOffset="177547.1057">21232 13930 162 0,'0'-12'27'16,"0"5"-22"-16,0 4 0 15,0 3 4-15,0 0-2 16,0 0-2-16,4 0 0 16,-1 17 10-16,3 8 14 15,3 19 7-15,1 8-2 16,4 17-3-16,-1 7-5 15,2 3-17-15,-1 5 7 0,-1-11-8 16,-1-5-7-16,-3-15-1 16,3-9 1-16,-6-9 0 15,-3-11-1-15,0-8 2 16,-3-9-2-16,0-4 0 16,0-3 0-16,0 0 0 15,0 0-2-15,-5-7-9 16,-2-23-40-16,-8-15-129 15</inkml:trace>
  <inkml:trace contextRef="#ctx0" brushRef="#br0" timeOffset="177893.6243">21257 13923 163 0,'7'-15'18'0,"7"5"-14"16,-2 0 6-16,5 6 7 15,2 4-2-15,1 0 1 16,6 0 5-16,-1 0-7 16,2 14-7-16,-3-1 0 15,0 1-2-15,-4 5-5 16,-1-2 1-16,-3 3 0 16,-4-1 2-16,0 4 3 15,-6 0-3-15,-6 4 10 16,0 2-4-16,0 1-1 15,-21 3-2-15,-2 0 0 16,-4 0-4-16,-2-2 2 0,-4-3-3 16,0-4-1-16,3-4 0 15,5-7-3-15,6-6 0 16,5-4-5-16,8-3-7 16,6 0-31-16,0-10-99 15</inkml:trace>
  <inkml:trace contextRef="#ctx0" brushRef="#br0" timeOffset="178373.0603">21809 14234 194 0,'-2'0'75'0,"2"0"-61"16,0 0-6-16,0 11-5 16,0 12-2-16,3 13 8 15,5 10 0-15,7-3-6 16,-6-3 0-16,1-4 0 15,-1-10-3-15,-5-6 0 0,3-10-2 16,-7-6 2-16,0-4 3 16,0 0 22-16,0 0 11 15,0-14-29-15,-11-6-5 16,3-16-2-16,7-6-4 16,1-6 0-16,0-4 3 15,1 5-2-15,11 8 2 16,6 3 1-16,-1 10 0 15,4 6 0-15,-5 6 0 16,3 4-2-16,1 10-5 16,-4 0 1-16,4 0-5 15,-1 0-4-15,3 4-4 0,4 9-41 16,1-3-142-16</inkml:trace>
  <inkml:trace contextRef="#ctx0" brushRef="#br0" timeOffset="178554.1521">22359 14361 144 0,'0'29'29'0,"0"-2"-7"16,0-4-14-16,6-4-3 15,8-3-5-15,-4-6 0 16,2-6-10-16,-2-4-25 0,-4 0-54 15</inkml:trace>
  <inkml:trace contextRef="#ctx0" brushRef="#br0" timeOffset="178726.486">22259 13971 317 0,'0'10'0'16,"5"6"2"-16,19 3-6 16,0 4-1-16,4-2-27 0,0-1-43 15</inkml:trace>
  <inkml:trace contextRef="#ctx0" brushRef="#br0" timeOffset="179146.6128">22653 14320 101 0,'15'10'44'16,"6"-3"-11"-16,4-4-3 15,2-3 4-15,5 0-2 0,-1-10-5 16,0-9-12-1,2-2-6-15,-9-4-1 0,-5-2-2 16,-8-3 3-16,-11 1 11 16,0 2-4-16,-9 4 0 15,-16 6-9-15,-13 10-2 16,-1 7-5-16,-2 0 0 16,2 11-1-16,3 12 1 15,5 0 0-15,7 4 0 16,9 2 0-16,6 4 1 15,9-2-1-15,0 1 0 16,12 1 4-16,13-1-2 16,5-5-1-16,6 0 3 15,1-5-1-15,4-2-2 0,8-3-1 16,0-4-1-16,6-3-8 16,2-6-21-16,-4-4-79 15</inkml:trace>
  <inkml:trace contextRef="#ctx0" brushRef="#br0" timeOffset="180232.7202">23589 14096 57 0,'0'-33'258'0,"-20"-4"-227"15,-8 11-14-15,11-4 17 0,-2 4-23 16,3 7-6-1,-4 5 3-15,4 4-4 0,-4 10-3 16,1 0 2-16,0 24-3 16,-8 15 1-16,1 11 0 15,6 6 0-15,9-1 1 16,7-1-1-16,4-2 0 16,0-3 0-16,18-9 0 15,9-10 0-15,2-11-1 16,6-12 0-16,2-7 2 15,0-3 2-15,0-26 3 16,2-18-1-16,-1-9-2 16,-4-13-4-16,-7-10 0 15,-3-13-2-15,-5-4-1 0,-7-4 0 16,0-5-5-16,-5 9-3 16,-1 10 1-16,-1 23 8 15,-5 26 2-15,0 17 7 16,0 15 2-16,0 5-3 15,0 9-6-15,-5 27-4 16,-4 17 4-16,1 17 0 16,5-1 0-16,3-3 4 15,0 0-1-15,13 1 3 16,5-5 0-16,4 1 2 16,3-3 0-16,4-11 0 15,1-7-6-15,4-5 0 16,0-10-1-16,2-7-1 0,-1-11 0 15,0-6-3-15,2-3-4 16,1-19 3-16,2-8-7 16,-1-6-8-16,-3 11-1 15,-17 5 0-15,-6 7 20 16,-8 10 0-16,-5 0 7 16,0 17 0-16,0 15 1 15,0 11-1-15,0 0-6 16,8-6-1-16,1-7 0 15,7-8-1-15,-3-5 1 16,5-10-2-16,-4-7-9 16,-1 0-3-16,1-11-9 0,-3-15-71 15,-2-6-102 1</inkml:trace>
  <inkml:trace contextRef="#ctx0" brushRef="#br0" timeOffset="180384.3207">24187 13819 339 0,'0'0'0'0,"6"10"-21"16,21 2 13-16,14 1-47 16,10-6-142-16</inkml:trace>
  <inkml:trace contextRef="#ctx0" brushRef="#br0" timeOffset="180637.4888">24875 13836 298 0,'-27'19'11'0,"-5"10"27"16,-2 8-12-16,0 2-11 15,2 2-1-15,7-6-7 16,7-5 3-16,11-6-4 15,7-5-4-15,0-6 0 16,21 0-1-16,8-6 3 16,13-4 1-16,6-3-3 15,6 0-2-15,-1-6-6 0,-2-11-8 16,-4-3-15-16,-6-9-55 16,-4-4-172-16</inkml:trace>
  <inkml:trace contextRef="#ctx0" brushRef="#br0" timeOffset="180826.5335">25112 13826 291 0,'0'-1'69'16,"0"-2"-69"-16,19 0 0 16,13-4 7-16,8-3 1 15,6-3 3-15,6-4-1 16,-4 0 3-16,3 1-13 0,-6 0-10 15,-6 2-19-15,-10-5-28 16,-9 2-128-16</inkml:trace>
  <inkml:trace contextRef="#ctx0" brushRef="#br0" timeOffset="181185.6121">25365 13600 151 0,'-13'24'48'15,"7"9"-12"-15,2 6 14 16,2 4-2-16,2 3-17 16,0 1 1-16,0 5-11 15,9-6-7-15,9-5-10 16,2-5-4-16,5-17-9 0,2-9-4 16,7-10-13-16,3-10-27 15,8-22-17-15,0-8-22 16,1 1 5-16,-6 2 66 15,-5 10 21-15,-8 10 48 16,-8 12-3-16,-6 5-6 16,-4 0-12-16,3 3 1 15,-3 9-3-15,3 5-2 16,5-3-16-16,0-1-3 16,1-3 4-16,5-4-4 15,-1-5 2-15,-2-1-4 16,2 0-2-16,-3 0-12 15,-2-11-14-15,-3-8-43 0</inkml:trace>
  <inkml:trace contextRef="#ctx0" brushRef="#br0" timeOffset="181341.0368">25849 13507 320 0,'-6'0'18'15,"6"0"-18"-15,0 11-3 16,0 12-5-16,6 1-45 16,15-6-177-16</inkml:trace>
  <inkml:trace contextRef="#ctx0" brushRef="#br0" timeOffset="181936.0871">26089 13713 125 0,'6'20'40'0,"3"5"-16"16,3-4 4-16,4 2 3 15,1-6-1-15,4-4-2 16,-3-4-9-16,1-9-12 16,2 0-1-16,0-9 0 15,3-21 0-15,-5-3-1 16,-4 3 1-16,-10 1-2 0,-5 9 3 15,-11 9 9-15,-20 8 1 16,-13 3-4-16,-9 3-6 16,-1 14-2-16,6-3 3 15,18-4-2-15,16-4-5 16,14-6-1-16,22 0-18 16,33-10 18-16,20-17-1 15,11-3 1-15,-1-2-9 16,-6 2 1-16,-11 8 8 15,-9 8 8-15,-10 11-2 16,-10 3 6-16,-10 10 5 16,-13 15-9-16,-15 12 1 0,-1-1 8 15,-5 1-6 1,-6-4-6-16,3-10 2 0,7-7-5 16,1-6-1-16,0-3-1 15,3-7-3-15,21 0 3 16,18-23 0-16,14-6 4 15,5 2-4-15,-5 10 1 16,-16 7-2-16,-13 10 0 16,-11 0 1-16,-2 10 0 15,-7 17 2-15,4 9 2 16,5 10 6-16,8 7-1 16,16-3-5-16,12-5-4 15,9-8 0-15,7-13-3 16,-3-9-1-16,-5-11-9 15,-5-4-17-15,-11-10-86 0</inkml:trace>
  <inkml:trace contextRef="#ctx0" brushRef="#br0" timeOffset="184425.4445">13869 13752 205 0,'-64'-13'20'0,"-11"-7"17"15,-10-3 10-15,18 3-10 16,-9 1-14-16,-13 9-9 15,-3 3-1-15,-6 4-1 16,1 0 9-16,-3 3-13 16,-3 0 7-16,3 0-9 0,0 10-5 15,7 3 6 1,4 1-4-16,-1 4 2 0,7 3-2 16,-5 8 1-16,-3 7-2 15,-3 11-1-15,0 5 0 16,3 4 0-16,6 4 1 15,3-1-1-15,18-6 1 16,8 4-2-16,21-1-1 16,12 6 1-16,13 1 0 15,10 3 0-15,0-3 0 16,13-6-1-16,13-2 2 16,11-2-1-16,4-3 0 15,9-4 0-15,-2-3-1 16,1-7 1-16,2-3-3 15,4-6 3-15,6-1-1 0,12 1 1 16,11-1 1-16,7-2 0 16,6 1 0-16,4-5 1 15,5 0-2-15,6 0 0 16,7-4 0-16,-2 1 1 16,0-4 0-16,-6-3-1 15,-11-3 0-15,-15-4 0 16,-6-3 0-16,-3 0 0 15,-4 0 0-15,-2-7-2 16,3-2 2-16,-5 2 0 16,3 0 0-16,-6-3 0 15,-3 4 0-15,-7 2 1 0,-6-8-1 16,-7-2-2-16,-8-6 2 16,-1-3 1-16,-6-2 0 15,-7 1 4-15,0-6-3 16,-5 0 0-16,-2 1 2 15,-3-5 2-15,0-3-3 16,-4 2 1-16,-3-2 0 16,4 1-4-16,-1 0 1 15,1 3 0-15,-1 0-1 16,5-1 0-16,-5 2 1 16,-3-5-1-16,3 5 2 15,0 2-2-15,-3 6 0 16,1-2 2-16,-1 6 0 0,-2 0-1 15,2 0 1-15,-3 4-1 16,2 2 1-16,-2 2 1 16,0-1 1-16,0-1-1 15,0-2-1-15,0-1 0 16,0 3 0-16,-2-4 1 16,-5 1-1-16,-3 0 2 15,-2-3-1-15,-6 0 2 16,3-2 0-16,-7 2-1 15,-5-4 4-15,-3 4-3 16,-4-2-1-16,1-1-1 16,0 2 0-16,-3-4 2 15,2 4 1-15,-3-5-5 16,-2 2 0-16,-3-1 0 0,-4 5 0 16,4-1 1-16,-2 2 1 15,0 2-3-15,3 1 1 16,3 3-1-16,-2 3 0 15,10 0 2-15,1 0-1 16,10 0-1-16,0 3-1 16,2 0 0-16,4 4 1 15,1-4 1-15,1 2-1 16,4 1 0-16,-2-2 0 16,0 2 0-16,-1-2 0 15,-3 2 0-15,2-2-1 16,-1 2 2-16,0-2-1 15,0 2 0-15,0-2-1 0,-1 2 1 16,1 1 1-16,-1 0-1 16,2 2-1-16,-4-2 1 15,0 0 0-15,0 3 1 16,-4-3-2-16,-1 3-1 16,-5 0 1-16,-2 0 0 15,-5 0-1-15,-3 3 2 16,-8 4 0-16,-2 3 1 15,-10 3-1-15,1 3-2 16,0-5 2-16,5 4 0 16,0-5-1-16,7 0 1 15,1 0-1-15,9-6 1 0,5 2 1 16,8-2-1-16,5-4-5 16,7 0-3-16,4 0-7 15,3 0-17-15,0 0-21 16,-3 0-73-16,-6 0-145 15</inkml:trace>
  <inkml:trace contextRef="#ctx0" brushRef="#br0" timeOffset="186097.737">11558 14221 159 0,'-12'0'49'0,"-12"0"0"15,6 0-3-15,-6-3 3 16,-4-7-4-16,-5-4-7 15,-7-5-7-15,-8-4 0 0,-7-4-8 16,-6-2-6-16,-5-4 1 16,-4-1-2-16,0-4-1 15,-8-3-4-15,-5-4-1 16,-5-2-5-16,-12-3-1 16,-11-6-3-16,-5-3 0 15,-2-7 2-15,-5-10-3 16,9-6-6-16,1-11 3 15,5-13 3-15,2-13-1 16,8-3-4-16,11 0 0 16,5 12 5-16,8 11 3 15,8 20-2-15,-1 10-1 0,7 13 0 16,6 9 0-16,11 2 0 16,4 4 1-16,2 6-2 15,7 1-2-15,0 8 0 16,5 10 3-16,10 3-1 15,6 6 1-15,3 4 0 16,6 3-4-16,0 0 0 16,0 0-2-16,0-1-2 15,0 1 3-15,-3 0 1 16,0 1-2-16,-3 22 6 16,-1 6 1-16,-4 8-1 15,2 5 2-15,-7 11-2 16,0 6 0-16,-1 8 1 0,-2 3-1 15,5-1 0 1,-2-4 0-16,7-9-1 0,0-12 1 16,6-7 1-16,0-15-1 15,3-6-1-15,0-12 1 16,0-1 0-16,0-3-2 16,0 0 2-16,0 0 0 15,0 0 0-15,0 0 0 16,0 0-1-16,0 0-3 15,0 0 0-15,0 0 1 16,3-6 2-16,9-5 1 16,7-5 6-16,11-3-5 0,0 2 0 15,1 4 0 1,8-1-2-16,7-9 2 0,14-6 0 16,16-14 2-16,9-6-3 15,3 1 2-15,-4 0-2 16,-7 4 0-16,-14 12-2 15,-8 5 2-15,-13 4 0 16,-11 6 2-16,-7 5-2 16,-9 2 1-16,-9 6 0 15,-5 1 3-15,-1 0 3 16,0-4-1-16,-10 3-6 16,-12-5 0-16,-4 5 1 15,-11-2 7-15,0-1-6 16,-5 4 2-16,-4-1-2 15,1 4-1-15,-1-3 4 0,-2 3-3 16,-1-3-1-16,1 2 1 16,2-2 0-16,4 0-1 15,9-4-1-15,6 3 4 16,5-4-4-16,7 4 0 16,3 1 1-16,3 0-1 15,3-1-1-15,3 4 0 16,3 0 1-16,0 0-1 15,0 0 1-15,0-3 0 16,-3 3-2-16,3 0 0 16,0 0 2-16,0 0-1 15,0 0 1-15,-7 0-1 0,4-3-3 16,-2 3 4-16,-1 0 0 16,3 0-2-16,0 0 0 15,0 0 2-15,3-1 0 16,-3 1-1-16,3 0 1 15,0 0 0-15,0-3 0 16,0 3-1-16,0 0 0 16,0 0-1-16,0-3 2 15,0 3-2-15,0 0-1 16,0 0 0-16,0 0 0 16,0 0-5-16,0 0 2 15,0 0 2-15,0 0 0 16,0 0 2-16,0 0 1 0,0 0-6 15,0 0-4-15,0 0-14 16,0 0-19-16,0 10-27 16,6 0 9-16,8-3-75 15</inkml:trace>
  <inkml:trace contextRef="#ctx0" brushRef="#br0" timeOffset="187567.4848">4532 11856 42 0,'-1'0'58'16,"-5"0"-51"-16,-5 0 5 16,4 0 9-16,1 0-6 15,6 0 1-15,-3-3 4 16,3 3 0-16,0-3 12 15,0 3-17-15,0-1 4 16,0 1-1-16,0 0-2 16,0 0-7-16,0 0 1 15,0 0-2-15,0 0-5 16,0 0-3-16,0 0-1 16,0 0-4-16,0 0 3 15,0 0 1-15,0 0-4 16,0 0-2-16,0 0-12 15,0 0-31-15,3 1-36 16,3 2-30-16</inkml:trace>
  <inkml:trace contextRef="#ctx0" brushRef="#br0" timeOffset="189495.7118">6257 11565 192 0,'-3'0'30'16,"3"0"-28"-16,-3 0-1 15,0 27 7-15,-3 13 9 16,-1 16-6-16,-4 10-2 16,5 3-3-16,0-2 5 15,3-5-9-15,3-9 4 16,0-7 0-16,0-10-5 16,0-9-1-16,12-7 0 15,12-7-4-15,12-13 4 16,13-6 5-16,12-28 9 0,12-15-1 15,5-13-8-15,4-2-1 16,-6 5-4-16,-12 7 1 16,-16 4-1-16,-9 8-2 15,-15 11-11-15,-14 10-20 16,-10 5-65-16</inkml:trace>
  <inkml:trace contextRef="#ctx0" brushRef="#br0" timeOffset="189765.12">6536 11619 95 0,'0'52'55'16,"3"7"-22"-16,0 5-2 15,1 1 4-15,-4 2-7 16,0 5 8-16,0 8-12 15,0 3-11-15,-4 3-3 16,1 2-6-16,0-5-4 16,0-10-5-16,3-14-1 15,0-16-10-15,0-20 1 16,0-13-13-16,0-10-26 16,0-4-27-16,3-22-15 15</inkml:trace>
  <inkml:trace contextRef="#ctx0" brushRef="#br0" timeOffset="189981.022">6693 12296 3 0,'31'-39'55'0,"2"5"-17"0,-3 7 3 16,-2 4-12-16,-1 10-3 15,-8 4-8-15,-1 5-7 16,-3 4 9-16,-3 0-12 16,1 10 7-16,-2 13-2 15,-5 10 8-15,0 7-7 16,-6 3 0-16,0 9-2 15,-12 2-5-15,-6-2-4 16,-3 2-1-16,-3-2-2 16,-1-5-3-16,-2-5-13 0,2-8-25 15,2-19-63 1</inkml:trace>
  <inkml:trace contextRef="#ctx0" brushRef="#br0" timeOffset="190199.8679">6873 12378 81 0,'39'14'70'16,"7"-4"-26"-16,6-4-8 16,-1 1-7-16,0-4-7 15,-6 1-19-15,-4-4-3 16,-11 0-8-16,-3 0 0 15,-9 0-10-15,-5-1-24 0,-10-18 12 16,-3-5-145-16</inkml:trace>
  <inkml:trace contextRef="#ctx0" brushRef="#br0" timeOffset="190425.8392">6585 11225 158 0,'0'0'57'16,"0"0"-57"-16,3 0-12 16,14 4 12-16,5 6 0 15,5 0 0-15,4 0-2 16,-1 0-15-16,0-7-59 15</inkml:trace>
  <inkml:trace contextRef="#ctx0" brushRef="#br0" timeOffset="190897.6746">7482 10793 208 0,'0'-1'43'0,"0"1"-30"16,0 0 18-16,-3 1 11 15,-15 22-16-15,-7 21-26 16,-11 11 0-16,0 8 0 15,0-1 0-15,5-8 0 16,7-5-4-16,6-10-8 16,6-11 3-16,6-13 2 0,6-8-8 15,0-7-2 1,3 0-27-16,12 0 44 0,6 0 6 16,3 6-5-16,7 8 4 15,2 12 5-15,3 7 3 16,0 14-1-16,-1 2-2 15,-5 5-3-15,0-2-2 16,-6-3-3-16,0 1-1 16,-2-7 0-16,-8-7 1 15,-1-12-2-15,-10-9-3 16,-3-5 1-16,0-6-3 16,0-4 0-16,-13 0-28 15,-7-14-116-15</inkml:trace>
  <inkml:trace contextRef="#ctx0" brushRef="#br0" timeOffset="191205.6231">7428 11318 130 0,'0'-22'25'0,"8"1"-18"16,8-2 10-16,6 3 6 16,-2 3-4-16,7 5 5 15,1 5 0-15,-1 7-9 16,1 0-7-16,2 9 4 15,-3 18 0-15,1 13 0 16,2 6 4-16,3 9 0 16,-5 2-7-16,5-1-5 15,-5 1-2-15,2 2 2 0,-4-3-2 16,-1-3 6-16,-1-4-5 16,-8-9-2-16,-1-10 0 15,-1-7-2-15,-7-7 1 16,-4-9 0-16,0-3-5 15,-3-4 2-15,-3 0 2 16,-24 0-29-16,-10-10-79 16</inkml:trace>
  <inkml:trace contextRef="#ctx0" brushRef="#br0" timeOffset="191535.5878">7562 11523 134 0,'0'-14'17'0,"17"-5"-15"0,8 2 1 16,5 4 10-16,-3 4-4 16,-6 5-4-16,1 4-5 15,-10 0-5-15,-6 7 5 16,-6 15 1-16,0 5 12 16,-3 3-4-16,-9-3-3 15,3-8-4-15,3-9-1 16,3-1-1-16,3-8-3 15,0-1-8-15,0 0-8 16,6 0 19-16,11 0 6 16,5-7 0-16,5-3 0 0,-5 3-3 15,-7 4-3 1,-7 3 0-16,-4 0-7 0,-4 27 7 16,-10 16-6-16,-17 9-4 15,-6 4-26-15,0-2-65 16</inkml:trace>
  <inkml:trace contextRef="#ctx0" brushRef="#br0" timeOffset="191813.5896">7579 11976 0 0,'19'-20'79'0,"8"-14"-38"16,4-2-18-16,2-7-14 0,3-3 2 15,0-4 5 1,3 4-5-16,-8 6 6 0,-4 11-15 15,-8 13 0-15,-13 8-1 16,-3 8-1-16,-3 0 0 16,0 1 16-16,0 25 5 15,-3 10-8-15,-13 14-4 16,1 3 2-16,-6-1-3 16,3 5-4-16,-3-1 0 15,-4 6-1-15,1 2-3 16,3-2-7-16,-3-10-13 15,2-11-11-15,7-21-53 16</inkml:trace>
  <inkml:trace contextRef="#ctx0" brushRef="#br0" timeOffset="192059.7614">8056 11341 243 0,'15'-33'29'0,"6"4"-26"16,4-1 7-16,5 0 3 15,-1 0-9-15,6-3-2 16,1 0-1-16,3-3 2 16,3 2-1-16,-5-1-2 15,-6 5-2-15,-8 3-2 16,-7-2-8-16,-13 2-8 0,-3 0-41 15,-6-2-107-15</inkml:trace>
  <inkml:trace contextRef="#ctx0" brushRef="#br0" timeOffset="192411.6716">8283 10737 160 0,'-9'25'23'16,"6"12"-15"-16,3 7 2 15,0 5-4-15,21 1 7 16,6 2 10-16,6-2-9 15,4 3 10-15,0 0 0 16,-1 0 3-16,-3-1-12 16,-5 1 6-16,-1-3-10 0,-9-4-1 15,-5-6-6-15,-8-4-3 16,-5-3 6-16,0-3-4 16,-3-5-2-16,-18-4-1 15,-4-2 3-15,-5-9-2 16,-3-9-1-16,-3-1 0 15,2-3 0-15,4-14-1 16,8-3 1-16,5 3 0 16,10 1 0-16,7 0-1 15,0-4 1-15,4 0 0 16,16 1 4-16,5-5-4 16,8 1-3-16,-2 3-8 15,5 1-23-15,-6-2-47 16,-2-5-171-16</inkml:trace>
  <inkml:trace contextRef="#ctx0" brushRef="#br0" timeOffset="194354.8922">8805 10317 107 0,'0'0'30'15,"0"0"-23"-15,0 0-2 16,0 0 5-16,0 0 12 16,0 0 4-16,0 0 11 15,0 0-3-15,0 0-7 16,0 0-7-16,0 0-1 15,0 0 0-15,0 0-5 16,0 0-2-16,0-3-4 16,-3 3-3-16,3-3-2 15,0 0 0-15,-3 2-2 0,3-2 0 16,-3 0 2-16,3 2 0 16,0-1-2-16,0 2-1 15,0 0 0-15,0 0 0 16,0 0 0-16,0 0 0 15,0 0 1-15,0 0-1 16,0 0 0-16,0 0 0 16,0 0-2-16,0 0 2 15,0 0-6-15,0 0 5 16,0-1-1-16,0-6-1 16,17-12 3-16,11-5 1 15,8-11 1-15,7-9 0 0,-4 5-1 16,-2-1 0-16,-4 8-1 15,-6 8 0-15,-8 10 0 16,-7 5-3-16,-7 8-2 16,-5 1-13-16,0 0-18 15,-11 1-119-15</inkml:trace>
  <inkml:trace contextRef="#ctx0" brushRef="#br0" timeOffset="194625.165">8903 10060 44 0,'32'66'83'0,"7"9"-29"0,1 1 14 16,2 4-20-16,-3 8-13 15,-1-2 6-15,-5-3-20 16,-7-7-8-16,-1-16-12 15,-4-11-1-15,-12-12 0 16,-3-13-5-16,-6-12-1 16,0-12 3-16,-9 0 1 15,-12-14-27-15,-13-18-47 16,-5-15-39-16,-3-9-22 16</inkml:trace>
  <inkml:trace contextRef="#ctx0" brushRef="#br0" timeOffset="194759.7727">8956 10456 145 0,'-12'0'45'15,"3"10"-8"-15,-3 29-33 16,2 8 12-16,-1 8-3 16,5-8-8-16,3-11-5 15,3-16-1-15,0-7-19 16,0-13-1-16,3 0 3 16,4-23-17-16</inkml:trace>
  <inkml:trace contextRef="#ctx0" brushRef="#br0" timeOffset="194926.5645">9126 10301 23 0,'30'0'78'16,"3"0"-32"-16,-5 0-24 16,-1 0-13-16,-8 0-9 15,-5 0-9-15,-8 0-8 16,-2-7-9-16,-4-13-4 15</inkml:trace>
  <inkml:trace contextRef="#ctx0" brushRef="#br0" timeOffset="195788.1391">9202 9892 185 0,'0'-14'23'0,"15"1"-19"0,12-4 12 16,6 4 6-16,-2 0-3 15,5 3-12-15,-3 4-3 16,-5 1-3-16,-1 5-1 16,-5 0 1-16,-4 2 11 15,-3 13 6-15,-3 11-4 16,0 8 4-16,-9 6 1 16,-3 3-14-16,0-1-2 15,0-5-2-15,0-8 2 16,0-9-3-16,0-10 0 15,0-6 0-15,0-4 0 16,0 0 1-16,0 0 1 16,0 0 3-16,0 0 0 15,0 0 1-15,3 0-3 16,0 0-1-16,-3 0-2 0,3 0-3 16,0-7 1-16,-3-3 2 15,3-4-1-15,1-1 1 16,-1 1 0-16,-3 1-2 15,0 3 2-15,0 3-2 16,0 0 2-16,-3 1 0 16,-7 3-1-16,1 2-6 15,-9 1-1-15,3 0-10 16,-4 0 13-16,5 7 4 16,1 3 1-16,4 0 0 15,3 4-2-15,3 9 2 16,3 3 0-16,0 10 0 0,0 6 2 15,6 2 2-15,9 2-3 16,1-2 5-16,2-2-1 16,-3 4-2-16,6 1-2 15,0 6 1-15,6 2 0 16,-2-2 3-16,2-3-4 16,-2-8-1-16,-1-8 0 15,-3-7 2-15,3-5-2 16,-8-8 0-16,-3-8 0 15,-3-3-9-15,-3-3 9 16,-1-3 0-16,0-17 6 16,-3-9-6-16,0-11 0 15,-3-3 1-15,0-4-2 0,0-2 2 16,-9 0-1-16,-4 10 4 16,0 9-3-16,6 11 1 15,-6 5-1-15,7 9 5 16,0 5-3-16,3 0-3 15,0 0-5-15,3 9-2 16,0 6 6-16,0 1-1 16,9-2 2-16,10-7-3 15,4-1 2-15,-1-6 1 16,-1 0 3-16,0-6-3 16,0-11 0-16,1-3 0 15,-4-5-11-15,-3-2-19 0,-6-7-55 16</inkml:trace>
  <inkml:trace contextRef="#ctx0" brushRef="#br0" timeOffset="196529.1523">9808 9729 54 0,'0'-3'166'0,"4"-4"-155"15,13 0-11-15,5 2 11 16,2-3-9-16,0 2 10 16,-3 3-8-16,-2 3-4 0,-10 0-2 15,0 0 2 1,-6 18 2-16,-3 12 13 0,0 11 7 16,0 11-10-16,-9 4-2 15,-6 4-1-15,-1 3-3 16,2 1 2-16,-2 1-2 15,4-3-1-15,0-12-3 16,9-4 0-16,3-17-2 16,0-9 2-16,0-10-2 15,8-6-6-15,8-4 6 16,6 0 4-16,5-10 9 16,1-12-7-16,5-8 1 0,0-7-4 15,0-3 0 1,-2-3-3-16,-7 4-1 0,-9 5 1 15,-3 5 0-15,-8 6 0 16,-3 7 4-16,-1 8-3 16,0 2 8-16,0 6 0 15,0 0-2-15,0 0-7 16,0 0-2-16,0 20-2 16,-5 6 4-16,2 11 1 15,-3 6 2-15,3 0-2 16,-3 0-1-16,-3-1 5 15,-1-2-1-15,-1-7-1 16,2 1 2-16,-7-3-4 16,4-3 0-16,0-6-1 15,6-8-4-15,3-10 1 0,0-4 1 16,3 0 0-16,0-20-7 16,3-8-13-16,12-7 12 15,6 8 1-15,1 4 4 16,-1 9 5-16,0 6 2 15,3 6 2-15,1 2-1 16,2 0 2-16,-1 0-3 16,2 7 4-16,-1 0 1 15,-2-1-4-15,2-2 2 16,-2-4-5-16,-1 0 0 16,-9 0-6-16,-6 0-4 15,-9 0-18-15,-3 0-169 0</inkml:trace>
  <inkml:trace contextRef="#ctx0" brushRef="#br0" timeOffset="197481.918">9414 11248 264 0,'18'0'14'16,"9"0"13"-16,10-6 17 16,0-11-7-16,2-3-15 0,-3 5-8 15,-8-2-13 1,-11 10-1-16,-7 3-1 0,-7 4-4 16,-3 1-10-16,-9 25 4 15,-18 14 3-15,-9 10-5 16,-2 2 2-16,5-3 7 15,6-12 2-15,12-7 2 16,6-10 1-16,9-11-1 16,0-2 0-16,0-7-6 15,21 0 6-15,12-16 7 16,13-7 2-16,2-1 6 16,1 4-3-16,-4 3 0 15,-11 7-5-15,-13 8-7 16,-6 2-5-16,-15 9 1 0,0 18 4 15,-21 9 10-15,-4 3-9 16,-2-5-1-16,6-7 4 16,3-8-3-16,12-6-1 15,3-9 0-15,3-1-1 16,0-3-6-16,6 6 1 16,15-5 5-16,7 2 2 15,2-3-2-15,-3 7 1 16,-3 0-2-16,-8 6-6 15,-10 10 0-15,-6 9 4 16,-3 8 3-16,-19 3-1 16,-5 1 0-16,2-5 0 15,2-3 1-15,1-4 1 0,4-5-1 16,6-6 0-16,6-5 1 16,6-6 0-16,0-3 0 15,0-5 0-15,12-2 0 16,15 0 0-16,4-19 9 15,8-7-4-15,4-1 0 16,-4 4-2-16,0 0-3 16,-3 0 0-16,-8 3 0 15,2 1 0-15,-7-5-1 16,0-2 1-16,-2 0-2 16,-6 2 2-16,-6 1-3 15,-9 6-4-15,0 4-1 0,0 13-9 16,-15 0-5-1,-9 16-7-15,-1 8 14 0,-2 8 15 16,0 2 3-16,6 2-3 16,2 0 0-16,2 1 0 15,1-2 0-15,10-4 1 16,3-1 1-16,3-3-2 16,0-5 0-16,3-5 3 15,9-1-1-15,4-5 3 16,4-8 1-16,5-3 4 15,5 0-3-15,3-7 5 16,6-13-9-16,-1-3-3 16,-5-3-14-16,-6-1-4 15,-9 0-28-15,-8-3-66 0</inkml:trace>
  <inkml:trace contextRef="#ctx0" brushRef="#br0" timeOffset="197699.8327">10088 11969 76 0,'-4'42'36'0,"4"11"-4"16,0 4-7-16,0 2 0 16,10 8 3-16,4 5 3 0,2-3-9 15,5 0 1 1,3-8-13-16,-1-9-10 0,0-13-6 15,-5-6-15-15,0-9-26 16,-6-7-95-16</inkml:trace>
  <inkml:trace contextRef="#ctx0" brushRef="#br0" timeOffset="205117.9791">12598 16157 58 0,'6'13'37'0,"-3"-9"-24"15,-3 2 5-15,3 5 3 0,-3 7 2 16,4-1 3-16,-4 3-12 15,3 0-4-15,3 0 1 16,0 6 1-16,0 4 3 16,6 9 9-16,0 11-3 15,0 6-1-15,6 11-10 16,1-3-3-16,-3 7 0 16,7-5-1-16,-4-1 0 15,-2-1-5-15,-5-11 2 16,1 0-2-16,-6-11 0 15,-1-5 2-15,2-8-3 16,-5-6 0-16,-3-12 0 16,3-5 0-16,-3-3 0 0,3-3 0 15,-3 0 2 1,6 0-1-16,6 0-1 0,9 0 6 16,7-10 3-16,11 1 1 15,7 0-2-15,2 4-4 16,4-2-1-16,1 1-1 15,6 4 3-15,2 0-3 16,6-1-2-16,8-4 1 16,-2 2 1-16,0 1 0 15,2-5-2-15,-6 5 0 16,5-3 2-16,2 4 0 16,-3 0-2-16,2 3 1 15,0 0 0-15,5 0 2 16,2 0 0-16,0 0-1 0,-6 0-2 15,0 0 1-15,-4 0 0 16,-2 0 1-16,3 0-2 16,-5 0 1-16,0 0-1 15,-4 0 0-15,-6-4 0 16,-3-2 2-16,-1 2-2 16,-12-2 1-16,-1 2-1 15,-3 1 0-15,-4 3 1 16,-4-4-1-16,-9 2 1 15,0 1-1-15,-9 1-1 16,-2-3 0-16,-7 3 1 16,-3-4 0-16,0 4 3 15,0 0 9-15,0 0 5 0,0-3-1 16,0-2-2-16,0-5-8 16,0-4-5-16,0-6-1 15,0-3 0-15,0 4 1 16,0-4 0-16,0-1-1 15,0-9 0-15,0-5 0 16,0-4 0-16,-3-4 0 16,-4-11 0-16,1-3-1 15,-3-1 0-15,-5-1 2 16,4 2-1-16,-2 7 1 16,2 7 1-16,-3 6-1 15,6 10 0-15,-3 7-1 0,4 10 0 16,0 5 0-16,3 6 0 15,3 2 1-15,0 0-1 16,0 0-2-16,0 0-4 16,0 0 2-16,0 0 4 15,0 1 0-15,0 5 0 16,0 1 0-16,3 2 0 16,0-2 0-16,0 3 0 15,0-1 0-15,-3-2 0 16,0-3 0-16,0 2 0 15,0 1 1-15,0 6-2 16,0 4 2-16,0 5-1 0,0 8 0 16,0 4 0-1,0 8 0-15,0-2 0 16,3 1 1-16,1 4-2 0,-1-5 1 16,3 6 0-16,-2-3 2 15,4 4-2-15,1 1 0 16,-3-1 1-16,0-8-1 15,3-2 0-15,-2-5 1 16,7-8-1-16,-5-1 1 16,1-9-1-16,-4-2 0 15,0-5 0-15,-2 2 0 16,1-2 0-16,-2-3 0 16,-2-1 0-16,-1 0 0 0,0-3 0 15,0 0 1 1,0 0-1-16,0 0 2 0,0 0-2 15,0 0 1-15,0 0 1 16,0 0-2-16,0 0 2 16,0 0-2-16,0 0 4 15,0 0-3-15,0 0 2 16,-1 1-3-16,-7 0 1 16,-1 1 0-16,-2 1-1 15,-8-3 0-15,-1 3 2 16,-10-1-1-16,-4 3-1 15,-11-2 1-15,-7 4-1 16,-8-3 0-16,-4 5 0 16,-8-2 0-16,-5 0 2 0,-5 1 0 15,-5 2 0-15,-4 1 2 16,-3 2-1-16,-1 0-2 16,1-3 0-16,0 4 1 15,10-5-2-15,0 1-1 16,5 0 1-16,5 0-1 15,-2 0 0-15,3 0 2 16,-2-6-1-16,0 2 0 16,7-2-1-16,-4 2 1 15,4-2 1-15,8 2-1 16,0-1 2-16,8-1-1 16,6-1-1-16,4-3 0 15,1 1 1-15,6-1-1 0,-2 0 1 16,7 0-1-16,3 0-1 15,3 0 0-15,8 2 1 16,0-2 1-16,5 4-1 16,5-4 0-16,0 3-1 15,0-3 1-15,3 1 0 16,0 1 0-16,-3-2 0 16,3 0 0-16,1 1 0 15,-1-1 0-15,2 0 0 16,-2 0-1-16,0 0 1 15,0 0 0-15,0 3 0 16,0-3 0-16,-1 3 0 16,4-3 0-16,-3 0 0 15,3 0 0-15,-3 0-1 0,3 0 1 16,0 0 1-16,0 0-1 16,0 0 0-16,-3 0 0 15,3 0 0-15,0 0 0 16,0 0 0-16,0 0 0 15,0 0-1-15,0 0 0 16,0 0 1-16,0 0-2 16,0 0 2-16,0 0 0 15,0 0 2-15,0 0-4 16,0 0 3-16,0 0-1 16,0 0 0-16,0 0 1 15,0 0-3-15,0 1 2 16,0-1 0-16,0 0 0 0,0 0 0 15,0 0-1-15,0 0 0 16,0 0 1-16,0 0 0 16,0 0 0-16,0 0 0 15,0 0 0-15,0 0 0 16,0 0 0-16,0 0 0 16,0 0 0-16,0 0 0 15,0 0 0-15,0 0 0 16,0 0 0-16,0 0-1 15,0 0 1-15,0 0 0 16,0 0-1-16,0 0 1 16,0 0 0-16,0 0 1 15,0 0-1-15,0 0 0 0,0 0 0 16,0 0 0-16,0 0 0 16,0 0-1-16,0 0 1 15,0 0-2-15,0 0 2 16,0 0 0-16,0 0 0 15,0 0 0-15,0 0 0 16,0 0 0-16,0 0-1 16,0 0 1-16,0 0 1 15,0 0-1-15,0 0 0 16,0 0 0-16,0 0 0 16,0 0-1-16,0 0 1 15,0 0 1-15,0 0-1 0,0 0 0 16,0 0 0-16,0 0 0 15,0 0 0-15,0 0 2 16,0 0-2-16,0 0-2 16,0 0 2-16,0 0 0 15,0 0 0-15,0 0 0 16,0 0 0-16,0 0-1 16,0 0 1-16,0 0-1 15,0 0 0-15,0 0 0 16,0 0 1-16,0 0 0 15,0 0-1-15,0 0 0 16,0 0 1-16,0 0 0 16,0 0-1-16,0 0-1 15,0 0 0-15,0 0 0 16,0 0-1-16,0 0 2 0,0 0 1 16,0 0-3-16,0 0 2 15,0 0 1-15,0 0 0 16,0 0-1-16,0 0 1 15,0 0-2-15,0 0 0 16,0 0-3-16,0 0-3 16,0 0-9-16,3 3-30 15,3 7-19-15,1 5-16 16,-1 5-99-16</inkml:trace>
  <inkml:trace contextRef="#ctx0" brushRef="#br0" timeOffset="210590.7787">15399 16549 90 0,'-6'-2'36'15,"2"-5"-22"-15,4 7 2 16,0-3 5-16,0 3 0 16,0 0-2-16,-3 0 1 15,3 0-1-15,0 0-3 16,0 0-7-16,0 3-7 15,0 16 0-15,9 15 14 16,3 20 14-16,3 11-8 16,0 4-11-16,2-3 0 0,-1-9-8 15,-2-11 3-15,0-6-1 16,-2-11-2-16,-6-9-3 16,0-6 2-16,-3-5 0 15,0-5-1-15,0-1-1 16,-3-3 2-16,0 0-1 15,1 0 1-15,2 0-1 16,3 0 0-16,5 0 2 16,4 0 1-16,7 0 1 15,11 0 1-15,7-6-1 16,5-3-1-16,10-1 1 16,6 0-3-16,5-1 3 15,5 0-3-15,4-2-1 0,-6 4 3 16,1 2-1-1,-6 4-3-15,2 3 2 0,2 0-1 16,-2 0 1-16,2 0 0 16,6 6 2-16,1-5-4 15,6 2 1-15,3 0 1 16,-2-3 0-16,-4 2 3 16,-3 0-4-16,5 3 4 15,5 5 1-15,-4-3-1 16,-1 0 1-16,-1-1-5 15,-1-2 1-15,2-4-1 16,2 0 2-16,2 0 0 0,1 0-2 16,3 0 1-16,0-3-1 15,-5-1-1-15,-7-3 0 16,-5-2 2-16,-5 2-2 16,-5 0 1-16,-3 3-1 15,-9-1 0-15,-4 2 0 16,1 2 1-16,-9-2-1 15,0 3 0-15,-1-3-1 16,-3 0 0-16,-9 2 1 16,3 1 1-16,-5-3-1 15,2-2 0-15,-5 3 1 16,4-1-1-16,-6 3 0 16,-2-5 0-16,-1 4-1 0,-2 0 2 15,-2 1-1 1,0 0 0-16,3 0 0 0,-4 0-1 15,1 0 2-15,-1 0 0 16,-2 0-1-16,4-3-1 16,-5 3 1-16,-3 0 0 15,0 0 0-15,0 0 0 16,-2 0-1-16,1 0 1 16,1 0 0-16,-3 0 1 15,3 0-1-15,-3 0 0 16,1 0 0-16,1-3-1 15,-2 3 2-15,1 0-1 16,-1 0 1-16,0 0-1 16,0 0 0-16,0 0 0 15,0 0 1-15,0 0-1 0,0-2 0 16,3 1 0-16,-3 0-1 16,3-7 1-16,2 3 2 15,-2-8 0-15,0 1-2 16,0-5 0-16,-3-3 1 15,3-1 0-15,-3 1 0 16,3 2-1-16,-3-1 0 16,0 1 0-16,0 1 1 15,0 0-2-15,0-1 2 16,0 4 0-16,1 0-1 16,1 1 0-16,2 3-1 15,-3 3 1-15,-1 4 1 0,0 0-1 16,0 2 1-16,0 1-1 15,0 0 2-15,0-2-1 16,0 1 0-16,0-2-1 16,0 0 0-16,0 2 1 15,0 0 1-15,0 1-2 16,0 0 0-16,0 0 0 16,0 0 1-16,0 0-2 15,0 0 1-15,0 0 0 16,0 0 1-16,0 0-1 15,0 0 0-15,0 0 0 16,0 0 2-16,0 0-2 0,0 0 0 16,0 8 0-1,0 6 0-15,0 2 1 0,0 4-1 16,0-2 0-16,0 2 0 16,-1 2 0-16,1 4-1 15,0 1 1-15,0-1 0 16,0-2 1-16,-3-5-2 15,3-5 2-15,0-2-2 16,0-2 2-16,0-3-2 16,0 0 1-16,-1-1 0 15,1-3 1-15,0-3-1 16,0 0 0-16,0 0-1 16,0 0 1-16,0 0 1 0,0 0-1 15,0 0 0 1,0 0 1-16,-2 0-1 0,2 0 1 15,0 0 0-15,0 0 1 16,0 0-1-16,0 0 0 16,0 0 0-16,0 0 0 15,0 0 2-15,-1 0-2 16,-2 0-1-16,-3 0 1 16,-4 0 0-16,-1 0-1 15,-4 0 0-15,-5 1 0 16,-5 5 0-16,-3-2-1 15,-6 5 2-15,-2-2-1 16,-6-3 0-16,-4 2 0 16,-2 1 0-16,-4-2 1 0,-8 2 2 15,-3 3-2-15,-5 0 1 16,-10 1 0-16,-3 5-2 16,-4-1 3-16,-3 0-1 15,1 0-1-15,-4-1 0 16,3-4 0-16,4 0-1 15,2-3 0-15,4 0 0 16,1 2 3-16,-1-1-1 16,2 2 0-16,6-2 2 15,1 2 1-15,4 0-2 16,4-3 0-16,3-3 0 16,5 5-3-16,2-7 1 15,5 3 1-15,-2-2-2 0,2-3 0 16,-2 1 1-1,2-1-1-15,0 0 1 0,1 1 0 16,2 4-2-16,4-1 1 16,0 2 0-16,1 1 0 15,-4 1 0-15,0 0-1 16,-4 1 0-16,1-2 1 16,-1-4 0-16,-2 1 0 15,-1-1 0-15,1-3 0 16,2 0 0-16,7 0 1 15,0 3-1-15,3-3 0 16,3 0 0-16,4 1 0 0,-1-1 0 16,3 0 0-16,-3 3 0 15,3-3-1-15,2 0 1 16,-1 0 0-16,0 0 0 16,-4 3 0-16,-2-1-1 15,0 3 1-15,-1-2 0 16,-3-1 0-16,0 0 0 15,5 4-1-15,1-6 1 16,5 0 0-16,5 1-1 16,10-1 1-16,1 0 0 15,6 0 0-15,-1 0 0 16,4 0 0-16,0 0 0 16,0 0-2-16,0 0 0 15,0 0 0-15,0 0 0 16,0 0 1-16,0 0 1 0,0 0-1 15,0 0 0-15,0 0 2 16,0 0-2-16,0 0 1 16,0 0 0-16,0 0 0 15,0-9 0-15,0-10-3 16,4-11 3-16,2-9 3 16,3 2-2-16,-2 5-2 15,2-4 1-15,-3 2 0 16,-1-5-3-16,1-5 3 15,-6 2 0-15,0 2 0 16,0 5 0-16,0 11 0 16,0 7 0-16,0 7 0 0,0 3 3 15,0 4-3-15,0 0 0 16,0 3 0-16,0 0-3 16,0 0 3-16,0 0 0 15,0 0-1-15,0 0 1 16,0 0 0-16,0 0-1 15,0 0-1-15,0 0 1 16,0 0 0-16,0 0 1 16,0 0-1-16,0 0 0 15,0 0-1-15,0 0 1 16,0 0-2-16,0 0-1 16,0 0 1-16,0 10 3 15,3 7 0-15,7 9 0 0,-1 6 0 16,3 5 0-16,3 3 2 15,0-4-2-15,-1-2 0 16,5 1 0-16,-5-5 0 16,-2-6-2-16,2-1 2 15,-5-4 0-15,-3-2 0 16,0-2 2-16,-3 0-2 16,0-2 0-16,1-6 0 15,-3-5-2-15,-1-2 2 16,2 2-1-16,-2-2 1 15,1 0 0-15,-1 0 3 16,0 0-3-16,0 0-2 0,0 0 2 16,0 0 0-1,2 0 0-15,-2 0-1 0,1 0 0 16,3 1 0-16,2 3 0 16,0-1 1-16,4-2 0 15,0 1 0-15,3-1 0 16,0 2 0-16,-1-3-1 15,1 0 1-15,1 0 0 16,-2 0 0-16,2 0 0 16,2 0 1-16,3 0-2 15,1 0 1-15,2 0 0 16,3 0 0-16,2 0 0 16,3-6 0-16,-2 5 0 15,5-2-1-15,-3-1 1 16,-1 3 1-16,3-1-1 0,-2 0-1 15,-4 2 1-15,3-3 0 16,-6 3 0-16,5 0 0 16,-5 0 1-16,6 0-1 15,-2 0 0-15,1 0 0 16,2 0 0-16,0 0 0 16,-4 0 0-16,6 0 0 15,-1 0 1-15,0 0-1 16,1 0 0-16,1 0 0 15,-2 0 1-15,5 0-1 16,-3 0 1-16,2 0-1 16,1 0 0-16,0 0 2 0,-3 0-2 15,-1 0-1-15,-2 0 0 16,2 0 0-16,-6 0 1 16,2 0 0-16,-5 0 0 15,3 0 0-15,1 0 0 16,-2 0 0-16,2 0 0 15,1 0 0-15,1 0 0 16,1 0-1-16,1 0 1 16,4 0 0-16,3 0 0 15,-5 0 0-15,2-3 0 16,1 2 0-16,-1-2 0 16,-2 3 0-16,2 0 0 15,-2-3 0-15,0 3 0 0,-2-2 0 16,0 1 0-16,4 0 0 15,-2-2 0-15,-4 3 1 16,3-5 0-16,-2 3-1 16,-7-1 0-16,2 0 0 15,-2 0 0-15,0 2 1 16,0-2-1-16,2-2-1 16,-3 4 1-16,5 0 2 15,-5 1-2-15,5 0 2 16,-6-3-4-16,3 3 4 15,1-5-4-15,2 3 4 16,-5-1-4-16,1-1 2 0,-1 1-1 16,2-3 1-1,-3 2 0-15,0 1 0 0,-1-1 0 16,3 2-1-16,-5-1 1 16,6 3 1-16,-2-5-1 15,1 3-1-15,2-4 1 16,2 2 0-16,-5 1-1 15,2-1 1-15,-8 1 0 16,2-3 0-16,-1 5-1 16,-4 1 1-16,-3-3-1 15,0 3 1-15,0 0 0 16,-1 0 0-16,0 0 0 16,2-3 0-16,2 3 0 15,-4 0 0-15,1 0 0 16,0 0 0-16,3 0 1 0,0-2-1 15,-3 2 0-15,5 0-1 16,-1 0 1-16,-1 0 0 16,2 0 1-16,-1-1-1 15,-1 0-1-15,-1 1 1 16,-1 0 1-16,2-3-1 16,-4 3-1-16,-2-3 1 15,2 1 1-15,-2 2-1 16,3-1 0-16,0 1 0 15,-4 0 0-15,3 0 0 16,-2 0 0-16,2 0 0 16,-1 0 1-16,-2 0-2 0,1 0 2 15,2 0-1-15,-2 0 0 16,1 0 0-16,0 0-2 16,-1 0 3-16,-1 0-1 15,1 0 0-15,1 0 0 16,0 0-1-16,2 0 1 15,-1 0 0-15,0 0 0 16,2 0 0-16,0 0 0 16,1 0 1-16,-2 0-2 15,1-1 1-15,-4 1 0 16,4-3-2-16,-2-1 2 16,-2 1-2-16,3 0 2 15,-2-1 0-15,-2 3-1 0,-1-1 1 16,1-1 1-1,1 1-1-15,-4-1 0 0,3 1 0 16,-2 0 0-16,-1 2 1 16,2 0-2-16,-4 0 1 15,3 0-1-15,-4 0 1 16,0 0 1-16,0 0-1 16,2-3-1-16,-2 3 1 15,5 0 0-15,-2 0 1 16,0 0 0-16,0 0-1 15,-3 0 0-15,3 0 0 16,-3 0 0-16,3 0 0 0,-3-2 0 16,0 2 0-16,0 0 1 15,0 0-1-15,0 0 0 16,0 0 1-16,0 0 0 16,0 0-1-16,0 0 0 15,0 0 0-15,0 0 1 16,0 0-1-16,0 0 0 15,0 0 1-15,0 0-1 16,0 0 2-16,0 0-1 16,-3 0 1-16,-6 0-2 15,-6 0 0-15,0 0 0 16,-4 0 1-16,0 0-1 16,2 0 2-16,-7 0-2 0,3 2 0 15,-6-2 1 1,-1 3-1-16,1-3 1 0,-2 0 2 15,3 0-2-15,-4 0 1 16,5 0 0-16,-4 0 0 16,5 0 5-16,-1 0-3 15,2 0-4-15,1 0 1 16,3 0 0-16,1 0-1 16,3 0 0-16,2 0 0 15,-1 0 0-15,5 0 0 16,2 0 0-16,4 0 0 15,3 0-2-15,0 0-5 0,0 0-7 16,0 0-24 0,0 7-98-16,10-2-188 0</inkml:trace>
  <inkml:trace contextRef="#ctx0" brushRef="#br0" timeOffset="213823.695">21221 16643 189 0,'0'-6'46'0,"-5"5"-11"15,-14 1-4-15,-4 0 3 16,6 0-4-16,-2 0-3 16,0 0 7-16,-1 0 0 0,-3 0-19 15,-2 0-5-15,-5 0 2 16,-7 0-5-16,-10 0 1 16,-6 0-5-16,-11 0 0 15,-13 0 1-15,-11 1 2 16,-13 0-4-16,-3 4 4 15,-7-3-3-15,7 1-3 16,2 1 0-16,7-4 0 16,7 3 0-16,7-3 0 15,13 1 1-15,5 5 2 16,14-2-2-16,10 2 0 16,14-2 2-16,13-1-3 15,4 0-2-15,8-3-2 0,0 3-9 16,0 1-14-16,14 6-37 15,9 0 11-15,7-10-68 16,5-10-143-16</inkml:trace>
  <inkml:trace contextRef="#ctx0" brushRef="#br0" timeOffset="214371.5256">20054 16123 231 0,'-36'24'43'0,"-2"13"-36"15,-12 12-3-15,-5 11 6 16,-6-1-8-16,-9 3 0 16,-3-4 2-16,-9 0 8 15,4-8-2-15,1-2-1 16,6-4 4-16,9-4 1 15,7-4-3-15,13-3-2 16,16-9-3-16,16-2 9 16,10-2-12-16,13 2-1 15,26 6 0-15,19-6 7 16,16 2-2-16,14-1-1 16,6 1-1-16,4 1-5 15,5 2 0-15,-6 0 0 16,-8-3 0-16,-8-5 0 0,-6-3 2 15,-8-3-1-15,-9-6 0 16,-9-4 5-16,-12-2-4 16,-11-1 2-16,-13 0-2 15,-7 0-2-15,-3 0 3 16,-3 0 2-16,0 0 10 16,0-7-1-16,0-27 5 15,-6-24-16-15,-7-22-1 16,-7-16-2-16,-3-13-1 15,-3-4 1-15,1 7-1 16,-2 9 0-16,2 17 0 16,-2 13-2-16,5 18-5 0,2 9-12 15,5 14-17-15,8 6-26 16,7 4-102-16</inkml:trace>
  <inkml:trace contextRef="#ctx0" brushRef="#br0" timeOffset="215227.298">21823 16101 191 0,'-11'-17'26'0,"3"7"8"16,7 7-5-16,-1 3-14 16,2 0-7-16,-1 7-2 15,-1 20 7-15,2 12 14 16,0 17 5-16,0 4-13 15,0 7 4-15,9 10 3 16,3-1-6-16,2 5-6 16,-2 1-5-16,1-9-2 15,1-6-7-15,-3-9 1 16,-2-12-1-16,-1-17 0 16,-2-12 0-16,-3-13-1 15,-2-3-2-15,-1-1 2 16,0 0-2-16,0-15-1 0,-12-27-16 15,-11-21-14-15,-4-31 4 16,-5-14-9-16,0-15-36 16,-1 5 23-16,4 9 52 15,5 17 6-15,8 23 24 16,10 15-13-16,6 9 2 16,0 4-12-16,17 2 0 15,6 6-3-15,10 6 2 16,5 8 0-16,-2 9 1 15,2 6-2-15,1 4-2 16,-3 7-1-16,0 14 1 16,-4 7 4-16,-3 2-4 0,-2 3-1 15,-5 0 1-15,-9 4-1 16,-5 2 4-16,-8 1-1 16,0 3 3-16,-23 4 5 15,-5 1 0-15,-6-1-3 16,-1-8-3-16,1-9-3 15,3-6-1-15,7-9-3 16,8-5-1-16,10-9-7 16,6-1-29-16,0-7-71 15,17-22-141-15</inkml:trace>
  <inkml:trace contextRef="#ctx0" brushRef="#br0" timeOffset="215804.1748">22333 16094 113 0,'3'29'134'15,"0"15"-114"-15,5 8 26 16,1 5-14-16,0-4-13 16,5-3-14-16,-7-11-3 15,2-9-1-15,-3-10-1 16,0-14-2-16,-2-6-7 15,-2 0-3-15,1-21-4 16,1-18 16-16,3-19 0 0,-1-1 0 16,1 1 0-1,-1 11 0-15,-2 12 0 0,4 11 4 16,-1 9-2-16,5 8 1 16,3 1 0-16,6 5-1 15,6 1 1-15,3 0-1 16,1 1 1-16,3 12 1 15,4-1 0-15,-2-2 1 16,7-3 0-16,-5-4 3 16,6-3 2-16,3 0-5 15,1-13-1-15,-3-6-4 16,-3-5 0-16,-8-5-4 16,-8 1 2-16,-12-4-1 15,-12 2 3-15,-2 3-2 16,-13 8 2-16,-16 6 4 0,-7 13 4 15,-4 0-2-15,-5 17-5 16,-1 15-1-16,6 10 1 16,4 12 0-16,7 10 1 15,9 3 5-15,11 0-1 16,9-10-5-16,0-8 2 16,10-13-3-16,17-12 0 15,9-6 0-15,11-9 0 16,14-9-8-16,10 0-17 15,1-7-94-15</inkml:trace>
  <inkml:trace contextRef="#ctx0" brushRef="#br0" timeOffset="216398.3218">23535 16201 317 0,'-15'-11'47'15,"-1"-2"-32"-15,5-2-8 16,-2 0-2-16,1-5-5 16,-2 4 1-16,-4-1 0 15,1 7 2-15,-1 7 6 0,-3 3 9 16,-4 0-7-16,2 24-5 15,-1 18-3-15,5 15 0 16,5 8 1-16,10-2-1 16,4-9-3-16,0-12 1 15,15-15-1-15,9-12 0 16,4-8-4-16,5-7 0 16,4-9 3-16,4-18 1 15,0-16-1-15,3-9 1 16,-6-14 0-16,1-12-1 15,-3-1-1-15,-6-8 1 16,-5 1 1-16,-5-1-1 0,-7 1 0 16,-9 6 0-16,-2 11-4 15,-2 17 4-15,0 18 1 16,-3 18 1-16,-9 13 7 16,2 3 4-16,-6 29-7 15,0 17-5-15,3 18 2 16,2 8-2-16,8 4 1 15,3 0 1-15,0 0-2 16,14-7 0-16,4-2 0 16,1-8 0-16,3-10-3 15,-2-6 2-15,4-9 1 16,1-12-6-16,6-8-3 16,7-11-16-16,4-3-29 15,2-20-73-15</inkml:trace>
  <inkml:trace contextRef="#ctx0" brushRef="#br0" timeOffset="216554.0788">24208 16229 134 0,'12'10'50'0,"7"4"-5"16,0-4-27-16,4 3-8 15,-1-3-10-15,2-1 0 16,-3-7-10-16,-1-2-36 15,-3-2-84-15</inkml:trace>
  <inkml:trace contextRef="#ctx0" brushRef="#br0" timeOffset="216711.7801">24260 15909 338 0,'-6'0'19'15,"6"4"-19"-15,1 9-4 16,21 1-3-16,4 1-29 16,6-2-122-16</inkml:trace>
  <inkml:trace contextRef="#ctx0" brushRef="#br0" timeOffset="216959.5525">24845 15945 212 0,'9'-5'36'0,"-6"3"-10"16,-3 2 40-16,0 0 3 16,-6 0-28-16,-15 17-29 15,-7 16-10-15,-5 13-1 16,0 11 1-16,2 6-1 16,4 2 0-16,9-5 0 15,5-14-1-15,10-9 0 16,3-15-1-16,0-5 1 15,17-10-4-15,10-7-13 16,9-10-18-16,4-22-53 0,5-8-124 16</inkml:trace>
  <inkml:trace contextRef="#ctx0" brushRef="#br0" timeOffset="217183.6853">25270 15968 251 0,'-3'0'132'16,"2"0"-110"-16,1 0-14 16,0 0-4-16,0 0-4 15,13 0 1-15,4 0 0 16,3 0 0-16,7-3 0 16,6-3 0-16,6 2-1 0,7-6-1 15,2-2-13 1,2-2 9-16,-6-2-22 0,-4-8-163 15,-12 1 151-15</inkml:trace>
  <inkml:trace contextRef="#ctx0" brushRef="#br0" timeOffset="217342.5966">25591 15770 209 0,'-22'43'33'0,"2"14"28"16,2 6-24-16,6-4-12 15,5-7-14-15,7-5-11 0,0-8-3 16,0-9-11 0,12-13-34-16,1-17-84 0</inkml:trace>
  <inkml:trace contextRef="#ctx0" brushRef="#br0" timeOffset="217611.3556">25840 16026 68 0,'24'8'77'15,"7"-1"-75"-15,7 0 4 16,8 3 68-16,11-4-73 16,12-2 0-16,11-4-1 15,12 0 0-15,5 0 2 0,3-3 15 16,-3-4 6-16,0 0-3 15,-1 0-6-15,-2-6-10 16,-6 4-3-16,-7-1-1 16,-10 3-6-16,-13 1-17 15,-12 4-54-15,-13 2-70 16</inkml:trace>
  <inkml:trace contextRef="#ctx0" brushRef="#br0" timeOffset="217830.3663">27262 16002 283 0,'-2'0'34'0,"2"0"-26"15,0 0 15-15,0 0-8 16,0 0-13-16,0 0-2 15,2 0-1-15,1 0-25 16,-2 0-54-16,-1 0-46 16</inkml:trace>
  <inkml:trace contextRef="#ctx0" brushRef="#br0" timeOffset="221579.0745">10697 2539 57 0,'79'-15'6'0,"-1"0"0"15,-1-1 1-15,-5 6 3 16,1 5 3-16,-3-2-4 16,2 2 6-16,2 2-5 0,4 1 2 15,7 2-6-15,3 0 0 16,0 0 0-16,-6 0-1 16,0 4-2-16,3 3-3 15,-1-1 4-15,7-2 0 16,0 0-1-16,3 0 1 15,1-1-2-15,-1 2 0 16,0-3-2-16,3 3 1 16,6-1 3-16,6-3-1 15,3-1 1-15,-5 0-3 16,1 0-1-16,-1 0 0 16,-3 0 0-16,4-3 0 15,-8-1 0-15,-3 1 0 0,0 2 0 16,0 1 0-16,5 0 1 15,2-1 3-15,2-1-4 16,-5-1 0-16,-4 0 1 16,-9 1 1-16,-7-1-1 15,-2 3-1-15,-9-2-1 16,-1 1 0-16,-4-2 1 16,-3 0 0-16,3-1 0 15,-7 1 0-15,-3 0 0 16,-3 0 0-16,-4 1 0 15,-2 0 0-15,2 1 2 16,0-1-2-16,2 1-1 0,-1-2 1 16,-3-1-1-16,-1 0 1 15,-7-2-3-15,-5 0 0 16,-6 0 1-16,-5 0 1 16,1-1 1-16,-4 1-3 15,-4 3-4-15,0 1 6 16,-3-1-1-16,-5 3-8 15,-1 0 4-15,-2 0-1 16,-2 0-13-16,-2 0-81 16</inkml:trace>
  <inkml:trace contextRef="#ctx0" brushRef="#br0" timeOffset="229593.9307">2245 5264 58 0,'-18'-1'11'16,"-6"1"-11"-16,-4 0-2 15,-12 1 2-15,1 19 7 16,6-3 6-16,17-5-10 15,7-1 1-15,-2 1-2 16,-2 10 1-16,4 10-3 16,3 9-12-16,-3 3-37 15</inkml:trace>
  <inkml:trace contextRef="#ctx0" brushRef="#br0" timeOffset="230133.8501">2220 5105 225 0,'-5'0'51'15,"5"0"-35"-15,-3 0 3 16,3 0 3-16,0 0-5 16,0 0-4-16,0 0-12 15,0 7-1-15,5 12-1 16,20 13 1-16,8 16 9 16,7 8 3-16,3 5-2 0,1-3 4 15,-1-3-2-15,-3-5-7 16,-1-4 1-16,0-2-6 15,-8-5 1-15,-1-3 4 16,-6-6-4-16,-2-7-1 16,-1-6-6-16,-3 2 3 15,-4-8-6-15,-4-3-6 16,-4-4-14-16,-3-4-64 16,-3-14-130-16</inkml:trace>
  <inkml:trace contextRef="#ctx0" brushRef="#br0" timeOffset="230485.3323">3085 4857 243 0,'0'13'1'0,"0"15"-1"16,0 13 20-16,-12 8-8 15,-3 8 2-15,0 3-2 16,-4 12 6-16,4 7-6 16,-6 7 8-16,2 3-9 15,-4 1-1-15,1-1-6 16,-8-3 3-16,3-4-6 0,-4 0 0 16,-2-4 1-1,6-6 4-15,-1-7-4 0,8-15 1 16,1-7-1-16,7-9-2 15,-1-8-2-15,2-4-1 16,1-1-2-16,1 1 1 16,-2 2-6-16,2 6-15 15,2 5-19-15,1-10-68 16</inkml:trace>
  <inkml:trace contextRef="#ctx0" brushRef="#br0" timeOffset="230771.6291">3334 5977 99 0,'0'24'59'15,"5"4"21"-15,-1 9-28 16,-1 4-5-16,-3 0-17 15,0-1-17-15,0-6 0 16,0-1-3-16,0-6-2 16,0-3-1-16,0-4 2 15,0-5-9-15,0-5 2 16,0-4-2-16,3 3 0 16,-3-4-17-16,3-2-14 0,-3-3-107 15</inkml:trace>
  <inkml:trace contextRef="#ctx0" brushRef="#br0" timeOffset="233569.4825">4722 4956 177 0,'-6'-3'39'0,"-2"0"-30"0,7 3-6 16,1 0 7-16,0 0-6 15,0 13-3-15,6 10 5 16,10 11 12-16,8 7 0 15,3 7 5-15,3 4 0 16,-2 2 1-16,5 0-11 16,0-2-9-16,0-4 0 15,1-1 7-15,3-4-6 16,-7-4-3-16,-3-6 1 16,-6-4-3-16,-2-8 0 15,-4-2-1-15,-5-3-2 16,-5-3 1-16,-2-5-8 15,-3-2-8-15,0-6-60 16,0-17-127-16</inkml:trace>
  <inkml:trace contextRef="#ctx0" brushRef="#br0" timeOffset="233823.3174">5141 4919 141 0,'-12'-5'123'0,"0"5"-85"16,0 2-20-16,-10 28-6 16,-8 16-4-16,-6 16 2 15,0 15 4-15,2 6-2 16,4 6 1-16,0 1 0 16,2-5-5-16,4-8-6 0,8-9-2 15,2-5 1-15,2-4-1 16,5-6-3-16,4-9-11 15,3-15-9-15,0-13-32 16,19-16-130-16</inkml:trace>
  <inkml:trace contextRef="#ctx0" brushRef="#br0" timeOffset="234033.9031">5426 5346 100 0,'3'36'88'15,"0"5"-6"-15,0 2-28 16,1 4-23-16,-1 1-23 16,3 5-8-16,-1 7-6 15,1 2-10-15,-6 10-43 16</inkml:trace>
  <inkml:trace contextRef="#ctx0" brushRef="#br0" timeOffset="235914.8486">6648 4682 82 0,'-5'-3'29'15,"-2"2"-7"-15,4-1 14 16,3 2 5-16,-3 0-9 16,3 0-13-16,0 0-8 15,0 0-7-15,0 0 1 16,0 0-1-16,0 9 0 16,6 8 8-16,12 6 6 15,4 9-4-15,5 3 2 16,1 7-2-16,8 4-4 15,0 0-3-15,3 2-1 0,4-3 1 16,-1-4-4-16,-2-6-3 16,0-1 0-16,-4-6 3 15,-3-2-3-15,-3-6 0 16,-12-3-3-16,-2-3 3 16,-4-5-5-16,-7-2-5 15,2-1-7-15,-7-6-43 16,0 0-158-16</inkml:trace>
  <inkml:trace contextRef="#ctx0" brushRef="#br0" timeOffset="236171.6083">7134 4692 216 0,'-16'0'45'15,"-1"18"-42"-15,-8 16 1 16,-8 14 13-16,-3 7-4 16,4 4 0-16,3 2-5 15,2-5 3-15,5-1 1 16,4 1-8-16,3-3-4 16,6 5-1-16,-1-3-6 15,7-5-4-15,3-5-13 16,0-15-19-16,0-13-103 15</inkml:trace>
  <inkml:trace contextRef="#ctx0" brushRef="#br0" timeOffset="236539.5215">7416 4993 141 0,'20'0'32'16,"2"0"-13"-16,5 0 16 16,-5 2-2-16,-2 8-18 15,-1-2-1-15,-7 4-2 16,0 3 5-16,-6 6-1 16,-6 9-5-16,0 10 1 15,-8 7-1-15,-14 4-9 0,0-4 1 16,2-9-1-16,7-11 0 15,7-10-2-15,3-10 0 16,3-3 0-16,0-1-5 16,6 0 5-16,16-3 0 15,8 0 1-15,9-6 3 16,7-11-3-16,5-7-1 16,4-3-1-16,3-4-5 15,5 2-10-15,-5 5-40 16,-10 2-200-16</inkml:trace>
  <inkml:trace contextRef="#ctx0" brushRef="#br0" timeOffset="237730.9344">2339 7586 179 0,'0'-3'52'15,"-6"3"-25"-15,3 0 4 16,3 0-4-16,0 0-12 15,0 0-9-15,0 6-5 16,3 15 1-16,17 11 0 16,5 11 6-16,9 9 3 15,6 1-4-15,1 6 4 16,-1-2-1-16,0 0-3 16,2-2 0-16,0-2-2 15,4-4 0-15,-4-5 0 16,4-1-5-16,-9-7 1 15,-7-6-2-15,-3-4 1 0,-9-7-2 16,0-5-7-16,-9-5-6 16,0-8 1-16,1-1-45 15,-2-29-98-15</inkml:trace>
  <inkml:trace contextRef="#ctx0" brushRef="#br0" timeOffset="238074.9456">3027 7417 290 0,'0'0'5'16,"0"0"1"-16,0 4-6 0,0 29 2 16,-3 20 10-1,0 16 1-15,0 13-6 0,-2-2 2 16,1 2 1-16,-6 7 1 15,-4 4 1-15,-2 5-3 16,1-1-1-16,-3-4-5 16,3-2 1-16,-3-8-1 15,6 0 0-15,-4-4 1 16,4-7 1-16,1-12-4 16,1-10 1-16,1-11-2 15,3-12-1-15,0-7 1 16,2-4-1-16,2-5-7 0,2-1-7 15,0-1-4 1,0 1-22-16,0-10-86 0</inkml:trace>
  <inkml:trace contextRef="#ctx0" brushRef="#br0" timeOffset="238832.5954">3261 8464 189 0,'6'0'3'0,"5"0"-3"16,2 0 3-16,-4 0 3 0,4 4 5 15,1-1 1-15,-2 2 2 16,1 0 2-16,-1-1-6 15,6-1-5-15,-3 4 1 16,1-2 3-16,-2 2-1 16,-1 3 6-16,-4 0-7 15,-3 3 0-15,0 3 8 16,-4 4-1-16,-2 7 0 16,0 16 0-16,-17 9-5 15,-8 4-2-15,-8 1-6 16,0-5 1-16,2-8-1 15,1-12 5-15,9-11-2 0,9-8-2 16,9-10 1-16,3-3 3 16,0 0-6-16,0 0-15 15,9 0-3-15,13 0 18 16,11-3 3-16,6-4 1 16,7-6 0-16,2 3 2 15,-2-2-3-15,2-2 2 16,-2 1 1-16,-1 2-2 15,-6-1-1-15,-9 4 1 16,-5 2-2-16,-7 0-2 16,-6 2 1-16,-6 4 0 15,-6 0 2-15,0 0-2 16,0 0 9-16,0 0-1 0,0 0 5 16,0 0 5-16,0 0-3 15,0 0-12-15,-3 0-1 16,-3 0-2-16,6 0 0 15,-3 0-1-15,3 0 0 16,-3 0-1-16,0 0 2 16,3 0-1-16,-2 0 2 15,1 0-2-15,1 0 0 16,0 0 0-16,0 0 0 16,0 0-2-16,0 0 2 15,0 0 0-15,0 0 0 16,0 0-1-16,0 0-2 15,0 0-1-15,0 0-11 16,0 0-25-16,0 10-41 0,-3 3-144 16</inkml:trace>
  <inkml:trace contextRef="#ctx0" brushRef="#br0" timeOffset="241502.6489">4189 7093 18 0,'0'0'50'16,"0"0"-33"-16,-3 0 4 15,3 0 5-15,0 0-1 16,0 0-4-16,0 0-7 15,0 0-2-15,0 0 1 16,0 0 4-16,0 0 0 16,0 0 0-16,0 0-5 15,0 0 0-15,0 0 0 16,0 0-1-16,0 0-6 16,0 0-1-16,0 0-3 0,0 0 2 15,0 0 0-15,0 6 0 16,3-3 0-16,0 1-3 15,6 0 2-15,0 3-2 16,0-1 2-16,0 4-1 16,4 4 3-16,4 4-1 15,2 9 2-15,5 9 1 16,0 4 6-16,3 10 2 16,1-1-4-16,5-3-4 15,3-3-3-15,1-3-1 16,6-7-1-16,-1 1 2 0,1-8 2 15,-7-2-1-15,-3-8-2 16,-6-3-1-16,-5-3-1 16,-7-1 0-16,-2-2-3 15,-8 0-5-15,-2-3-1 16,-3 2-16-16,0-6-50 16</inkml:trace>
  <inkml:trace contextRef="#ctx0" brushRef="#br0" timeOffset="241765.3321">4634 6978 160 0,'-17'14'108'0,"-2"11"-107"0,-1 16-1 16,-5 10 9-16,-3 8 5 15,-2 8 0-15,3-1 7 16,2 3 0-16,2 1-6 16,4-2-9-16,8-7-2 15,1-8-2-15,7-7-2 16,0-6-5-16,3-4-5 16,0-6-16-16,0-14-47 15</inkml:trace>
  <inkml:trace contextRef="#ctx0" brushRef="#br0" timeOffset="242117.4618">4884 7397 155 0,'23'0'48'16,"8"0"-16"-16,-4 0 11 15,0 0-19-15,-8 0-8 16,-1 7 0-16,-6 3-4 16,-6 4-9-16,-3 5 9 15,0 8 3-15,-3 6-7 16,0 2 1-16,-3 2 0 16,-3-5-6-16,-4-5 8 0,2-10-6 15,8-7 1-15,-3-4-6 16,3-5-6-16,0-1-8 15,18 0 14-15,6 0 3 16,10-14 3-16,8-9-5 16,10-6-1-16,2-1-1 15,7 0-10-15,2-3-17 16,-5-4-148-16</inkml:trace>
  <inkml:trace contextRef="#ctx0" brushRef="#br0" timeOffset="243737.8154">5920 6323 73 0,'-6'-3'84'0,"6"3"-64"0,-2 0 1 15,2 0 6-15,0 0-2 16,-1 0-4-16,1 0-10 15,0 0-4-15,0 0-2 16,0 7-5-16,0 12 3 16,12 6 8-16,7 3 19 15,5 5-20-15,4-2-4 16,5 4 13-16,3-2-8 16,3-5 1-16,-3 0-11 15,-2-4 3-15,3 0-3 16,-4-5 2-16,-5 1 0 15,2-4-1-15,-6-3-2 0,-6-2-1 16,1-1-4-16,-8-3 1 16,-8 2-9-16,-3 1-6 15,0-3-23-15,-5-7-165 16</inkml:trace>
  <inkml:trace contextRef="#ctx0" brushRef="#br0" timeOffset="244002.295">6326 6172 313 0,'-3'6'0'0,"-8"23"3"15,-8 12-3-15,-4 11 3 0,-2 8 2 16,1-1 6-16,5-1-5 15,-1-4 1-15,1-4-2 16,7-3-3-16,-3-4 0 16,3-1-2-16,-1-5-4 15,4-4-1-15,1-3-9 16,2-4-22-16,3-12-83 16</inkml:trace>
  <inkml:trace contextRef="#ctx0" brushRef="#br0" timeOffset="244398.7837">6500 6512 143 0,'24'0'40'15,"6"0"-16"-15,1 0 10 16,-4 0-7-16,-3 0-6 15,-11 0-11-15,-5 0-6 16,-5 6-2-16,-3 14 8 16,-11 9 6-16,-14 6-12 15,3-5 0-15,8-12-4 16,8-11 0-16,3-1 0 16,3-5-7-16,0 2-1 0,12 1-1 15,12-1 9-15,7 0 1 16,2 3 1-16,3 1-2 15,-6 0 4-15,-8 0 2 16,-2 3-1-16,-4 0 6 16,-4 4 2-16,-6 0-7 15,-2 3 0-15,-4 4 0 16,-4 7 2-16,-14 6-7 16,-12 7-1-16,-16 7-12 15,-8 1-48-15</inkml:trace>
  <inkml:trace contextRef="#ctx0" brushRef="#br0" timeOffset="245756.1501">2257 10030 227 0,'0'-3'37'0,"0"3"-37"16,0 0 1-16,0 0 2 15,0 13 0-15,12 9 9 16,6 5 0-16,6 0 2 16,1 6-6-16,8 0 1 15,3 4 4-15,-2-2-4 16,2 2-2-16,1-2 1 15,-3-4 2-15,-1-1-6 16,0-3-3-16,-2-5 0 16,-4 1 0-16,3-3-1 15,0-3-1-15,-6-5-3 16,4-2-14-16,-7-10-54 16,-7-13-213-16</inkml:trace>
  <inkml:trace contextRef="#ctx0" brushRef="#br0" timeOffset="246161.5466">2927 9828 7 0,'-8'16'395'0,"1"8"-394"0,-5 12-2 16,0 11 2-16,2-1 5 16,-1 4-3-16,-1 5 2 15,2 5 0-15,1 9 3 16,-5 7-3-16,-5 7 0 16,-8 9 5-16,-4 11-2 15,-5 8 1-15,0 9-7 16,0-1 2-16,2-10-2 15,7-13 0-15,5-24-1 16,10-12-1-16,0-14 0 16,3-9 1-16,3-7-1 15,3-8-1-15,-1-5 1 16,4-7-2-16,0-4-7 0,0-3-6 16,0-3-7-1,0 0-17-15,0 0-70 0,0-16-125 16</inkml:trace>
  <inkml:trace contextRef="#ctx0" brushRef="#br0" timeOffset="246677.3627">3063 10823 389 0,'0'0'0'0,"4"0"-12"15,8 0 11-15,6 0 1 16,3 0 2-16,9 0 0 16,-2 3-1-16,-1 0-1 15,0 1-1-15,-9 2 1 16,-5 4 1-16,-10 13 1 15,-3 17 4-15,-9 12-1 16,-18 12-3-16,-4-12 1 16,1-9-1-16,9-14 0 15,9-15 0-15,6-7 1 16,6-4-1-16,0-3-2 16,0 3-11-16,20-2 6 0,11 2 5 15,12 3 2-15,-1-2-2 16,3 6 4-16,-5-1-3 15,-9 4 0-15,-7 1-1 16,-4 2 2-16,-7 1 2 16,-7 5 5-16,-6 8 3 15,0 4 13-15,-3 5-10 16,-16 1-6-16,-8-1-3 16,0-2-5-16,-7-4 0 15,-5-10-1-15,-3-3-2 16,-1-4-7-16,4-6-44 15,3-6-129-15</inkml:trace>
  <inkml:trace contextRef="#ctx0" brushRef="#br0" timeOffset="247893.6948">4210 9941 285 0,'-21'0'16'16,"6"3"-12"-16,5 0-4 15,10 7-2-15,13 11 2 16,17 4 10-16,4 12 11 0,8-1-2 15,7 7-1 1,5 2 2-16,3-1-10 0,4 5-1 16,-3 1-2-16,-3 0-3 15,-4 7-4-15,-12 5-1 16,-11 4-8-16,-8-1-3 16,-12-8-24-16,-8-24-74 15</inkml:trace>
  <inkml:trace contextRef="#ctx0" brushRef="#br0" timeOffset="248147.6529">4705 9878 255 0,'-31'36'10'0,"1"14"-8"15,-3 6 11-15,-1 6 1 16,-3 2 7-16,4 5-3 16,-3 6-9-16,5-2-2 15,1-3-1-15,5 0-1 16,5-4-4-16,7 2-1 16,5-5-8-16,5-6-13 15,3-18-47-15</inkml:trace>
  <inkml:trace contextRef="#ctx0" brushRef="#br0" timeOffset="248545.8089">5004 10280 320 0,'22'-9'7'0,"11"-5"16"15,-3 1-3-15,-5 9-11 16,-7 4-8-16,-6 0-1 16,-9 0 0-16,-3 14 9 15,0 13-1-15,-3 13 6 16,-16 6-8-16,-7-3-5 0,5-1 1 16,-1-8 0-16,7-5-2 15,5-9 0-15,2-6 0 16,8-8 0-16,0 1-5 15,0 3-1-15,21 0 6 16,4 0 1-16,5-3-1 16,0-2 1-16,-3 2-1 15,0 0 5-15,-5-1 0 16,-4 1-1-16,-12 6-2 16,-6 11 0-16,0 21 7 15,-21 16-3-15,-15 20-6 16,-14 15-12-16,-16 3-45 0</inkml:trace>
  <inkml:trace contextRef="#ctx0" brushRef="#br0" timeOffset="250181.4983">6145 9382 30 0,'-24'0'71'0,"5"0"-28"16,13 0-1-16,1 0 5 15,2 0 10-15,3 0-23 16,0 0-10-16,0 0-2 16,0 0-5-16,0 0-7 15,0 0-7-15,0 6-3 16,17 8 0-16,8 16 7 16,11 6 16-16,3 8-7 15,7 1-5-15,-1-5-5 16,4-1 0-16,0-5 2 0,5-4 0 15,-2-1-2 1,5-2-4-16,-9-1 2 0,-2-4-3 16,-9-4 0-16,-7-2-1 15,-6-6 0-15,-5-3-1 16,-4-4 0-16,-6 1 0 16,-4-1-3-16,-1 0-5 15,-1-3-10-15,-3 0-10 16,0 0 1-16,0 0-27 15,-3-4-195-15</inkml:trace>
  <inkml:trace contextRef="#ctx0" brushRef="#br0" timeOffset="250653.9236">6724 9158 153 0,'-9'0'103'15,"0"0"-74"-15,-3 7 13 16,-6 20-20-16,-12 18-18 16,-7 21 2-16,-9 19 2 15,4 9 4-15,-1 5 1 16,4 3 0-16,0-3 4 15,0-3-1-15,1 0-1 16,-1-10-9-16,3-3 1 16,6-14 0-16,8-14-6 15,10-18 0-15,7-15-1 0,5-11 0 16,0-2-10-16,9-8-7 16,8-1-14-16,8 0-9 15,2-23-110-15</inkml:trace>
  <inkml:trace contextRef="#ctx0" brushRef="#br0" timeOffset="251081.3706">7198 9495 231 0,'0'0'49'15,"0"0"-34"-15,0 0 9 16,0 0 6-16,0 16-6 16,-6 6-17-16,-1 8-3 15,1 4 4-15,6 2-1 16,0 4-4-16,0-1 3 15,0 4-5-15,0-9 1 16,6-1-1-16,7-4-1 16,-2-8 0-16,5-3 1 15,4-4 3-15,2-4-2 0,2-3-1 16,4-4 4 0,2-3-3-16,6 0 1 0,-2-10 2 15,-1-4-4-15,0-1-1 16,-5 1 0-16,-7 1-5 15,-6 3-3-15,-6 0-16 16,-2 0-35-16,-7-3-163 16</inkml:trace>
  <inkml:trace contextRef="#ctx0" brushRef="#br0" timeOffset="251283.562">7488 9525 337 0,'-6'6'11'16,"-2"26"-2"-16,-2 19-6 15,-2 15 7-15,3 10-3 16,2 6-6-16,4 7-1 16,3 10-1-16,0 14-8 15,0 15-25-15,0 20-206 16</inkml:trace>
  <inkml:trace contextRef="#ctx0" brushRef="#br0" timeOffset="252760.9372">2630 12344 156 0,'-9'-5'94'15,"3"5"-59"-15,3 0 4 16,3 0-21-16,0 22-15 16,9 19-1-16,16 14 4 15,11 4 4-15,12-5-9 16,3-5 2-16,1-2 0 15,0 2-1-15,-4 4-2 0,-2 0 1 16,-7-1 3-16,-6-5-4 16,-5-3 0-16,-1-6 0 15,-5-7 0-15,-4-3-5 16,-3-8-6-16,-3-9-22 16,-6-11-75-16</inkml:trace>
  <inkml:trace contextRef="#ctx0" brushRef="#br0" timeOffset="253089.441">3327 12355 210 0,'-5'13'77'15,"-8"17"-76"-15,-2 13 1 16,-6 10 13-16,0 3 2 15,-3 3 2-15,-1 4 0 16,1 3-2-16,-4 14-1 16,1 12-4-16,1 7-5 15,-2 7-1-15,-2 0 1 16,5-1-2-16,1-3 1 16,6-13-5-16,6-19 1 15,8-7-1-15,2-14-1 16,2-5-2-16,0-9-1 0,0-8-5 15,0-6-3 1,0-3-5-16,3-7-8 0,3-5-49 16,3-6-87-16</inkml:trace>
  <inkml:trace contextRef="#ctx0" brushRef="#br0" timeOffset="253398.7768">3394 13230 162 0,'-9'34'40'0,"4"9"-4"16,-1-1-7-16,-1 2 1 16,4-9-3-16,3-1-14 15,0-9-3-15,0-4-4 16,13-1-4-16,1-4 0 15,2-2-2-15,7-4 0 16,2-1 0-16,8-3 2 16,7-5 2-16,2-1 0 15,0 0 0-15,4-4-4 16,-4-8-2-16,-5-5-10 16,-7-3-5-16,-3-3-12 15,-8-6-47-15</inkml:trace>
  <inkml:trace contextRef="#ctx0" brushRef="#br0" timeOffset="253593.9844">3634 13362 251 0,'-16'63'2'15,"8"10"3"-15,4 0 5 16,4-4-4-16,0-6-2 15,1-4-2-15,10-9-2 16,2-8-3-16,2-1-4 16,-3-3-14-16,-6-10-53 15</inkml:trace>
  <inkml:trace contextRef="#ctx0" brushRef="#br0" timeOffset="255243.6104">7661 8791 75 0,'-24'-14'42'0,"5"5"-21"0,-7 9-18 16,7 3-1 0,-5 14-2-16,-1 0 0 0,2-1 1 15,1-2 5-15,1-3 7 16,6-3-5-16,3-2 10 16,0-2-6-16,3-2 5 15,-7-2 20-15,2 0 2 16,-2 0-1-16,-6 0-15 15,-1 0-2-15,-4-3-4 16,-14 3-5-16,-7 0-1 16,-21 0-7-16,-13 4-1 15,-15 10 3-15,-10 8 3 0,-10 6-4 16,-5 7 7-16,7 12-7 16,5 9-5-16,16 3 3 15,13 7 0-15,10-3 0 16,8 7-3-16,18 2 6 15,12 3-6-15,11 4 0 16,16-1-1-16,6 10 2 16,12 1-1-16,21 4 0 15,16-1 0-15,18-6 1 16,15-7-1-16,6-8 0 16,15-10-1-16,12-14 1 15,0-8 0-15,9-15 2 16,0-5-1-16,-8-12 0 15,-1-7 1-15,-9 0 1 0,-8-26-2 16,-8-14 2-16,-2-20 1 16,-3-18 8-16,-3-11 6 15,0-4-4-15,-9-6-7 16,-6 3-7-16,-18 7 3 16,-23 0 1-16,-16 2-2 15,-10-5-1-15,-22-4-1 16,-20 1 1-16,-13 8-1 15,-11 14 0-15,-1 14 0 16,0 13 1-16,-3 15 3 16,1 9 2-16,-1 6-5 0,0 9 3 15,3 4 0 1,9 3-1-16,8 0-3 0,10 0 1 16,12 0-2-16,13 0 1 15,7 0-1-15,5 0-1 16,3 0 1-16,0 0-1 15,0 0-3-15,0 0 0 16,0 0 5-16,0 0-5 16,0 0 4-16,0 0-2 15,0 0 3-15,0 0 0 16,0 0 0-16,0 0 1 16,0 0-1-16,0 0 0 15,0 0 1-15,0 0-1 16,0 0-2-16,0 0 1 15,0 0 0-15,0 0 1 0,0 0 0 16,0 0 0-16,0 0-1 16,0 0 1-16,0 0 1 15,0 0-1-15,0 0 0 16,3 0 1-16,-3 0-1 16,0 0-1-16,0 0 1 15,0 0 0-15,0 0-1 16,0 0 0-16,2 0 1 15,-2 0 0-15,0 0 1 16,0 0-1-16,0 0 0 16,0 0-1-16,0 0 2 15,0 0 0-15,0 0-1 0,0 0-1 16,0 0 1-16,0 0 0 16,0 0 0-16,0 0 0 15,0 0 0-15,0 0 1 16,0 0-3-16,0 0 4 15,0 0-4-15,0 0 2 16,0 0-3-16,0 0-9 16,0 0-12-16,0 0-19 15,0 0-13-15,1 0-49 16,1 0-81-16</inkml:trace>
  <inkml:trace contextRef="#ctx0" brushRef="#br0" timeOffset="255896.2479">7121 8901 6 0,'-6'-4'24'0,"0"1"4"16,-6 3 0-16,3 0-15 15,-6 0-13-15,-3 0 3 16,-4 0-3-16,-1 10-3 15,-8 0-1-15,-6 0 3 0,1-1 1 16,-3 1 0-16,-3 0 5 16,2-1 1-16,0 1 2 15,-2 0 4-15,-4 1 0 16,1 6 0-16,-4 2-12 16,4 1 0-16,-1 9-4 15,-2 0 2-15,-3 2-1 16,-1 2 0-16,1-3-1 15,5 3 4-15,10 2 0 16,5 6 0-16,4 12 0 16,5 6-1-16,8 4 1 15,8 6-2-15,6-2-4 0,0 8 2 16,11 2-4-16,8 5-8 16,8 3-19-16,7-2-26 15</inkml:trace>
  <inkml:trace contextRef="#ctx0" brushRef="#br0" timeOffset="257883.0486">4291 12511 242 0,'-11'-7'50'0,"8"7"-2"15,0 0-7-15,3 0-5 16,0 0-14-16,0 0-11 16,0 0-7-16,0 0-2 0,0 4-2 15,3 16 0 1,15 12 6-16,9 11-1 0,6 6 1 16,5 4-2-16,4 4-2 15,6 5-1-15,0 1 2 16,1 0-3-16,-4-4 1 15,1-10-1-15,-6-2 0 16,-10-5 0-16,-6-5 0 16,-6-3-1-16,-11-5-2 15,-1-6-2-15,-1-6-5 16,-5-7-17-16,0-3-34 16,0-7-85-16</inkml:trace>
  <inkml:trace contextRef="#ctx0" brushRef="#br0" timeOffset="258145.4914">4722 12603 255 0,'-14'29'29'15,"-2"15"-25"-15,-2 8 9 16,-3 11 13-16,-1 10-11 15,-1 3 6-15,-2-3-1 16,4-4-9-16,3-3 3 16,0 0-9-16,2-3 1 15,7-4-6-15,0-5-1 0,6-6-4 16,3-7-1-16,0-9-8 16,0-9-16-16,9-9-76 15</inkml:trace>
  <inkml:trace contextRef="#ctx0" brushRef="#br0" timeOffset="258725.0246">4956 13075 64 0,'-6'0'111'16,"3"0"-88"-16,0 3-4 15,-4 7-5-15,2 4-2 16,-1 3-6-16,6 8 0 16,0 2-5-16,0 3 3 15,0-1 0-15,3 1-3 16,9-3 2-16,6-2 1 16,1-1 0-16,7-1-2 15,4-6 0-15,5 0 1 16,7-5-3-16,3-5 2 15,4-4 5-15,0-3-5 0,-4-3-2 16,-3-13-3-16,-5-11-7 16,-9-3-26-16,-8 0-46 15</inkml:trace>
  <inkml:trace contextRef="#ctx0" brushRef="#br0" timeOffset="258909.5758">5214 13171 260 0,'-6'59'2'0,"6"15"-2"0,0 2 0 16,0 2 0-16,18 2 0 16,0 6-2-16,4-1-9 15,-4-2-24-15,0-11-47 16</inkml:trace>
  <inkml:trace contextRef="#ctx0" brushRef="#br0" timeOffset="260305.0481">5930 12784 112 0,'0'0'96'0,"0"0"-82"16,0 0 2-16,0 0 1 0,0 0-2 16,0 0 0-16,0 0 3 15,0 0-8-15,0 0 1 16,0 0-2-16,0 0 0 15,0 0-1-15,0 0 1 16,0 0-4-16,0 0 2 16,0 0 0-16,0 0-2 15,0 3-4-15,6 14 0 16,14 10 11-16,2 13 8 16,8 6-15-16,1 3 3 15,2-2 0-15,3 1-2 16,4-7-1-16,2 5 1 15,1 0-2-15,0-3 6 0,-1-3-9 16,1-1 4-16,-1-2-4 16,3-1 0-16,-2-6 0 15,-7 0-1-15,-3-4 1 16,-5-4 0-16,-7-5-2 16,-6-7 0-16,-6-6-2 15,-2-1-3-15,-7-3-5 16,0 4-2-16,0 5-13 15,-7-5-83-15</inkml:trace>
  <inkml:trace contextRef="#ctx0" brushRef="#br0" timeOffset="260634.6092">6321 12732 304 0,'-12'16'5'0,"3"4"-2"15,-4 10 5-15,-1 16-2 16,-2 10-5-16,-6 10 4 15,-1 4-2-15,1 2 2 16,-5 7 3-16,2 1-2 0,-2-4 0 16,7-1-3-16,1-4-3 15,10-9-3-15,3-9-8 16,3-7-6-16,3-13-12 16,0-10-56-16</inkml:trace>
  <inkml:trace contextRef="#ctx0" brushRef="#br0" timeOffset="261333.471">6879 13267 114 0,'-1'6'23'0,"-2"-2"-16"16,1 6 11-16,-1-4 11 15,0 4-4-15,0 1 3 16,-3 4-2-16,3 9-2 16,-1 2-5-16,1 3 1 15,3 1-8-15,0 0-3 0,3-1 0 16,13-2-3-16,8 0 0 16,4-1-3-16,2-3 2 15,3 1-1-15,3-1 0 16,-2-4 1-16,2 1-2 15,-3 3 0-15,0-3 0 16,-8-3 0-16,-4-1-1 16,-6-3 1-16,-5-3 0 15,-7-3 2-15,0-4 1 16,-3 4 5-16,0 0 0 16,0 3 3-16,-10 5-9 15,-8 2-3-15,-6 0 2 16,-6-1-3-16,-4-2-1 0,-5-1 0 15,-4-3-7 1,-5-6-7-16,2-4-31 0,-2-2-67 16</inkml:trace>
  <inkml:trace contextRef="#ctx0" brushRef="#br0" timeOffset="261527.722">6933 13383 325 0,'9'-3'27'0,"10"-4"-20"16,11-4-7-16,6-2 0 0,7 0-2 16,-1 3-9-16,-2 3-22 15,-4 2-52-15</inkml:trace>
  <inkml:trace contextRef="#ctx0" brushRef="#br0" timeOffset="262306.9799">7510 13139 175 0,'-13'-11'40'0,"1"-5"-2"16,-2-4-9-16,-8-1 14 15,-5-4-15-15,-4-2 4 16,-8-6-12-16,-7-3 12 15,-9-7-15-15,-8-7-9 16,-7-9-3-16,-15-1-2 16,-12-2 5-16,-9 5-2 15,-12 5-2-15,-6 8 3 0,5 12-1 16,4 8-5-16,9 14 1 16,12 10-2-16,3 3-1 15,3 18 1-15,3 5-1 16,4 7 1-16,4 7 0 15,8 2 1-15,8 9-1 16,15 11 0-16,16 10 0 16,18 11 0-16,12 16 0 15,9 11-1-15,34 12-4 16,18 3 3-16,14 6-2 16,13-11 0-16,6-14 1 15,3-10 0-15,7-11-2 16,-1-12 5-16,2-1 0 0,14-11 0 15,5-15 0-15,0-7-1 16,6-20 1-16,-4-12-1 16,-9-7-4-16,-4-10-1 15,-11-22-2-15,-8-15 5 16,-14-6-3-16,-14-9 4 16,-14-1-2-16,-16 3-5 15,-17 1 1-15,-13-1 8 16,-6 1 0-16,0 3 3 15,-19 3 0-15,-8 4 2 16,-4 12-4-16,1 8 4 16,0 6 2-16,6 13 2 0,6 6-1 15,2 4-2 1,7 0 0-16,3 0-6 0,0 0-3 16,4 0-2-16,2 0-10 15,0 0-18-15,0 0-7 16,0 0-5-16,0 4-15 15,5-1-50-15</inkml:trace>
  <inkml:trace contextRef="#ctx0" brushRef="#br0" timeOffset="263148.0985">1981 6697 181 0,'-15'16'0'16,"2"14"-25"-16,-1 16-19 15,-5 4-24-15</inkml:trace>
  <inkml:trace contextRef="#ctx0" brushRef="#br0" timeOffset="263365.8041">1923 9018 86 0,'-23'74'20'0,"4"9"-20"16,4 6-1-16,3 0-3 0,8-3 4 16,4-1 0-1,1-1-2-15,20 5-1 0,9 6-14 16</inkml:trace>
  <inkml:trace contextRef="#ctx0" brushRef="#br0" timeOffset="263793.8924">2105 12021 13 0,'16'93'20'0,"2"2"-18"16,3-5-2-16,1-7 3 16,-5-4-2-16,-1-7 7 15,-5 0 6-15,-5 2 4 16,1 9 10-16,-4 9-1 16,-3 7-9-16,0 1-1 15,0 1-7-15,0 5-5 16,0 0 1-16,3-3-2 15,0-4 0-15,6-8-3 16,0-2 3-16,-2 4-3 16,-2 6 3-16,1 4-3 0,-6-1 1 15,0-2 2 1,3-5-3-16,0-9-1 0,7-7-1 16,1-12-3-16,5-14 2 15,-1-18-9-15,1-21-4 16,-8-14-49-16</inkml:trace>
  <inkml:trace contextRef="#ctx0" brushRef="#br0" timeOffset="265775.3991">1927 5920 64 0,'6'2'144'0,"-6"-2"-131"0,0 0 10 16,0 0 30-16,0 0-10 15,0 0-15-15,0 0-4 16,0 0-9-16,0 0-4 15,0 0-4-15,0 5-6 16,0 7-1-16,0 12 0 16,0 16 4-16,0 13 1 15,0 13-3-15,-6 11 6 16,-7 8-7-16,5 8 2 16,-2 5 1-16,1 5-2 15,3 2-2-15,3-9 0 16,3-9 1-16,0-8-1 15,0-7 1-15,3 0-1 0,0 6 1 16,0 4 3-16,-3 4-1 16,0 3 0-16,0 1 2 15,0 4-3-15,-6 2-1 16,3 3-1-16,-3-3 1 16,0-4-1-16,6-9 0 15,0-10 0-15,0-3-1 16,0-2 4-16,0 2-5 15,0 0 3-15,0-2-2 16,0-4 2-16,0-1 0 16,0-1-1-16,0 2 0 15,0 1 0-15,0 1 0 0,0 6 0 16,0 1 1-16,0 2-1 16,0-4 1-16,0-5-1 15,0 3 0-15,-6-3 0 16,0 7 2-16,-1 0-2 15,-1-1 2-15,5 1-2 16,-4-1 2-16,1 8 0 16,0 5 1-16,1 8 1 15,-1 9-2-15,1-2-1 16,0 2 1-16,2-6 1 16,3 0-3-16,0 5 1 15,0-1 4-15,8 9-3 16,8 0-2-16,3 0 1 0,1-6-1 15,-1-8 3 1,3 8 3-16,1 2 2 0,11 8 1 16,2-2-5-16,-5-11-4 15,-1-8 7-15,-15-18-4 16,1-15-1-16,-7 0 2 16,-4-2 3-16,1-1-3 15,0 9-1-15,1-5 0 16,1 3-3-16,-2-4 0 15,-2-3 0-15,-2 1 0 16,-1-2 1-16,-1-2-1 16,0 1 1-16,0 5 0 0,0 1-1 15,0 6 1 1,0 6-1-16,-1 4 0 0,-8-1 3 16,-2-7-3-16,-2 1 0 15,7-3 0-15,0 6-3 16,1-9 3-16,4-3-1 15,-1-5 2-15,2 5-2 16,0 8 1-16,0-4 0 16,0-1 0-16,0 6 0 15,0 8 0-15,0 5-1 16,-4 0 1-16,-2-12 0 16,0-4 0-16,0-1 0 15,0 2 0-15,-1 2 0 16,-1-6 1-16,1 6-1 15,-4 3 0-15,1 6-2 0,1 4 1 16,-2 4 0-16,-2-7 0 16,4 0 1-16,0 0 0 15,6-3-1-15,3 0 1 16,0-9-6-16,0-11-4 16,3-10 10-16,-3 0 2 15,0 3-2-15,3 8 2 16,-3 2-4-16,0 0 4 15,3 0-4-15,-3 1 2 16,0 6 0-16,0-3 0 16,0-6 0-16,-3-5 0 15,-6-2 2-15,3-1-2 0,2 10-2 16,-2 2 2-16,-2-2 0 16,5-3 2-16,-4-8-2 15,4-4 0-15,-3-7 0 16,4-7 1-16,-1-11 1 15,2-9-2-15,1-7 0 16,0-3-3-16,0 0-1 16,0 0 0-16,0 0 0 15,0 0-2-15,0 0-3 16,0 0-9-16,-2 0-7 16,-4-13-30-16,-10-16-72 15,-14-8-166-15</inkml:trace>
  <inkml:trace contextRef="#ctx0" brushRef="#br0" timeOffset="267305.1245">1587 15784 128 0,'0'3'19'0,"6"7"-17"15,12 3 2 1,6 7 29-16,1 4-2 0,-1 5-4 16,-3 4-3-16,0-4-5 15,1 1 0-15,-4 0-7 16,0 3 4-16,6 10-4 15,1 6 1-15,6 15-4 16,2 15-5-16,0 3 4 16,0 4-2-16,-2-7-3 15,-1-2 4-15,-3 1-1 16,3 2 2-16,-3 2 0 16,1-1-4-16,-1-4 0 0,0 0-3 15,3-11 2 1,-5-10-3-16,-4-13 1 0,-6-14-1 15,-6-9 0-15,-2-6 0 16,-4-9 1-16,-3-5 1 16,0 0-2-16,0 0 0 15,0 0 0-15,0 0-3 16,0 0 2-16,0 0 0 16,0 0 2-16,0 0-1 15,0 0 2-15,0 0 2 16,0 0-1-16,0 0 1 15,0 0-1-15,0 0-1 16,0 0-2-16,0 0 1 16,0 0 0-16,3-1 2 15,0-3-2-15,0 0 3 0,0-2-3 16,0-1 3 0,0 0-2-16,2 0 0 0,-1-3-1 15,2-2 4-15,0-4 0 16,0-1 0-16,2-6 2 15,0 4-7-15,0-2 3 16,1-5-1-16,4-1 1 16,2-5 3-16,3-5 0 15,0-9-1-15,6-11 1 16,1-12 2-16,5-13 2 16,3-1-4-16,4-6 3 15,8 10-9-15,4 6 2 16,5 3-1-16,-2 7-2 15,-4 5 1-15,-5 9 0 0,-6 8 0 16,-10 11-1-16,-4 8 2 16,-7 5-2-16,-7 10 1 15,-4 1 0-15,-2 6 2 16,-3 0-2-16,0 0 1 16,0 0 2-16,0 0 1 15,0 0-3-15,0 0 2 16,0 0-1-16,0 0-1 15,0 0 1-15,0 0-1 16,0 0-1-16,0 0 0 16,0 0 2-16,0 0-1 0,0 0 0 15,0 0 3 1,0 0-1-16,0 0 0 0,0 0 0 16,0 0 0-16,0 0 1 15,0 0 2-15,0 0 1 16,-2 0-1-16,-7 0 0 15,-6 0-3-15,-7-3-1 16,-10-1-1-16,-5-3-1 16,-12-6 0-16,-12-3 0 15,-11-4 0-15,-7-8 0 16,-15-4-1-16,0-7-1 16,-9-4-2-16,-6 3 4 15,0 0 0-15,-1 0 0 16,5 8 0-16,4 2 4 0,10 4-4 15,15 6 3-15,10 7-1 16,17 3-2-16,18 7 1 16,7 2-1-16,15 1-2 15,4 0 2-15,5-3-1 16,0 3-2-16,0 0 1 16,0 0 0-16,0 0 0 15,0 0 0-15,0 0 1 16,0 0 1-16,0 0-2 15,0 0 3-15,0 0-1 16,0 0 0-16,0 0 0 16,0 0 0-16,0 0 0 15,0 0 0-15,0 0-1 0,0 0 1 16,0 0-1-16,0 0 0 16,0 0 0-16,0 0-2 15,0 0 1-15,0 0-2 16,0 0 2-16,0 0-4 15,0 0 1-15,8 10 0 16,17 14 4-16,11 18 1 16,16 20 1-16,6 18 0 15,2 7-2-15,4 9-1 16,2 5 2-16,1 5-4 16,-4-7-1-16,-2 0 1 15,-3 0-9-15,3 4-5 0,5 15-18 16,10 22-23-16,-3 5-58 15</inkml:trace>
  <inkml:trace contextRef="#ctx0" brushRef="#br0" timeOffset="338971.0955">4186 1128 297 0,'9'-22'42'15,"-1"5"-8"-15,-8 13 29 0,0-2-18 16,0 5-21-16,-2-2 1 16,1 3-5-16,-1 0 2 15,-1 0-3-15,3 0-10 16,0 0-8-16,0 0-1 15,0 0-1-15,0 0-5 16,0 7-1-16,0 21-6 16,0 17 13-16,10 17 0 15,-2 6 0-15,-2 2 1 16,3 3-1-16,1 1 1 16,-1 4-1-16,-1-5 0 0,-2-6-1 15,1-9 0 1,-4-10 0-16,3-9-2 0,0-8-3 15,-3-4-3-15,2-6-5 16,-5 1-6-16,0-6-14 16,0-2-57-16,-5-11-173 15</inkml:trace>
  <inkml:trace contextRef="#ctx0" brushRef="#br0" timeOffset="339219.6149">4253 1495 294 0,'3'0'16'0,"5"0"-7"16,14 0-8-16,5 0 21 16,9-1 4-16,10-10-11 15,5-2 2-15,1-1-1 16,-3 2-3-16,-7 3-10 15,-6 2-3-15,-5 5-5 16,-7 1-3-16,-2 0-11 16,-5 1-21-16,-4 0-99 15</inkml:trace>
  <inkml:trace contextRef="#ctx0" brushRef="#br0" timeOffset="339497.6931">4729 1055 342 0,'0'0'23'16,"0"0"-23"-16,6 19-1 16,0 16 1-16,0 16 14 15,0 8-4-15,1 7-2 16,-2 4-2-16,1 1 1 15,3 3 3-15,4-7-7 16,1-1-3-16,2-6 0 0,2 0 0 16,0 3-1-16,3-1-7 15,0-4-2-15,-2-9-10 16,-1-14-69-16</inkml:trace>
  <inkml:trace contextRef="#ctx0" brushRef="#br0" timeOffset="340067.7431">5277 1864 315 0,'3'-10'23'0,"7"-13"17"0,7-16 29 15,2-15-40 1,6-11-18-16,-1-8 1 0,0-6-3 15,0-1-3-15,-2 3-3 16,-5 9-3-16,-1 16 3 16,-2 14 0-16,-7 16-1 15,-1 10-2-15,-6 11 1 16,0 1-2-16,6 13-6 16,3 27-4-16,4 21 11 15,4 21 0-15,2 7 5 16,1-6-5-16,2-11-2 15,5-20 2-15,-2-16 0 16,-1-12 0-16,-6-10 1 16,4-7-1-16,-1-7-1 0,2 0 1 15,5-25 5-15,5-19 2 16,7-14-3-16,-6-11-2 16,-7-8 1-16,-7 4-1 15,-7 8-2-15,-1 17 0 16,-6 20 1-16,1 17-2 15,-7 9 1-15,3 2-5 16,0 9 2-16,2 19-6 16,4 8 9-16,0 9 5 15,4-5-4-15,4-3-1 0,-4-3 0 16,2-6 0 0,1-4 0-16,-5-5 0 0,2-1 0 15,-1 0 0-15,-1 1-1 16,2-4-5-16,-4 1-5 15,0-4-48-15,-5-3-111 16</inkml:trace>
  <inkml:trace contextRef="#ctx0" brushRef="#br0" timeOffset="340571.2875">6506 1934 308 0,'9'-18'23'0,"6"-16"25"16,12-17 19-16,4-11-34 15,-4-5-20-15,1-7-3 16,-8-3 2-16,-1 2-1 16,-5 0-7-16,2 13 4 15,-4 15-5-15,-2 18 1 16,-2 13 0-16,-5 13-4 15,0 3-4-15,6 26-7 16,4 21 6-16,-1 28 5 16,0 9 3-16,0-8-1 15,3-12-2-15,3-25 1 16,-2-18-2-16,2-8 1 16,0-9 0-16,3-4 0 0,6-3 1 15,9-21 1 1,7-11-1-16,2-9-1 0,1-2-1 15,-6 6 1-15,-7 12 0 16,-12 13 0-16,-12 12 0 16,0 3-5-16,1 15 0 15,4 16 5-15,2 6 3 16,2 2-3-16,3-5 1 16,-2-7-1-16,1-3 0 15,-4-6 0-15,-1-3-2 16,0-3 0-16,0 0-6 15,-5 0-9-15,-4 1-48 0,-6 1-113 16</inkml:trace>
  <inkml:trace contextRef="#ctx0" brushRef="#br0" timeOffset="342249.9297">4741 1076 216 0,'0'-20'35'16,"0"-3"26"-1,-3 3-4-15,-6-1-38 0,-1-2-2 16,-2 2 17-16,-6 0-17 16,-2 0 1-16,-5-1-1 15,-8 1-10-15,-7 2 5 16,-6 3-6-16,-14 6-1 15,-4 10-1-15,-8 0-3 16,-4 7 3-16,3 16-1 16,9 6-3-16,4 5-4 15,11 3 3-15,7 5-1 16,6 3-3-16,-2 5 2 16,5 2 3-16,5 5-2 15,-2 3-1-15,4 8 3 16,4 15 0-16,4 9-1 0,6 8 1 15,6 9-1-15,6-2 1 16,0-1 0-16,18-6-1 16,18-13-1-16,13-12 2 15,8-8-4-15,7-9 4 16,14-8 0-16,8-9 3 16,10-12 0-16,3-14-2 15,3-15 0-15,1 0 5 16,-2-20-1-16,-4-11-3 15,-9-6 2-15,-16-2 2 16,-11-2-4-16,-9 0-1 16,-7-2 1-16,-6 3 0 0,-9-3-1 15,-5 0 2-15,-4-1 2 16,-9-1 0-16,-6 5 4 16,-3 7-4-16,-3-1 2 15,0 4 4-15,0-1-3 16,-9 0-4-16,-6 0-3 15,3 1-1-15,-3 1 0 16,2 3 4-16,2 2-4 16,-1 3 2-16,2 3-2 15,1 1 2-15,3 2-2 16,1 6 0-16,2 2 2 16,-1 3-2-16,3 1 0 0,1 0 1 15,-2 2-1-15,-1-1 0 16,3-1 0-16,0 2 2 15,0-2-3-15,0 2 1 16,-3-2 0-16,3 1 1 16,0 1-1-16,0 0 1 15,-3-1 0-15,3 1 0 16,0 1 1-16,0-2-2 16,0 2 1-16,0 0 0 15,0 0-1-15,0 0 1 16,0 0 0-16,0 0-1 15,0-1 1-15,0 1 2 16,0-2-1-16,0 1-1 0,-3-2 0 16,3-4-1-16,-3-3 1 15,0-3-1-15,-4-1 1 16,4 1 0-16,-3-3-1 16,3-3 0-16,-3 1 2 15,-2-2 0-15,-2-2 0 16,1-4-1-16,-3-8 1 15,0-5-1-15,-3-4-1 16,2 1 0-16,4 4 0 16,-2 5 0-16,4 4 1 15,1 6 1-15,0 5 2 16,0 3-1-16,0 1-2 0,-1 1 1 16,-1 0-2-16,2 5 1 15,3 0-1 1,0 3 2-16,0 2-2 0,0-1 1 15,3 1-1-15,-4 0 1 16,1 1-1-16,0-3 0 16,-3 1 0-16,0-1 0 15,-2-1-1-15,-2 0 0 16,4 1 1-16,-3-1-2 16,4 3 0-16,1 0 1 15,-2 2 1-15,3-1-1 16,3 2 1-16,0 0-1 15,0 0 1-15,-3 0-2 0,3 0 1 16,0 0 0 0,0 0 0-16,0 0-1 0,0 0 0 15,0 0-1-15,0 0 0 16,0 0 2-16,0 0-5 16,0 0 4-16,0 0-2 15,0 0 3-15,0 0-3 16,0 0 1-16,0 0-2 15,0 0-2-15,-3 0-1 16,-3 0-2-16,-7 0-16 16,-1 0-4-16,-5 0-9 15,-2 2-18-15,6 5-21 16,0 0-34-16,2 6-52 16</inkml:trace>
  <inkml:trace contextRef="#ctx0" brushRef="#br0" timeOffset="353145.0704">6351 1356 159 0,'0'-14'33'15,"0"1"-21"-15,0-1 12 16,-6 1 12-16,0 0-6 0,-3 1-6 16,-3-4 4-16,0-2 1 15,-4-4-12-15,-1-1-4 16,-5-1 9-16,0-2-3 15,-5 1-6-15,1 0 2 16,-2-1-4-16,-5-1 1 16,-4 2-6-16,-2 3 4 15,0-1-2-15,-5 1-3 16,-4 2-2-16,-6 1 4 16,6 2-1-16,-4 4-3 15,0 2 4-15,7 4-5 16,2 4 1-16,4 2-1 15,5 1 5-15,-2 0-4 16,0 0-2-16,2 3 0 16,5 5-1-16,1 2 0 0,-2 4 0 15,5 2-1-15,-2 2-1 16,2 2 0-16,1 7 1 16,0 8-2-16,-3 7-2 15,-1 5 1-15,-2-1 3 16,3 2 0-16,5 0 1 15,-2 2-2-15,6-2 4 16,-3-2-4-16,6-3 2 16,2 0-1-16,7 0 1 15,1-1-4-15,5 2 2 16,0 1-2-16,0 4 2 16,14 3 2-16,8 8-1 0,5 1 0 15,9 2 0-15,4-2-1 16,6-6 2-16,5-6 2 15,3-8-2-15,7-7-2 16,7-10 2-16,1-7 0 16,-5-9 3-16,-4-6-1 15,-2-2-2-15,-7-5 0 16,1-13 3-16,3-9-2 16,-5-4 3-16,-4-6-2 15,-9-6 2-15,-1-8 0 16,-9-4 0-16,-5-1 0 15,-5-3 3-15,-4 0-5 16,-4 0 4-16,-6 1-3 0,0 0 0 16,-3 6 0-16,0 7-1 15,0 4 4-15,0 7-6 16,-6 6 1-16,0 1 2 16,0 2-1-16,-4 2 2 15,2 0-2-15,-1 2-2 16,3 5 1-16,-1 3-1 15,4 3 0-15,0 3 1 16,0 1-1-16,0 0 1 16,0 4-1-16,3-1 0 15,0 1 0-15,0 1 1 16,0 1-1-16,-2-2 0 0,1 1 0 16,1 0-1-1,-2-2 2-15,2 1-2 0,0 2 1 16,0 0 0-16,0 0 0 15,0 0 0-15,0-1-2 16,0 1 0-16,0 0 2 16,-1 0-3-16,1 0 1 15,0 0 1-15,0 0-1 16,0 0 1-16,0 0-1 16,0 0 0-16,0 0 1 15,0 0 0-15,0 0 0 16,0 0 0-16,0 0 0 15,0 0 1-15,-2 0-1 16,2 0 1-16,0 0-1 16,0 0 1-16,0 0 0 0,-3 0-1 15,3 0 1-15,0 0 0 16,0 0-1-16,0 0 1 16,0 0 0-16,0 0-3 15,0 0 1-15,0 0 1 16,0 0 1-16,0 0-3 15,0 0 3-15,0 0-2 16,0 0 1-16,0 0-1 16,0 0 1-16,0 0-2 15,0 0 0-15,0 0-2 16,0 0 3-16,0 0-3 16,0 0 4-16,0 0-2 0,0 0 2 15,0 0-2-15,0 0 0 16,0 0-1-16,0 0-1 15,-3 0 0-15,3 0 2 16,0 0-3-16,0 0 5 16,0 0-1-16,0 0 2 15,0 0-1-15,0 0 1 16,0 0 0-16,0 0 0 16,0 0 1-16,0 0-1 15,0 0 0-15,0 0 0 16,0 0 0-16,0 0 0 15,0 0 0-15,0 0 0 16,0 0 0-16,0 0 0 0,0 0 0 16,0 0 0-16,0 0 0 15,0 0 1-15,0 0-2 16,0 0 1-16,0 0 0 16,0 0 1-16,0 0-1 15,0 0 0-15,0 0 0 16,0 0 0-16,0 0 0 15,0 0 0-15,0 0 0 16,0 0 0-16,0 0 0 16,0 0 0-16,0 0 0 15,0 0 0-15,0 0 0 16,0 0 0-16,0 0 1 0,0 0-1 16,0 0 0-1,0 0 1-15,-4 0 0 0,4 0-1 16,0 0 0-16,0 0 1 15,0 0-1-15,0 0 0 16,0 0 2-16,0 0-2 16,0 0 1-16,0 0-1 15,0 0 0-15,0 0 0 16,0 0 0-16,0 0 2 16,0 0-2-16,0 0 0 15,0 0 0-15,0 0 0 16,0 0 0-16,0 0 0 15,0 0 0-15,0 0 0 16,0 0 1-16,0 0-2 16,0 0 1-16,0 0 0 0,0 0 0 15,0 0 1-15,0 0-1 16,0 0 0-16,0 0 0 16,0 0 0-16,-3 0 0 15,3 0 0-15,0 0-2 16,0 0 1-16,0 0 1 15,0 0-1-15,0 0-3 16,0 0 3-16,0 0 0 16,0 0 1-16,0 0-2 15,0 0 2-15,0 0 0 16,0 0 0-16,0 0 0 16,0 0 0-16,0 0 0 0,0 0 0 15,0 0 1-15,0 0-1 16,0 0 0-16,0 0 0 15,0 0 0-15,0 0 1 16,0 0-1-16,0 0 0 16,0 0 1-16,0 0-1 15,0 0 0-15,0 0 1 16,0 0 0-16,0 0 0 16,0 0-1-16,0 0 3 15,0 0-3-15,0 0 0 16,0 0 0-16,0 0 0 15,0 0-1-15,0 0 1 16,0 0 0-16,0 0 0 0,0 0-2 16,0 0 2-16,0 0 2 15,0 0-2-15,0 0-2 16,0 0 2-16,0 0 0 16,0 0-1-16,0 0 1 15,0 0-1-15,0 0-1 16,0 0 1-16,0 0-1 15,0 0-4-15,0 0 1 16,0 0 0-16,0 0-4 16,0 0-2-16,0 0-7 15,0 0-2-15,0 0-12 16,0 0-32-16,0 4-36 0,0 3 66 16,0 2-17-16,-3-1-69 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7/1/2017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7/1/2017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7/1/2017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7/1/2017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7/1/2017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7/1/2017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7/1/2017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7/1/2017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7/1/2017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7/1/2017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7/1/2017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7/1/2017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customXml" Target="../ink/ink1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customXml" Target="../ink/ink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Graphical Models</a:t>
            </a:r>
            <a:br>
              <a:rPr lang="en-US" altLang="zh-CN" dirty="0" smtClean="0"/>
            </a:br>
            <a:r>
              <a:rPr lang="en-US" altLang="zh-CN" dirty="0" smtClean="0"/>
              <a:t>part II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July </a:t>
            </a:r>
            <a:r>
              <a:rPr lang="en-US" altLang="zh-CN" dirty="0" err="1" smtClean="0"/>
              <a:t>edu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667440" y="288000"/>
              <a:ext cx="10806840" cy="603648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7360" y="277920"/>
                <a:ext cx="10827000" cy="605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82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09" y="286603"/>
            <a:ext cx="8005638" cy="59252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728640" y="238680"/>
              <a:ext cx="10712880" cy="555804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1800" y="228600"/>
                <a:ext cx="10722600" cy="557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792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42" y="0"/>
            <a:ext cx="8780355" cy="636419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1080000" y="294480"/>
              <a:ext cx="7943040" cy="519984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1720" y="291240"/>
                <a:ext cx="7959600" cy="520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300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Naïve Bayes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45734"/>
            <a:ext cx="4124325" cy="21145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467" y="1845734"/>
            <a:ext cx="5848350" cy="15144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9392" y="4562264"/>
            <a:ext cx="6734175" cy="13049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墨迹 6"/>
              <p14:cNvContentPartPr/>
              <p14:nvPr/>
            </p14:nvContentPartPr>
            <p14:xfrm>
              <a:off x="522000" y="164880"/>
              <a:ext cx="10860840" cy="6296760"/>
            </p14:xfrm>
          </p:contentPart>
        </mc:Choice>
        <mc:Fallback>
          <p:pic>
            <p:nvPicPr>
              <p:cNvPr id="7" name="墨迹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7680" y="154800"/>
                <a:ext cx="10875960" cy="631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560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67" y="1641117"/>
            <a:ext cx="11096625" cy="35242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349920" y="246240"/>
              <a:ext cx="11074320" cy="634428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8760" y="240840"/>
                <a:ext cx="11097000" cy="636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110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44" y="286603"/>
            <a:ext cx="11153775" cy="5295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495000" y="693720"/>
              <a:ext cx="10581120" cy="586728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4560" y="683280"/>
                <a:ext cx="10605600" cy="588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788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92" y="286603"/>
            <a:ext cx="10544175" cy="53721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4092120" y="1763640"/>
              <a:ext cx="6344640" cy="348948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82040" y="1753920"/>
                <a:ext cx="6358680" cy="350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898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115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576720" y="742320"/>
              <a:ext cx="9962280" cy="492228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4480" y="735840"/>
                <a:ext cx="9986040" cy="494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4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487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1715400" y="394560"/>
              <a:ext cx="8616240" cy="146736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05320" y="384480"/>
                <a:ext cx="8631720" cy="148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835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777" y="0"/>
            <a:ext cx="8283829" cy="630143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1212120" y="318240"/>
              <a:ext cx="9682560" cy="592884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00960" y="308520"/>
                <a:ext cx="9704880" cy="594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425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17" y="286603"/>
            <a:ext cx="10906125" cy="57245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1951200" y="424080"/>
              <a:ext cx="8884440" cy="556056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39320" y="417600"/>
                <a:ext cx="8906040" cy="557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665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50" y="286603"/>
            <a:ext cx="9782175" cy="56578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611640" y="175320"/>
              <a:ext cx="9775080" cy="462132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2640" y="166680"/>
                <a:ext cx="9794880" cy="464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701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86603"/>
            <a:ext cx="9829800" cy="56673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955440" y="289440"/>
              <a:ext cx="9112680" cy="568224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8960" y="277200"/>
                <a:ext cx="9130320" cy="570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691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04" y="286603"/>
            <a:ext cx="6943725" cy="57340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600840" y="237240"/>
              <a:ext cx="4406760" cy="587700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0040" y="226800"/>
                <a:ext cx="4422960" cy="589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7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21" y="286603"/>
            <a:ext cx="10815735" cy="6083851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278640" y="410400"/>
              <a:ext cx="10081800" cy="537804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8920" y="401400"/>
                <a:ext cx="10103400" cy="539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627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8" y="286603"/>
            <a:ext cx="7689334" cy="562373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496080" y="1209960"/>
              <a:ext cx="11198520" cy="488736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720" y="1202400"/>
                <a:ext cx="11217600" cy="490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851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449554"/>
            <a:ext cx="6995500" cy="530672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1288440" y="174600"/>
              <a:ext cx="10373400" cy="478368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0520" y="166320"/>
                <a:ext cx="10391040" cy="479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140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091" y="286603"/>
            <a:ext cx="7941685" cy="569498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980640" y="617040"/>
              <a:ext cx="10775520" cy="558396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5600" y="609120"/>
                <a:ext cx="10790280" cy="559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877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65" y="236669"/>
            <a:ext cx="7335239" cy="570247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1453320" y="302400"/>
              <a:ext cx="10042560" cy="579276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44680" y="291600"/>
                <a:ext cx="10060200" cy="581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09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78131"/>
            <a:ext cx="7955091" cy="603266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1421640" y="355680"/>
              <a:ext cx="9908640" cy="602100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4440" y="346680"/>
                <a:ext cx="9925200" cy="603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712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95" y="368136"/>
            <a:ext cx="8105141" cy="53664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1050840" y="321840"/>
              <a:ext cx="10564200" cy="551052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9680" y="318600"/>
                <a:ext cx="10587240" cy="552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14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0" y="49956"/>
            <a:ext cx="4495800" cy="1924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19" y="221858"/>
            <a:ext cx="7106194" cy="607783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墨迹 5"/>
              <p14:cNvContentPartPr/>
              <p14:nvPr/>
            </p14:nvContentPartPr>
            <p14:xfrm>
              <a:off x="521280" y="147600"/>
              <a:ext cx="10932120" cy="6093360"/>
            </p14:xfrm>
          </p:contentPart>
        </mc:Choice>
        <mc:Fallback>
          <p:pic>
            <p:nvPicPr>
              <p:cNvPr id="6" name="墨迹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0120" y="136800"/>
                <a:ext cx="10953360" cy="611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00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回顾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155</TotalTime>
  <Words>6</Words>
  <Application>Microsoft Office PowerPoint</Application>
  <PresentationFormat>宽屏</PresentationFormat>
  <Paragraphs>3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8" baseType="lpstr">
      <vt:lpstr>宋体</vt:lpstr>
      <vt:lpstr>Calibri</vt:lpstr>
      <vt:lpstr>Calibri Light</vt:lpstr>
      <vt:lpstr>回顾</vt:lpstr>
      <vt:lpstr>Graphical Models part II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Naïve Bayes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Feng Ji</dc:creator>
  <cp:lastModifiedBy>Feng Ji</cp:lastModifiedBy>
  <cp:revision>9</cp:revision>
  <dcterms:created xsi:type="dcterms:W3CDTF">2017-07-01T09:39:50Z</dcterms:created>
  <dcterms:modified xsi:type="dcterms:W3CDTF">2017-07-01T12:57:24Z</dcterms:modified>
</cp:coreProperties>
</file>